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0.svg" ContentType="image/svg+xml"/>
  <Override PartName="/ppt/media/image107.svg" ContentType="image/svg+xml"/>
  <Override PartName="/ppt/media/image109.svg" ContentType="image/svg+xml"/>
  <Override PartName="/ppt/media/image111.svg" ContentType="image/svg+xml"/>
  <Override PartName="/ppt/media/image113.svg" ContentType="image/svg+xml"/>
  <Override PartName="/ppt/media/image12.svg" ContentType="image/svg+xml"/>
  <Override PartName="/ppt/media/image14.svg" ContentType="image/svg+xml"/>
  <Override PartName="/ppt/media/image16.svg" ContentType="image/svg+xml"/>
  <Override PartName="/ppt/media/image18.svg" ContentType="image/svg+xml"/>
  <Override PartName="/ppt/media/image2.svg" ContentType="image/svg+xml"/>
  <Override PartName="/ppt/media/image20.svg" ContentType="image/svg+xml"/>
  <Override PartName="/ppt/media/image22.svg" ContentType="image/svg+xml"/>
  <Override PartName="/ppt/media/image24.svg" ContentType="image/svg+xml"/>
  <Override PartName="/ppt/media/image25.svg" ContentType="image/svg+xml"/>
  <Override PartName="/ppt/media/image27.svg" ContentType="image/svg+xml"/>
  <Override PartName="/ppt/media/image29.svg" ContentType="image/svg+xml"/>
  <Override PartName="/ppt/media/image31.svg" ContentType="image/svg+xml"/>
  <Override PartName="/ppt/media/image33.svg" ContentType="image/svg+xml"/>
  <Override PartName="/ppt/media/image35.svg" ContentType="image/svg+xml"/>
  <Override PartName="/ppt/media/image37.svg" ContentType="image/svg+xml"/>
  <Override PartName="/ppt/media/image39.svg" ContentType="image/svg+xml"/>
  <Override PartName="/ppt/media/image4.svg" ContentType="image/svg+xml"/>
  <Override PartName="/ppt/media/image41.svg" ContentType="image/svg+xml"/>
  <Override PartName="/ppt/media/image43.svg" ContentType="image/svg+xml"/>
  <Override PartName="/ppt/media/image45.svg" ContentType="image/svg+xml"/>
  <Override PartName="/ppt/media/image47.svg" ContentType="image/svg+xml"/>
  <Override PartName="/ppt/media/image49.svg" ContentType="image/svg+xml"/>
  <Override PartName="/ppt/media/image58.svg" ContentType="image/svg+xml"/>
  <Override PartName="/ppt/media/image6.svg" ContentType="image/svg+xml"/>
  <Override PartName="/ppt/media/image60.svg" ContentType="image/svg+xml"/>
  <Override PartName="/ppt/media/image67.svg" ContentType="image/svg+xml"/>
  <Override PartName="/ppt/media/image69.svg" ContentType="image/svg+xml"/>
  <Override PartName="/ppt/media/image71.svg" ContentType="image/svg+xml"/>
  <Override PartName="/ppt/media/image73.svg" ContentType="image/svg+xml"/>
  <Override PartName="/ppt/media/image79.svg" ContentType="image/svg+xml"/>
  <Override PartName="/ppt/media/image8.svg" ContentType="image/svg+xml"/>
  <Override PartName="/ppt/media/image81.svg" ContentType="image/svg+xml"/>
  <Override PartName="/ppt/media/image83.svg" ContentType="image/svg+xml"/>
  <Override PartName="/ppt/media/image85.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3" r:id="rId4"/>
    <p:sldMasterId id="2147483676" r:id="rId5"/>
    <p:sldMasterId id="2147483679" r:id="rId6"/>
    <p:sldMasterId id="2147483682" r:id="rId7"/>
    <p:sldMasterId id="2147483684" r:id="rId8"/>
    <p:sldMasterId id="2147483686" r:id="rId9"/>
    <p:sldMasterId id="2147483688" r:id="rId10"/>
    <p:sldMasterId id="2147483691" r:id="rId11"/>
    <p:sldMasterId id="2147483695" r:id="rId12"/>
    <p:sldMasterId id="2147483698" r:id="rId13"/>
  </p:sldMasterIdLst>
  <p:notesMasterIdLst>
    <p:notesMasterId r:id="rId20"/>
  </p:notesMasterIdLst>
  <p:sldIdLst>
    <p:sldId id="273" r:id="rId14"/>
    <p:sldId id="274" r:id="rId15"/>
    <p:sldId id="258" r:id="rId16"/>
    <p:sldId id="259" r:id="rId17"/>
    <p:sldId id="275" r:id="rId18"/>
    <p:sldId id="260" r:id="rId19"/>
    <p:sldId id="278" r:id="rId21"/>
    <p:sldId id="279" r:id="rId22"/>
    <p:sldId id="280" r:id="rId23"/>
    <p:sldId id="288" r:id="rId24"/>
    <p:sldId id="289" r:id="rId25"/>
    <p:sldId id="290" r:id="rId26"/>
    <p:sldId id="291" r:id="rId27"/>
    <p:sldId id="292" r:id="rId28"/>
    <p:sldId id="293" r:id="rId29"/>
    <p:sldId id="295" r:id="rId30"/>
    <p:sldId id="296" r:id="rId31"/>
    <p:sldId id="297" r:id="rId32"/>
    <p:sldId id="298" r:id="rId33"/>
    <p:sldId id="299" r:id="rId34"/>
    <p:sldId id="302" r:id="rId35"/>
    <p:sldId id="263" r:id="rId36"/>
    <p:sldId id="303" r:id="rId37"/>
    <p:sldId id="264" r:id="rId38"/>
    <p:sldId id="265" r:id="rId39"/>
    <p:sldId id="266" r:id="rId40"/>
    <p:sldId id="267" r:id="rId41"/>
    <p:sldId id="268" r:id="rId42"/>
    <p:sldId id="304" r:id="rId43"/>
    <p:sldId id="308" r:id="rId44"/>
    <p:sldId id="306" r:id="rId45"/>
    <p:sldId id="309" r:id="rId46"/>
    <p:sldId id="312" r:id="rId47"/>
    <p:sldId id="313" r:id="rId48"/>
    <p:sldId id="314" r:id="rId49"/>
    <p:sldId id="315" r:id="rId50"/>
    <p:sldId id="276" r:id="rId51"/>
  </p:sldIdLst>
  <p:sldSz cx="12192000" cy="6858000"/>
  <p:notesSz cx="6858000" cy="9144000"/>
  <p:custDataLst>
    <p:tags r:id="rId5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PS" initials="W"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6" Type="http://schemas.openxmlformats.org/officeDocument/2006/relationships/tags" Target="tags/tag907.xml"/><Relationship Id="rId55" Type="http://schemas.openxmlformats.org/officeDocument/2006/relationships/commentAuthors" Target="commentAuthors.xml"/><Relationship Id="rId54" Type="http://schemas.openxmlformats.org/officeDocument/2006/relationships/tableStyles" Target="tableStyles.xml"/><Relationship Id="rId53" Type="http://schemas.openxmlformats.org/officeDocument/2006/relationships/viewProps" Target="viewProps.xml"/><Relationship Id="rId52" Type="http://schemas.openxmlformats.org/officeDocument/2006/relationships/presProps" Target="presProps.xml"/><Relationship Id="rId51" Type="http://schemas.openxmlformats.org/officeDocument/2006/relationships/slide" Target="slides/slide37.xml"/><Relationship Id="rId50" Type="http://schemas.openxmlformats.org/officeDocument/2006/relationships/slide" Target="slides/slide36.xml"/><Relationship Id="rId5" Type="http://schemas.openxmlformats.org/officeDocument/2006/relationships/slideMaster" Target="slideMasters/slideMaster4.xml"/><Relationship Id="rId49" Type="http://schemas.openxmlformats.org/officeDocument/2006/relationships/slide" Target="slides/slide35.xml"/><Relationship Id="rId48" Type="http://schemas.openxmlformats.org/officeDocument/2006/relationships/slide" Target="slides/slide34.xml"/><Relationship Id="rId47" Type="http://schemas.openxmlformats.org/officeDocument/2006/relationships/slide" Target="slides/slide33.xml"/><Relationship Id="rId46" Type="http://schemas.openxmlformats.org/officeDocument/2006/relationships/slide" Target="slides/slide32.xml"/><Relationship Id="rId45" Type="http://schemas.openxmlformats.org/officeDocument/2006/relationships/slide" Target="slides/slide31.xml"/><Relationship Id="rId44" Type="http://schemas.openxmlformats.org/officeDocument/2006/relationships/slide" Target="slides/slide30.xml"/><Relationship Id="rId43" Type="http://schemas.openxmlformats.org/officeDocument/2006/relationships/slide" Target="slides/slide29.xml"/><Relationship Id="rId42" Type="http://schemas.openxmlformats.org/officeDocument/2006/relationships/slide" Target="slides/slide28.xml"/><Relationship Id="rId41" Type="http://schemas.openxmlformats.org/officeDocument/2006/relationships/slide" Target="slides/slide27.xml"/><Relationship Id="rId40" Type="http://schemas.openxmlformats.org/officeDocument/2006/relationships/slide" Target="slides/slide26.xml"/><Relationship Id="rId4" Type="http://schemas.openxmlformats.org/officeDocument/2006/relationships/slideMaster" Target="slideMasters/slideMaster3.xml"/><Relationship Id="rId39" Type="http://schemas.openxmlformats.org/officeDocument/2006/relationships/slide" Target="slides/slide25.xml"/><Relationship Id="rId38" Type="http://schemas.openxmlformats.org/officeDocument/2006/relationships/slide" Target="slides/slide24.xml"/><Relationship Id="rId37" Type="http://schemas.openxmlformats.org/officeDocument/2006/relationships/slide" Target="slides/slide23.xml"/><Relationship Id="rId36" Type="http://schemas.openxmlformats.org/officeDocument/2006/relationships/slide" Target="slides/slide22.xml"/><Relationship Id="rId35" Type="http://schemas.openxmlformats.org/officeDocument/2006/relationships/slide" Target="slides/slide21.xml"/><Relationship Id="rId34" Type="http://schemas.openxmlformats.org/officeDocument/2006/relationships/slide" Target="slides/slide20.xml"/><Relationship Id="rId33" Type="http://schemas.openxmlformats.org/officeDocument/2006/relationships/slide" Target="slides/slide19.xml"/><Relationship Id="rId32" Type="http://schemas.openxmlformats.org/officeDocument/2006/relationships/slide" Target="slides/slide18.xml"/><Relationship Id="rId31" Type="http://schemas.openxmlformats.org/officeDocument/2006/relationships/slide" Target="slides/slide17.xml"/><Relationship Id="rId30" Type="http://schemas.openxmlformats.org/officeDocument/2006/relationships/slide" Target="slides/slide16.xml"/><Relationship Id="rId3" Type="http://schemas.openxmlformats.org/officeDocument/2006/relationships/slideMaster" Target="slideMasters/slideMaster2.xml"/><Relationship Id="rId29" Type="http://schemas.openxmlformats.org/officeDocument/2006/relationships/slide" Target="slides/slide15.xml"/><Relationship Id="rId28" Type="http://schemas.openxmlformats.org/officeDocument/2006/relationships/slide" Target="slides/slide14.xml"/><Relationship Id="rId27" Type="http://schemas.openxmlformats.org/officeDocument/2006/relationships/slide" Target="slides/slide13.xml"/><Relationship Id="rId26" Type="http://schemas.openxmlformats.org/officeDocument/2006/relationships/slide" Target="slides/slide12.xml"/><Relationship Id="rId25" Type="http://schemas.openxmlformats.org/officeDocument/2006/relationships/slide" Target="slides/slide11.xml"/><Relationship Id="rId24" Type="http://schemas.openxmlformats.org/officeDocument/2006/relationships/slide" Target="slides/slide10.xml"/><Relationship Id="rId23" Type="http://schemas.openxmlformats.org/officeDocument/2006/relationships/slide" Target="slides/slide9.xml"/><Relationship Id="rId22" Type="http://schemas.openxmlformats.org/officeDocument/2006/relationships/slide" Target="slides/slide8.xml"/><Relationship Id="rId21" Type="http://schemas.openxmlformats.org/officeDocument/2006/relationships/slide" Target="slides/slide7.xml"/><Relationship Id="rId20" Type="http://schemas.openxmlformats.org/officeDocument/2006/relationships/notesMaster" Target="notesMasters/notesMaster1.xml"/><Relationship Id="rId2" Type="http://schemas.openxmlformats.org/officeDocument/2006/relationships/theme" Target="theme/theme1.xml"/><Relationship Id="rId19" Type="http://schemas.openxmlformats.org/officeDocument/2006/relationships/slide" Target="slides/slide6.xml"/><Relationship Id="rId18" Type="http://schemas.openxmlformats.org/officeDocument/2006/relationships/slide" Target="slides/slide5.xml"/><Relationship Id="rId17" Type="http://schemas.openxmlformats.org/officeDocument/2006/relationships/slide" Target="slides/slide4.xml"/><Relationship Id="rId16" Type="http://schemas.openxmlformats.org/officeDocument/2006/relationships/slide" Target="slides/slide3.xml"/><Relationship Id="rId15" Type="http://schemas.openxmlformats.org/officeDocument/2006/relationships/slide" Target="slides/slide2.xml"/><Relationship Id="rId14" Type="http://schemas.openxmlformats.org/officeDocument/2006/relationships/slide" Target="slides/slide1.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68.xml"/><Relationship Id="rId8" Type="http://schemas.openxmlformats.org/officeDocument/2006/relationships/tags" Target="../tags/tag67.xml"/><Relationship Id="rId7" Type="http://schemas.openxmlformats.org/officeDocument/2006/relationships/tags" Target="../tags/tag66.xml"/><Relationship Id="rId6" Type="http://schemas.openxmlformats.org/officeDocument/2006/relationships/image" Target="../media/image2.svg"/><Relationship Id="rId5" Type="http://schemas.openxmlformats.org/officeDocument/2006/relationships/image" Target="../media/image1.png"/><Relationship Id="rId45" Type="http://schemas.openxmlformats.org/officeDocument/2006/relationships/tags" Target="../tags/tag90.xml"/><Relationship Id="rId44" Type="http://schemas.openxmlformats.org/officeDocument/2006/relationships/tags" Target="../tags/tag89.xml"/><Relationship Id="rId43" Type="http://schemas.openxmlformats.org/officeDocument/2006/relationships/tags" Target="../tags/tag88.xml"/><Relationship Id="rId42" Type="http://schemas.openxmlformats.org/officeDocument/2006/relationships/tags" Target="../tags/tag87.xml"/><Relationship Id="rId41" Type="http://schemas.openxmlformats.org/officeDocument/2006/relationships/tags" Target="../tags/tag86.xml"/><Relationship Id="rId40" Type="http://schemas.openxmlformats.org/officeDocument/2006/relationships/tags" Target="../tags/tag85.xml"/><Relationship Id="rId4" Type="http://schemas.openxmlformats.org/officeDocument/2006/relationships/tags" Target="../tags/tag65.xml"/><Relationship Id="rId39" Type="http://schemas.openxmlformats.org/officeDocument/2006/relationships/tags" Target="../tags/tag84.xml"/><Relationship Id="rId38" Type="http://schemas.openxmlformats.org/officeDocument/2006/relationships/tags" Target="../tags/tag83.xml"/><Relationship Id="rId37" Type="http://schemas.openxmlformats.org/officeDocument/2006/relationships/tags" Target="../tags/tag82.xml"/><Relationship Id="rId36" Type="http://schemas.openxmlformats.org/officeDocument/2006/relationships/tags" Target="../tags/tag81.xml"/><Relationship Id="rId35" Type="http://schemas.openxmlformats.org/officeDocument/2006/relationships/tags" Target="../tags/tag80.xml"/><Relationship Id="rId34" Type="http://schemas.openxmlformats.org/officeDocument/2006/relationships/tags" Target="../tags/tag79.xml"/><Relationship Id="rId33" Type="http://schemas.openxmlformats.org/officeDocument/2006/relationships/tags" Target="../tags/tag78.xml"/><Relationship Id="rId32" Type="http://schemas.openxmlformats.org/officeDocument/2006/relationships/tags" Target="../tags/tag77.xml"/><Relationship Id="rId31" Type="http://schemas.openxmlformats.org/officeDocument/2006/relationships/image" Target="../media/image16.svg"/><Relationship Id="rId30" Type="http://schemas.openxmlformats.org/officeDocument/2006/relationships/image" Target="../media/image15.png"/><Relationship Id="rId3" Type="http://schemas.openxmlformats.org/officeDocument/2006/relationships/tags" Target="../tags/tag64.xml"/><Relationship Id="rId29" Type="http://schemas.openxmlformats.org/officeDocument/2006/relationships/tags" Target="../tags/tag76.xml"/><Relationship Id="rId28" Type="http://schemas.openxmlformats.org/officeDocument/2006/relationships/tags" Target="../tags/tag75.xml"/><Relationship Id="rId27" Type="http://schemas.openxmlformats.org/officeDocument/2006/relationships/image" Target="../media/image14.svg"/><Relationship Id="rId26" Type="http://schemas.openxmlformats.org/officeDocument/2006/relationships/image" Target="../media/image13.png"/><Relationship Id="rId25" Type="http://schemas.openxmlformats.org/officeDocument/2006/relationships/tags" Target="../tags/tag74.xml"/><Relationship Id="rId24" Type="http://schemas.openxmlformats.org/officeDocument/2006/relationships/image" Target="../media/image12.svg"/><Relationship Id="rId23" Type="http://schemas.openxmlformats.org/officeDocument/2006/relationships/image" Target="../media/image11.png"/><Relationship Id="rId22" Type="http://schemas.openxmlformats.org/officeDocument/2006/relationships/tags" Target="../tags/tag73.xml"/><Relationship Id="rId21" Type="http://schemas.openxmlformats.org/officeDocument/2006/relationships/tags" Target="../tags/tag72.xml"/><Relationship Id="rId20" Type="http://schemas.openxmlformats.org/officeDocument/2006/relationships/image" Target="../media/image10.svg"/><Relationship Id="rId2" Type="http://schemas.openxmlformats.org/officeDocument/2006/relationships/tags" Target="../tags/tag63.xml"/><Relationship Id="rId19" Type="http://schemas.openxmlformats.org/officeDocument/2006/relationships/image" Target="../media/image9.png"/><Relationship Id="rId18" Type="http://schemas.openxmlformats.org/officeDocument/2006/relationships/tags" Target="../tags/tag71.xml"/><Relationship Id="rId17" Type="http://schemas.openxmlformats.org/officeDocument/2006/relationships/image" Target="../media/image8.svg"/><Relationship Id="rId16" Type="http://schemas.openxmlformats.org/officeDocument/2006/relationships/image" Target="../media/image7.png"/><Relationship Id="rId15" Type="http://schemas.openxmlformats.org/officeDocument/2006/relationships/tags" Target="../tags/tag70.xml"/><Relationship Id="rId14" Type="http://schemas.openxmlformats.org/officeDocument/2006/relationships/image" Target="../media/image6.svg"/><Relationship Id="rId13" Type="http://schemas.openxmlformats.org/officeDocument/2006/relationships/image" Target="../media/image5.png"/><Relationship Id="rId12" Type="http://schemas.openxmlformats.org/officeDocument/2006/relationships/tags" Target="../tags/tag69.xml"/><Relationship Id="rId11" Type="http://schemas.openxmlformats.org/officeDocument/2006/relationships/image" Target="../media/image4.svg"/><Relationship Id="rId10" Type="http://schemas.openxmlformats.org/officeDocument/2006/relationships/image" Target="../media/image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image" Target="../media/image20.svg"/><Relationship Id="rId8" Type="http://schemas.openxmlformats.org/officeDocument/2006/relationships/image" Target="../media/image19.png"/><Relationship Id="rId7" Type="http://schemas.openxmlformats.org/officeDocument/2006/relationships/tags" Target="../tags/tag99.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tags" Target="../tags/tag98.xml"/><Relationship Id="rId3" Type="http://schemas.openxmlformats.org/officeDocument/2006/relationships/tags" Target="../tags/tag97.xml"/><Relationship Id="rId26" Type="http://schemas.openxmlformats.org/officeDocument/2006/relationships/tags" Target="../tags/tag112.xml"/><Relationship Id="rId25" Type="http://schemas.openxmlformats.org/officeDocument/2006/relationships/tags" Target="../tags/tag111.xml"/><Relationship Id="rId24" Type="http://schemas.openxmlformats.org/officeDocument/2006/relationships/tags" Target="../tags/tag110.xml"/><Relationship Id="rId23" Type="http://schemas.openxmlformats.org/officeDocument/2006/relationships/tags" Target="../tags/tag109.xml"/><Relationship Id="rId22" Type="http://schemas.openxmlformats.org/officeDocument/2006/relationships/tags" Target="../tags/tag108.xml"/><Relationship Id="rId21" Type="http://schemas.openxmlformats.org/officeDocument/2006/relationships/tags" Target="../tags/tag107.xml"/><Relationship Id="rId20" Type="http://schemas.openxmlformats.org/officeDocument/2006/relationships/image" Target="../media/image16.svg"/><Relationship Id="rId2" Type="http://schemas.openxmlformats.org/officeDocument/2006/relationships/tags" Target="../tags/tag96.xml"/><Relationship Id="rId19" Type="http://schemas.openxmlformats.org/officeDocument/2006/relationships/image" Target="../media/image15.png"/><Relationship Id="rId18" Type="http://schemas.openxmlformats.org/officeDocument/2006/relationships/tags" Target="../tags/tag106.xml"/><Relationship Id="rId17" Type="http://schemas.openxmlformats.org/officeDocument/2006/relationships/tags" Target="../tags/tag105.xml"/><Relationship Id="rId16" Type="http://schemas.openxmlformats.org/officeDocument/2006/relationships/tags" Target="../tags/tag104.xml"/><Relationship Id="rId15" Type="http://schemas.openxmlformats.org/officeDocument/2006/relationships/tags" Target="../tags/tag103.xml"/><Relationship Id="rId14" Type="http://schemas.openxmlformats.org/officeDocument/2006/relationships/tags" Target="../tags/tag102.xml"/><Relationship Id="rId13" Type="http://schemas.openxmlformats.org/officeDocument/2006/relationships/image" Target="../media/image22.svg"/><Relationship Id="rId12" Type="http://schemas.openxmlformats.org/officeDocument/2006/relationships/image" Target="../media/image21.png"/><Relationship Id="rId11" Type="http://schemas.openxmlformats.org/officeDocument/2006/relationships/tags" Target="../tags/tag101.xml"/><Relationship Id="rId10" Type="http://schemas.openxmlformats.org/officeDocument/2006/relationships/tags" Target="../tags/tag100.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image" Target="../media/image25.svg"/><Relationship Id="rId8" Type="http://schemas.openxmlformats.org/officeDocument/2006/relationships/image" Target="../media/image21.png"/><Relationship Id="rId7" Type="http://schemas.openxmlformats.org/officeDocument/2006/relationships/tags" Target="../tags/tag116.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tags" Target="../tags/tag115.xml"/><Relationship Id="rId3" Type="http://schemas.openxmlformats.org/officeDocument/2006/relationships/tags" Target="../tags/tag114.xml"/><Relationship Id="rId26" Type="http://schemas.openxmlformats.org/officeDocument/2006/relationships/tags" Target="../tags/tag127.xml"/><Relationship Id="rId25" Type="http://schemas.openxmlformats.org/officeDocument/2006/relationships/tags" Target="../tags/tag126.xml"/><Relationship Id="rId24" Type="http://schemas.openxmlformats.org/officeDocument/2006/relationships/tags" Target="../tags/tag125.xml"/><Relationship Id="rId23" Type="http://schemas.openxmlformats.org/officeDocument/2006/relationships/tags" Target="../tags/tag124.xml"/><Relationship Id="rId22" Type="http://schemas.openxmlformats.org/officeDocument/2006/relationships/tags" Target="../tags/tag123.xml"/><Relationship Id="rId21" Type="http://schemas.openxmlformats.org/officeDocument/2006/relationships/tags" Target="../tags/tag122.xml"/><Relationship Id="rId20" Type="http://schemas.openxmlformats.org/officeDocument/2006/relationships/image" Target="../media/image31.svg"/><Relationship Id="rId2" Type="http://schemas.openxmlformats.org/officeDocument/2006/relationships/tags" Target="../tags/tag113.xml"/><Relationship Id="rId19" Type="http://schemas.openxmlformats.org/officeDocument/2006/relationships/image" Target="../media/image30.png"/><Relationship Id="rId18" Type="http://schemas.openxmlformats.org/officeDocument/2006/relationships/tags" Target="../tags/tag121.xml"/><Relationship Id="rId17" Type="http://schemas.openxmlformats.org/officeDocument/2006/relationships/tags" Target="../tags/tag120.xml"/><Relationship Id="rId16" Type="http://schemas.openxmlformats.org/officeDocument/2006/relationships/image" Target="../media/image29.svg"/><Relationship Id="rId15" Type="http://schemas.openxmlformats.org/officeDocument/2006/relationships/image" Target="../media/image28.png"/><Relationship Id="rId14" Type="http://schemas.openxmlformats.org/officeDocument/2006/relationships/tags" Target="../tags/tag119.xml"/><Relationship Id="rId13" Type="http://schemas.openxmlformats.org/officeDocument/2006/relationships/image" Target="../media/image27.svg"/><Relationship Id="rId12" Type="http://schemas.openxmlformats.org/officeDocument/2006/relationships/image" Target="../media/image26.png"/><Relationship Id="rId11" Type="http://schemas.openxmlformats.org/officeDocument/2006/relationships/tags" Target="../tags/tag118.xml"/><Relationship Id="rId10" Type="http://schemas.openxmlformats.org/officeDocument/2006/relationships/tags" Target="../tags/tag117.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tags" Target="../tags/tag133.xml"/><Relationship Id="rId6" Type="http://schemas.openxmlformats.org/officeDocument/2006/relationships/tags" Target="../tags/tag132.xml"/><Relationship Id="rId5" Type="http://schemas.openxmlformats.org/officeDocument/2006/relationships/tags" Target="../tags/tag131.xml"/><Relationship Id="rId4" Type="http://schemas.openxmlformats.org/officeDocument/2006/relationships/tags" Target="../tags/tag130.xml"/><Relationship Id="rId3" Type="http://schemas.openxmlformats.org/officeDocument/2006/relationships/tags" Target="../tags/tag129.xml"/><Relationship Id="rId2" Type="http://schemas.openxmlformats.org/officeDocument/2006/relationships/tags" Target="../tags/tag128.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41.xml"/><Relationship Id="rId8" Type="http://schemas.openxmlformats.org/officeDocument/2006/relationships/tags" Target="../tags/tag140.xml"/><Relationship Id="rId7" Type="http://schemas.openxmlformats.org/officeDocument/2006/relationships/tags" Target="../tags/tag139.xml"/><Relationship Id="rId6" Type="http://schemas.openxmlformats.org/officeDocument/2006/relationships/tags" Target="../tags/tag138.xml"/><Relationship Id="rId5" Type="http://schemas.openxmlformats.org/officeDocument/2006/relationships/tags" Target="../tags/tag137.xml"/><Relationship Id="rId4" Type="http://schemas.openxmlformats.org/officeDocument/2006/relationships/tags" Target="../tags/tag136.xml"/><Relationship Id="rId3" Type="http://schemas.openxmlformats.org/officeDocument/2006/relationships/tags" Target="../tags/tag135.xml"/><Relationship Id="rId2" Type="http://schemas.openxmlformats.org/officeDocument/2006/relationships/tags" Target="../tags/tag134.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5" Type="http://schemas.openxmlformats.org/officeDocument/2006/relationships/tags" Target="../tags/tag145.xml"/><Relationship Id="rId4" Type="http://schemas.openxmlformats.org/officeDocument/2006/relationships/tags" Target="../tags/tag144.xml"/><Relationship Id="rId3" Type="http://schemas.openxmlformats.org/officeDocument/2006/relationships/tags" Target="../tags/tag143.xml"/><Relationship Id="rId2" Type="http://schemas.openxmlformats.org/officeDocument/2006/relationships/tags" Target="../tags/tag142.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148.xml"/><Relationship Id="rId3" Type="http://schemas.openxmlformats.org/officeDocument/2006/relationships/tags" Target="../tags/tag147.xml"/><Relationship Id="rId2" Type="http://schemas.openxmlformats.org/officeDocument/2006/relationships/tags" Target="../tags/tag146.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tags" Target="../tags/tag152.xml"/><Relationship Id="rId4" Type="http://schemas.openxmlformats.org/officeDocument/2006/relationships/tags" Target="../tags/tag151.xml"/><Relationship Id="rId3" Type="http://schemas.openxmlformats.org/officeDocument/2006/relationships/tags" Target="../tags/tag150.xml"/><Relationship Id="rId2" Type="http://schemas.openxmlformats.org/officeDocument/2006/relationships/tags" Target="../tags/tag149.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157.xml"/><Relationship Id="rId5" Type="http://schemas.openxmlformats.org/officeDocument/2006/relationships/tags" Target="../tags/tag156.xml"/><Relationship Id="rId4" Type="http://schemas.openxmlformats.org/officeDocument/2006/relationships/tags" Target="../tags/tag155.xml"/><Relationship Id="rId3" Type="http://schemas.openxmlformats.org/officeDocument/2006/relationships/tags" Target="../tags/tag154.xml"/><Relationship Id="rId2" Type="http://schemas.openxmlformats.org/officeDocument/2006/relationships/tags" Target="../tags/tag153.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image" Target="../media/image8.svg"/><Relationship Id="rId8" Type="http://schemas.openxmlformats.org/officeDocument/2006/relationships/image" Target="../media/image7.png"/><Relationship Id="rId7" Type="http://schemas.openxmlformats.org/officeDocument/2006/relationships/tags" Target="../tags/tag161.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tags" Target="../tags/tag160.xml"/><Relationship Id="rId39" Type="http://schemas.openxmlformats.org/officeDocument/2006/relationships/tags" Target="../tags/tag183.xml"/><Relationship Id="rId38" Type="http://schemas.openxmlformats.org/officeDocument/2006/relationships/tags" Target="../tags/tag182.xml"/><Relationship Id="rId37" Type="http://schemas.openxmlformats.org/officeDocument/2006/relationships/tags" Target="../tags/tag181.xml"/><Relationship Id="rId36" Type="http://schemas.openxmlformats.org/officeDocument/2006/relationships/image" Target="../media/image31.svg"/><Relationship Id="rId35" Type="http://schemas.openxmlformats.org/officeDocument/2006/relationships/image" Target="../media/image30.png"/><Relationship Id="rId34" Type="http://schemas.openxmlformats.org/officeDocument/2006/relationships/tags" Target="../tags/tag180.xml"/><Relationship Id="rId33" Type="http://schemas.openxmlformats.org/officeDocument/2006/relationships/tags" Target="../tags/tag179.xml"/><Relationship Id="rId32" Type="http://schemas.openxmlformats.org/officeDocument/2006/relationships/tags" Target="../tags/tag178.xml"/><Relationship Id="rId31" Type="http://schemas.openxmlformats.org/officeDocument/2006/relationships/tags" Target="../tags/tag177.xml"/><Relationship Id="rId30" Type="http://schemas.openxmlformats.org/officeDocument/2006/relationships/tags" Target="../tags/tag176.xml"/><Relationship Id="rId3" Type="http://schemas.openxmlformats.org/officeDocument/2006/relationships/tags" Target="../tags/tag159.xml"/><Relationship Id="rId29" Type="http://schemas.openxmlformats.org/officeDocument/2006/relationships/tags" Target="../tags/tag175.xml"/><Relationship Id="rId28" Type="http://schemas.openxmlformats.org/officeDocument/2006/relationships/tags" Target="../tags/tag174.xml"/><Relationship Id="rId27" Type="http://schemas.openxmlformats.org/officeDocument/2006/relationships/tags" Target="../tags/tag173.xml"/><Relationship Id="rId26" Type="http://schemas.openxmlformats.org/officeDocument/2006/relationships/tags" Target="../tags/tag172.xml"/><Relationship Id="rId25" Type="http://schemas.openxmlformats.org/officeDocument/2006/relationships/tags" Target="../tags/tag171.xml"/><Relationship Id="rId24" Type="http://schemas.openxmlformats.org/officeDocument/2006/relationships/tags" Target="../tags/tag170.xml"/><Relationship Id="rId23" Type="http://schemas.openxmlformats.org/officeDocument/2006/relationships/tags" Target="../tags/tag169.xml"/><Relationship Id="rId22" Type="http://schemas.openxmlformats.org/officeDocument/2006/relationships/image" Target="../media/image16.svg"/><Relationship Id="rId21" Type="http://schemas.openxmlformats.org/officeDocument/2006/relationships/image" Target="../media/image15.png"/><Relationship Id="rId20" Type="http://schemas.openxmlformats.org/officeDocument/2006/relationships/tags" Target="../tags/tag168.xml"/><Relationship Id="rId2" Type="http://schemas.openxmlformats.org/officeDocument/2006/relationships/tags" Target="../tags/tag158.xml"/><Relationship Id="rId19" Type="http://schemas.openxmlformats.org/officeDocument/2006/relationships/tags" Target="../tags/tag167.xml"/><Relationship Id="rId18" Type="http://schemas.openxmlformats.org/officeDocument/2006/relationships/image" Target="../media/image33.svg"/><Relationship Id="rId17" Type="http://schemas.openxmlformats.org/officeDocument/2006/relationships/image" Target="../media/image32.png"/><Relationship Id="rId16" Type="http://schemas.openxmlformats.org/officeDocument/2006/relationships/tags" Target="../tags/tag166.xml"/><Relationship Id="rId15" Type="http://schemas.openxmlformats.org/officeDocument/2006/relationships/tags" Target="../tags/tag165.xml"/><Relationship Id="rId14" Type="http://schemas.openxmlformats.org/officeDocument/2006/relationships/image" Target="../media/image6.svg"/><Relationship Id="rId13" Type="http://schemas.openxmlformats.org/officeDocument/2006/relationships/image" Target="../media/image5.png"/><Relationship Id="rId12" Type="http://schemas.openxmlformats.org/officeDocument/2006/relationships/tags" Target="../tags/tag164.xml"/><Relationship Id="rId11" Type="http://schemas.openxmlformats.org/officeDocument/2006/relationships/tags" Target="../tags/tag163.xml"/><Relationship Id="rId10" Type="http://schemas.openxmlformats.org/officeDocument/2006/relationships/tags" Target="../tags/tag162.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87.xml"/><Relationship Id="rId8" Type="http://schemas.openxmlformats.org/officeDocument/2006/relationships/tags" Target="../tags/tag186.xml"/><Relationship Id="rId7" Type="http://schemas.openxmlformats.org/officeDocument/2006/relationships/image" Target="../media/image14.svg"/><Relationship Id="rId6" Type="http://schemas.openxmlformats.org/officeDocument/2006/relationships/image" Target="../media/image13.png"/><Relationship Id="rId5" Type="http://schemas.openxmlformats.org/officeDocument/2006/relationships/tags" Target="../tags/tag185.xml"/><Relationship Id="rId4" Type="http://schemas.openxmlformats.org/officeDocument/2006/relationships/image" Target="../media/image2.svg"/><Relationship Id="rId3" Type="http://schemas.openxmlformats.org/officeDocument/2006/relationships/image" Target="../media/image1.png"/><Relationship Id="rId2" Type="http://schemas.openxmlformats.org/officeDocument/2006/relationships/tags" Target="../tags/tag184.xml"/><Relationship Id="rId16" Type="http://schemas.openxmlformats.org/officeDocument/2006/relationships/tags" Target="../tags/tag190.xml"/><Relationship Id="rId15" Type="http://schemas.openxmlformats.org/officeDocument/2006/relationships/image" Target="../media/image31.svg"/><Relationship Id="rId14" Type="http://schemas.openxmlformats.org/officeDocument/2006/relationships/image" Target="../media/image30.png"/><Relationship Id="rId13" Type="http://schemas.openxmlformats.org/officeDocument/2006/relationships/tags" Target="../tags/tag189.xml"/><Relationship Id="rId12" Type="http://schemas.openxmlformats.org/officeDocument/2006/relationships/tags" Target="../tags/tag188.xml"/><Relationship Id="rId11" Type="http://schemas.openxmlformats.org/officeDocument/2006/relationships/image" Target="../media/image27.svg"/><Relationship Id="rId10" Type="http://schemas.openxmlformats.org/officeDocument/2006/relationships/image" Target="../media/image26.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image" Target="../media/image25.svg"/><Relationship Id="rId8" Type="http://schemas.openxmlformats.org/officeDocument/2006/relationships/image" Target="../media/image21.png"/><Relationship Id="rId7" Type="http://schemas.openxmlformats.org/officeDocument/2006/relationships/tags" Target="../tags/tag207.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tags" Target="../tags/tag206.xml"/><Relationship Id="rId3" Type="http://schemas.openxmlformats.org/officeDocument/2006/relationships/tags" Target="../tags/tag205.xml"/><Relationship Id="rId26" Type="http://schemas.openxmlformats.org/officeDocument/2006/relationships/tags" Target="../tags/tag218.xml"/><Relationship Id="rId25" Type="http://schemas.openxmlformats.org/officeDocument/2006/relationships/tags" Target="../tags/tag217.xml"/><Relationship Id="rId24" Type="http://schemas.openxmlformats.org/officeDocument/2006/relationships/tags" Target="../tags/tag216.xml"/><Relationship Id="rId23" Type="http://schemas.openxmlformats.org/officeDocument/2006/relationships/tags" Target="../tags/tag215.xml"/><Relationship Id="rId22" Type="http://schemas.openxmlformats.org/officeDocument/2006/relationships/tags" Target="../tags/tag214.xml"/><Relationship Id="rId21" Type="http://schemas.openxmlformats.org/officeDocument/2006/relationships/tags" Target="../tags/tag213.xml"/><Relationship Id="rId20" Type="http://schemas.openxmlformats.org/officeDocument/2006/relationships/image" Target="../media/image31.svg"/><Relationship Id="rId2" Type="http://schemas.openxmlformats.org/officeDocument/2006/relationships/tags" Target="../tags/tag204.xml"/><Relationship Id="rId19" Type="http://schemas.openxmlformats.org/officeDocument/2006/relationships/image" Target="../media/image30.png"/><Relationship Id="rId18" Type="http://schemas.openxmlformats.org/officeDocument/2006/relationships/tags" Target="../tags/tag212.xml"/><Relationship Id="rId17" Type="http://schemas.openxmlformats.org/officeDocument/2006/relationships/tags" Target="../tags/tag211.xml"/><Relationship Id="rId16" Type="http://schemas.openxmlformats.org/officeDocument/2006/relationships/image" Target="../media/image29.svg"/><Relationship Id="rId15" Type="http://schemas.openxmlformats.org/officeDocument/2006/relationships/image" Target="../media/image28.png"/><Relationship Id="rId14" Type="http://schemas.openxmlformats.org/officeDocument/2006/relationships/tags" Target="../tags/tag210.xml"/><Relationship Id="rId13" Type="http://schemas.openxmlformats.org/officeDocument/2006/relationships/image" Target="../media/image27.svg"/><Relationship Id="rId12" Type="http://schemas.openxmlformats.org/officeDocument/2006/relationships/image" Target="../media/image26.png"/><Relationship Id="rId11" Type="http://schemas.openxmlformats.org/officeDocument/2006/relationships/tags" Target="../tags/tag209.xml"/><Relationship Id="rId10" Type="http://schemas.openxmlformats.org/officeDocument/2006/relationships/tags" Target="../tags/tag208.xml"/><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4" Type="http://schemas.openxmlformats.org/officeDocument/2006/relationships/tags" Target="../tags/tag221.xml"/><Relationship Id="rId3" Type="http://schemas.openxmlformats.org/officeDocument/2006/relationships/tags" Target="../tags/tag220.xml"/><Relationship Id="rId2" Type="http://schemas.openxmlformats.org/officeDocument/2006/relationships/tags" Target="../tags/tag219.xml"/><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5" Type="http://schemas.openxmlformats.org/officeDocument/2006/relationships/tags" Target="../tags/tag238.xml"/><Relationship Id="rId4" Type="http://schemas.openxmlformats.org/officeDocument/2006/relationships/tags" Target="../tags/tag237.xml"/><Relationship Id="rId3" Type="http://schemas.openxmlformats.org/officeDocument/2006/relationships/tags" Target="../tags/tag236.xml"/><Relationship Id="rId2" Type="http://schemas.openxmlformats.org/officeDocument/2006/relationships/tags" Target="../tags/tag235.xml"/><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5" Type="http://schemas.openxmlformats.org/officeDocument/2006/relationships/tags" Target="../tags/tag255.xml"/><Relationship Id="rId4" Type="http://schemas.openxmlformats.org/officeDocument/2006/relationships/tags" Target="../tags/tag254.xml"/><Relationship Id="rId3" Type="http://schemas.openxmlformats.org/officeDocument/2006/relationships/tags" Target="../tags/tag253.xml"/><Relationship Id="rId2" Type="http://schemas.openxmlformats.org/officeDocument/2006/relationships/tags" Target="../tags/tag252.xml"/><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5" Type="http://schemas.openxmlformats.org/officeDocument/2006/relationships/tags" Target="../tags/tag272.xml"/><Relationship Id="rId4" Type="http://schemas.openxmlformats.org/officeDocument/2006/relationships/tags" Target="../tags/tag271.xml"/><Relationship Id="rId3" Type="http://schemas.openxmlformats.org/officeDocument/2006/relationships/tags" Target="../tags/tag270.xml"/><Relationship Id="rId2" Type="http://schemas.openxmlformats.org/officeDocument/2006/relationships/tags" Target="../tags/tag269.xml"/><Relationship Id="rId1" Type="http://schemas.openxmlformats.org/officeDocument/2006/relationships/slideMaster" Target="../slideMasters/slideMaster6.xml"/></Relationships>
</file>

<file path=ppt/slideLayouts/_rels/slideLayout31.xml.rels><?xml version="1.0" encoding="UTF-8" standalone="yes"?>
<Relationships xmlns="http://schemas.openxmlformats.org/package/2006/relationships"><Relationship Id="rId5" Type="http://schemas.openxmlformats.org/officeDocument/2006/relationships/tags" Target="../tags/tag289.xml"/><Relationship Id="rId4" Type="http://schemas.openxmlformats.org/officeDocument/2006/relationships/tags" Target="../tags/tag288.xml"/><Relationship Id="rId3" Type="http://schemas.openxmlformats.org/officeDocument/2006/relationships/tags" Target="../tags/tag287.xml"/><Relationship Id="rId2" Type="http://schemas.openxmlformats.org/officeDocument/2006/relationships/tags" Target="../tags/tag286.xml"/><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5" Type="http://schemas.openxmlformats.org/officeDocument/2006/relationships/tags" Target="../tags/tag306.xml"/><Relationship Id="rId4" Type="http://schemas.openxmlformats.org/officeDocument/2006/relationships/tags" Target="../tags/tag305.xml"/><Relationship Id="rId3" Type="http://schemas.openxmlformats.org/officeDocument/2006/relationships/tags" Target="../tags/tag304.xml"/><Relationship Id="rId2" Type="http://schemas.openxmlformats.org/officeDocument/2006/relationships/tags" Target="../tags/tag303.xml"/><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5" Type="http://schemas.openxmlformats.org/officeDocument/2006/relationships/tags" Target="../tags/tag323.xml"/><Relationship Id="rId4" Type="http://schemas.openxmlformats.org/officeDocument/2006/relationships/tags" Target="../tags/tag322.xml"/><Relationship Id="rId3" Type="http://schemas.openxmlformats.org/officeDocument/2006/relationships/tags" Target="../tags/tag321.xml"/><Relationship Id="rId2" Type="http://schemas.openxmlformats.org/officeDocument/2006/relationships/tags" Target="../tags/tag320.xml"/><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5.xml.rels><?xml version="1.0" encoding="UTF-8" standalone="yes"?>
<Relationships xmlns="http://schemas.openxmlformats.org/package/2006/relationships"><Relationship Id="rId5" Type="http://schemas.openxmlformats.org/officeDocument/2006/relationships/tags" Target="../tags/tag340.xml"/><Relationship Id="rId4" Type="http://schemas.openxmlformats.org/officeDocument/2006/relationships/tags" Target="../tags/tag339.xml"/><Relationship Id="rId3" Type="http://schemas.openxmlformats.org/officeDocument/2006/relationships/tags" Target="../tags/tag338.xml"/><Relationship Id="rId2" Type="http://schemas.openxmlformats.org/officeDocument/2006/relationships/tags" Target="../tags/tag337.xml"/><Relationship Id="rId1" Type="http://schemas.openxmlformats.org/officeDocument/2006/relationships/slideMaster" Target="../slideMasters/slideMaster10.xml"/></Relationships>
</file>

<file path=ppt/slideLayouts/_rels/slideLayout36.xml.rels><?xml version="1.0" encoding="UTF-8" standalone="yes"?>
<Relationships xmlns="http://schemas.openxmlformats.org/package/2006/relationships"><Relationship Id="rId9" Type="http://schemas.openxmlformats.org/officeDocument/2006/relationships/image" Target="../media/image8.svg"/><Relationship Id="rId8" Type="http://schemas.openxmlformats.org/officeDocument/2006/relationships/image" Target="../media/image7.png"/><Relationship Id="rId7" Type="http://schemas.openxmlformats.org/officeDocument/2006/relationships/tags" Target="../tags/tag344.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tags" Target="../tags/tag343.xml"/><Relationship Id="rId39" Type="http://schemas.openxmlformats.org/officeDocument/2006/relationships/tags" Target="../tags/tag366.xml"/><Relationship Id="rId38" Type="http://schemas.openxmlformats.org/officeDocument/2006/relationships/tags" Target="../tags/tag365.xml"/><Relationship Id="rId37" Type="http://schemas.openxmlformats.org/officeDocument/2006/relationships/tags" Target="../tags/tag364.xml"/><Relationship Id="rId36" Type="http://schemas.openxmlformats.org/officeDocument/2006/relationships/image" Target="../media/image31.svg"/><Relationship Id="rId35" Type="http://schemas.openxmlformats.org/officeDocument/2006/relationships/image" Target="../media/image30.png"/><Relationship Id="rId34" Type="http://schemas.openxmlformats.org/officeDocument/2006/relationships/tags" Target="../tags/tag363.xml"/><Relationship Id="rId33" Type="http://schemas.openxmlformats.org/officeDocument/2006/relationships/tags" Target="../tags/tag362.xml"/><Relationship Id="rId32" Type="http://schemas.openxmlformats.org/officeDocument/2006/relationships/tags" Target="../tags/tag361.xml"/><Relationship Id="rId31" Type="http://schemas.openxmlformats.org/officeDocument/2006/relationships/tags" Target="../tags/tag360.xml"/><Relationship Id="rId30" Type="http://schemas.openxmlformats.org/officeDocument/2006/relationships/tags" Target="../tags/tag359.xml"/><Relationship Id="rId3" Type="http://schemas.openxmlformats.org/officeDocument/2006/relationships/tags" Target="../tags/tag342.xml"/><Relationship Id="rId29" Type="http://schemas.openxmlformats.org/officeDocument/2006/relationships/tags" Target="../tags/tag358.xml"/><Relationship Id="rId28" Type="http://schemas.openxmlformats.org/officeDocument/2006/relationships/tags" Target="../tags/tag357.xml"/><Relationship Id="rId27" Type="http://schemas.openxmlformats.org/officeDocument/2006/relationships/tags" Target="../tags/tag356.xml"/><Relationship Id="rId26" Type="http://schemas.openxmlformats.org/officeDocument/2006/relationships/tags" Target="../tags/tag355.xml"/><Relationship Id="rId25" Type="http://schemas.openxmlformats.org/officeDocument/2006/relationships/tags" Target="../tags/tag354.xml"/><Relationship Id="rId24" Type="http://schemas.openxmlformats.org/officeDocument/2006/relationships/tags" Target="../tags/tag353.xml"/><Relationship Id="rId23" Type="http://schemas.openxmlformats.org/officeDocument/2006/relationships/tags" Target="../tags/tag352.xml"/><Relationship Id="rId22" Type="http://schemas.openxmlformats.org/officeDocument/2006/relationships/image" Target="../media/image16.svg"/><Relationship Id="rId21" Type="http://schemas.openxmlformats.org/officeDocument/2006/relationships/image" Target="../media/image15.png"/><Relationship Id="rId20" Type="http://schemas.openxmlformats.org/officeDocument/2006/relationships/tags" Target="../tags/tag351.xml"/><Relationship Id="rId2" Type="http://schemas.openxmlformats.org/officeDocument/2006/relationships/tags" Target="../tags/tag341.xml"/><Relationship Id="rId19" Type="http://schemas.openxmlformats.org/officeDocument/2006/relationships/tags" Target="../tags/tag350.xml"/><Relationship Id="rId18" Type="http://schemas.openxmlformats.org/officeDocument/2006/relationships/image" Target="../media/image33.svg"/><Relationship Id="rId17" Type="http://schemas.openxmlformats.org/officeDocument/2006/relationships/image" Target="../media/image32.png"/><Relationship Id="rId16" Type="http://schemas.openxmlformats.org/officeDocument/2006/relationships/tags" Target="../tags/tag349.xml"/><Relationship Id="rId15" Type="http://schemas.openxmlformats.org/officeDocument/2006/relationships/tags" Target="../tags/tag348.xml"/><Relationship Id="rId14" Type="http://schemas.openxmlformats.org/officeDocument/2006/relationships/image" Target="../media/image6.svg"/><Relationship Id="rId13" Type="http://schemas.openxmlformats.org/officeDocument/2006/relationships/image" Target="../media/image5.png"/><Relationship Id="rId12" Type="http://schemas.openxmlformats.org/officeDocument/2006/relationships/tags" Target="../tags/tag347.xml"/><Relationship Id="rId11" Type="http://schemas.openxmlformats.org/officeDocument/2006/relationships/tags" Target="../tags/tag346.xml"/><Relationship Id="rId10" Type="http://schemas.openxmlformats.org/officeDocument/2006/relationships/tags" Target="../tags/tag345.xml"/><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5" Type="http://schemas.openxmlformats.org/officeDocument/2006/relationships/tags" Target="../tags/tag383.xml"/><Relationship Id="rId4" Type="http://schemas.openxmlformats.org/officeDocument/2006/relationships/tags" Target="../tags/tag382.xml"/><Relationship Id="rId3" Type="http://schemas.openxmlformats.org/officeDocument/2006/relationships/tags" Target="../tags/tag381.xml"/><Relationship Id="rId2" Type="http://schemas.openxmlformats.org/officeDocument/2006/relationships/tags" Target="../tags/tag380.xml"/><Relationship Id="rId1" Type="http://schemas.openxmlformats.org/officeDocument/2006/relationships/slideMaster" Target="../slideMasters/slideMaster1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5" Type="http://schemas.openxmlformats.org/officeDocument/2006/relationships/tags" Target="../tags/tag400.xml"/><Relationship Id="rId4" Type="http://schemas.openxmlformats.org/officeDocument/2006/relationships/tags" Target="../tags/tag399.xml"/><Relationship Id="rId3" Type="http://schemas.openxmlformats.org/officeDocument/2006/relationships/tags" Target="../tags/tag398.xml"/><Relationship Id="rId2" Type="http://schemas.openxmlformats.org/officeDocument/2006/relationships/tags" Target="../tags/tag397.xml"/><Relationship Id="rId1" Type="http://schemas.openxmlformats.org/officeDocument/2006/relationships/slideMaster" Target="../slideMasters/slideMaster1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p:cNvSpPr/>
          <p:nvPr userDrawn="1">
            <p:custDataLst>
              <p:tags r:id="rId3"/>
            </p:custDataLst>
          </p:nvPr>
        </p:nvSpPr>
        <p:spPr>
          <a:xfrm>
            <a:off x="8576353" y="1202927"/>
            <a:ext cx="1427675" cy="1427675"/>
          </a:xfrm>
          <a:custGeom>
            <a:avLst/>
            <a:gdLst>
              <a:gd name="connsiteX0" fmla="*/ 15665 w 4097580"/>
              <a:gd name="connsiteY0" fmla="*/ 1805980 h 4097580"/>
              <a:gd name="connsiteX1" fmla="*/ 15665 w 4097580"/>
              <a:gd name="connsiteY1" fmla="*/ 2291600 h 4097580"/>
              <a:gd name="connsiteX2" fmla="*/ 10578 w 4097580"/>
              <a:gd name="connsiteY2" fmla="*/ 2258267 h 4097580"/>
              <a:gd name="connsiteX3" fmla="*/ 0 w 4097580"/>
              <a:gd name="connsiteY3" fmla="*/ 2048790 h 4097580"/>
              <a:gd name="connsiteX4" fmla="*/ 10578 w 4097580"/>
              <a:gd name="connsiteY4" fmla="*/ 1839313 h 4097580"/>
              <a:gd name="connsiteX5" fmla="*/ 4055974 w 4097580"/>
              <a:gd name="connsiteY5" fmla="*/ 1636007 h 4097580"/>
              <a:gd name="connsiteX6" fmla="*/ 4087002 w 4097580"/>
              <a:gd name="connsiteY6" fmla="*/ 1839313 h 4097580"/>
              <a:gd name="connsiteX7" fmla="*/ 4097580 w 4097580"/>
              <a:gd name="connsiteY7" fmla="*/ 2048790 h 4097580"/>
              <a:gd name="connsiteX8" fmla="*/ 4087002 w 4097580"/>
              <a:gd name="connsiteY8" fmla="*/ 2258267 h 4097580"/>
              <a:gd name="connsiteX9" fmla="*/ 4055974 w 4097580"/>
              <a:gd name="connsiteY9" fmla="*/ 2461574 h 4097580"/>
              <a:gd name="connsiteX10" fmla="*/ 277609 w 4097580"/>
              <a:gd name="connsiteY10" fmla="*/ 1022289 h 4097580"/>
              <a:gd name="connsiteX11" fmla="*/ 277609 w 4097580"/>
              <a:gd name="connsiteY11" fmla="*/ 3075291 h 4097580"/>
              <a:gd name="connsiteX12" fmla="*/ 247278 w 4097580"/>
              <a:gd name="connsiteY12" fmla="*/ 3025365 h 4097580"/>
              <a:gd name="connsiteX13" fmla="*/ 182336 w 4097580"/>
              <a:gd name="connsiteY13" fmla="*/ 2890554 h 4097580"/>
              <a:gd name="connsiteX14" fmla="*/ 182336 w 4097580"/>
              <a:gd name="connsiteY14" fmla="*/ 1207027 h 4097580"/>
              <a:gd name="connsiteX15" fmla="*/ 247278 w 4097580"/>
              <a:gd name="connsiteY15" fmla="*/ 1072216 h 4097580"/>
              <a:gd name="connsiteX16" fmla="*/ 3794031 w 4097580"/>
              <a:gd name="connsiteY16" fmla="*/ 979591 h 4097580"/>
              <a:gd name="connsiteX17" fmla="*/ 3850302 w 4097580"/>
              <a:gd name="connsiteY17" fmla="*/ 1072216 h 4097580"/>
              <a:gd name="connsiteX18" fmla="*/ 3889304 w 4097580"/>
              <a:gd name="connsiteY18" fmla="*/ 1153179 h 4097580"/>
              <a:gd name="connsiteX19" fmla="*/ 3889304 w 4097580"/>
              <a:gd name="connsiteY19" fmla="*/ 2944402 h 4097580"/>
              <a:gd name="connsiteX20" fmla="*/ 3850302 w 4097580"/>
              <a:gd name="connsiteY20" fmla="*/ 3025365 h 4097580"/>
              <a:gd name="connsiteX21" fmla="*/ 3794031 w 4097580"/>
              <a:gd name="connsiteY21" fmla="*/ 3117990 h 4097580"/>
              <a:gd name="connsiteX22" fmla="*/ 539552 w 4097580"/>
              <a:gd name="connsiteY22" fmla="*/ 666671 h 4097580"/>
              <a:gd name="connsiteX23" fmla="*/ 539552 w 4097580"/>
              <a:gd name="connsiteY23" fmla="*/ 3430909 h 4097580"/>
              <a:gd name="connsiteX24" fmla="*/ 467844 w 4097580"/>
              <a:gd name="connsiteY24" fmla="*/ 3352011 h 4097580"/>
              <a:gd name="connsiteX25" fmla="*/ 444279 w 4097580"/>
              <a:gd name="connsiteY25" fmla="*/ 3320497 h 4097580"/>
              <a:gd name="connsiteX26" fmla="*/ 444279 w 4097580"/>
              <a:gd name="connsiteY26" fmla="*/ 777083 h 4097580"/>
              <a:gd name="connsiteX27" fmla="*/ 467844 w 4097580"/>
              <a:gd name="connsiteY27" fmla="*/ 745570 h 4097580"/>
              <a:gd name="connsiteX28" fmla="*/ 3532087 w 4097580"/>
              <a:gd name="connsiteY28" fmla="*/ 638129 h 4097580"/>
              <a:gd name="connsiteX29" fmla="*/ 3627360 w 4097580"/>
              <a:gd name="connsiteY29" fmla="*/ 742956 h 4097580"/>
              <a:gd name="connsiteX30" fmla="*/ 3627360 w 4097580"/>
              <a:gd name="connsiteY30" fmla="*/ 3354625 h 4097580"/>
              <a:gd name="connsiteX31" fmla="*/ 3532087 w 4097580"/>
              <a:gd name="connsiteY31" fmla="*/ 3459451 h 4097580"/>
              <a:gd name="connsiteX32" fmla="*/ 801541 w 4097580"/>
              <a:gd name="connsiteY32" fmla="*/ 425990 h 4097580"/>
              <a:gd name="connsiteX33" fmla="*/ 801541 w 4097580"/>
              <a:gd name="connsiteY33" fmla="*/ 3671591 h 4097580"/>
              <a:gd name="connsiteX34" fmla="*/ 745570 w 4097580"/>
              <a:gd name="connsiteY34" fmla="*/ 3629736 h 4097580"/>
              <a:gd name="connsiteX35" fmla="*/ 706268 w 4097580"/>
              <a:gd name="connsiteY35" fmla="*/ 3594016 h 4097580"/>
              <a:gd name="connsiteX36" fmla="*/ 706268 w 4097580"/>
              <a:gd name="connsiteY36" fmla="*/ 503564 h 4097580"/>
              <a:gd name="connsiteX37" fmla="*/ 745570 w 4097580"/>
              <a:gd name="connsiteY37" fmla="*/ 467845 h 4097580"/>
              <a:gd name="connsiteX38" fmla="*/ 3270144 w 4097580"/>
              <a:gd name="connsiteY38" fmla="*/ 406626 h 4097580"/>
              <a:gd name="connsiteX39" fmla="*/ 3352010 w 4097580"/>
              <a:gd name="connsiteY39" fmla="*/ 467845 h 4097580"/>
              <a:gd name="connsiteX40" fmla="*/ 3365417 w 4097580"/>
              <a:gd name="connsiteY40" fmla="*/ 480029 h 4097580"/>
              <a:gd name="connsiteX41" fmla="*/ 3365417 w 4097580"/>
              <a:gd name="connsiteY41" fmla="*/ 3617551 h 4097580"/>
              <a:gd name="connsiteX42" fmla="*/ 3352010 w 4097580"/>
              <a:gd name="connsiteY42" fmla="*/ 3629736 h 4097580"/>
              <a:gd name="connsiteX43" fmla="*/ 3270144 w 4097580"/>
              <a:gd name="connsiteY43" fmla="*/ 3690954 h 4097580"/>
              <a:gd name="connsiteX44" fmla="*/ 3063758 w 4097580"/>
              <a:gd name="connsiteY44" fmla="*/ 270603 h 4097580"/>
              <a:gd name="connsiteX45" fmla="*/ 3159031 w 4097580"/>
              <a:gd name="connsiteY45" fmla="*/ 328483 h 4097580"/>
              <a:gd name="connsiteX46" fmla="*/ 3159031 w 4097580"/>
              <a:gd name="connsiteY46" fmla="*/ 3769098 h 4097580"/>
              <a:gd name="connsiteX47" fmla="*/ 3063758 w 4097580"/>
              <a:gd name="connsiteY47" fmla="*/ 3826978 h 4097580"/>
              <a:gd name="connsiteX48" fmla="*/ 1063485 w 4097580"/>
              <a:gd name="connsiteY48" fmla="*/ 252582 h 4097580"/>
              <a:gd name="connsiteX49" fmla="*/ 1063485 w 4097580"/>
              <a:gd name="connsiteY49" fmla="*/ 3844998 h 4097580"/>
              <a:gd name="connsiteX50" fmla="*/ 968212 w 4097580"/>
              <a:gd name="connsiteY50" fmla="*/ 3787118 h 4097580"/>
              <a:gd name="connsiteX51" fmla="*/ 968212 w 4097580"/>
              <a:gd name="connsiteY51" fmla="*/ 310462 h 4097580"/>
              <a:gd name="connsiteX52" fmla="*/ 2801814 w 4097580"/>
              <a:gd name="connsiteY52" fmla="*/ 144733 h 4097580"/>
              <a:gd name="connsiteX53" fmla="*/ 2846271 w 4097580"/>
              <a:gd name="connsiteY53" fmla="*/ 161004 h 4097580"/>
              <a:gd name="connsiteX54" fmla="*/ 2897087 w 4097580"/>
              <a:gd name="connsiteY54" fmla="*/ 185484 h 4097580"/>
              <a:gd name="connsiteX55" fmla="*/ 2897087 w 4097580"/>
              <a:gd name="connsiteY55" fmla="*/ 3912097 h 4097580"/>
              <a:gd name="connsiteX56" fmla="*/ 2846271 w 4097580"/>
              <a:gd name="connsiteY56" fmla="*/ 3936576 h 4097580"/>
              <a:gd name="connsiteX57" fmla="*/ 2801814 w 4097580"/>
              <a:gd name="connsiteY57" fmla="*/ 3952848 h 4097580"/>
              <a:gd name="connsiteX58" fmla="*/ 1325428 w 4097580"/>
              <a:gd name="connsiteY58" fmla="*/ 133876 h 4097580"/>
              <a:gd name="connsiteX59" fmla="*/ 1325428 w 4097580"/>
              <a:gd name="connsiteY59" fmla="*/ 3963704 h 4097580"/>
              <a:gd name="connsiteX60" fmla="*/ 1251309 w 4097580"/>
              <a:gd name="connsiteY60" fmla="*/ 3936576 h 4097580"/>
              <a:gd name="connsiteX61" fmla="*/ 1230155 w 4097580"/>
              <a:gd name="connsiteY61" fmla="*/ 3926386 h 4097580"/>
              <a:gd name="connsiteX62" fmla="*/ 1230155 w 4097580"/>
              <a:gd name="connsiteY62" fmla="*/ 171195 h 4097580"/>
              <a:gd name="connsiteX63" fmla="*/ 1251309 w 4097580"/>
              <a:gd name="connsiteY63" fmla="*/ 161004 h 4097580"/>
              <a:gd name="connsiteX64" fmla="*/ 2539871 w 4097580"/>
              <a:gd name="connsiteY64" fmla="*/ 61726 h 4097580"/>
              <a:gd name="connsiteX65" fmla="*/ 2635144 w 4097580"/>
              <a:gd name="connsiteY65" fmla="*/ 86223 h 4097580"/>
              <a:gd name="connsiteX66" fmla="*/ 2635144 w 4097580"/>
              <a:gd name="connsiteY66" fmla="*/ 4011357 h 4097580"/>
              <a:gd name="connsiteX67" fmla="*/ 2539871 w 4097580"/>
              <a:gd name="connsiteY67" fmla="*/ 4035854 h 4097580"/>
              <a:gd name="connsiteX68" fmla="*/ 1587371 w 4097580"/>
              <a:gd name="connsiteY68" fmla="*/ 54099 h 4097580"/>
              <a:gd name="connsiteX69" fmla="*/ 1587371 w 4097580"/>
              <a:gd name="connsiteY69" fmla="*/ 4043481 h 4097580"/>
              <a:gd name="connsiteX70" fmla="*/ 1492098 w 4097580"/>
              <a:gd name="connsiteY70" fmla="*/ 4018984 h 4097580"/>
              <a:gd name="connsiteX71" fmla="*/ 1492098 w 4097580"/>
              <a:gd name="connsiteY71" fmla="*/ 78597 h 4097580"/>
              <a:gd name="connsiteX72" fmla="*/ 2277928 w 4097580"/>
              <a:gd name="connsiteY72" fmla="*/ 13579 h 4097580"/>
              <a:gd name="connsiteX73" fmla="*/ 2373201 w 4097580"/>
              <a:gd name="connsiteY73" fmla="*/ 28119 h 4097580"/>
              <a:gd name="connsiteX74" fmla="*/ 2373201 w 4097580"/>
              <a:gd name="connsiteY74" fmla="*/ 4069461 h 4097580"/>
              <a:gd name="connsiteX75" fmla="*/ 2277928 w 4097580"/>
              <a:gd name="connsiteY75" fmla="*/ 4084002 h 4097580"/>
              <a:gd name="connsiteX76" fmla="*/ 1849314 w 4097580"/>
              <a:gd name="connsiteY76" fmla="*/ 10073 h 4097580"/>
              <a:gd name="connsiteX77" fmla="*/ 1849314 w 4097580"/>
              <a:gd name="connsiteY77" fmla="*/ 4087507 h 4097580"/>
              <a:gd name="connsiteX78" fmla="*/ 1839313 w 4097580"/>
              <a:gd name="connsiteY78" fmla="*/ 4087002 h 4097580"/>
              <a:gd name="connsiteX79" fmla="*/ 1754041 w 4097580"/>
              <a:gd name="connsiteY79" fmla="*/ 4073988 h 4097580"/>
              <a:gd name="connsiteX80" fmla="*/ 1754041 w 4097580"/>
              <a:gd name="connsiteY80" fmla="*/ 23592 h 4097580"/>
              <a:gd name="connsiteX81" fmla="*/ 1839313 w 4097580"/>
              <a:gd name="connsiteY81" fmla="*/ 10578 h 4097580"/>
              <a:gd name="connsiteX82" fmla="*/ 2048790 w 4097580"/>
              <a:gd name="connsiteY82" fmla="*/ 0 h 4097580"/>
              <a:gd name="connsiteX83" fmla="*/ 2111258 w 4097580"/>
              <a:gd name="connsiteY83" fmla="*/ 3155 h 4097580"/>
              <a:gd name="connsiteX84" fmla="*/ 2111258 w 4097580"/>
              <a:gd name="connsiteY84" fmla="*/ 4094426 h 4097580"/>
              <a:gd name="connsiteX85" fmla="*/ 2048790 w 4097580"/>
              <a:gd name="connsiteY85" fmla="*/ 4097580 h 4097580"/>
              <a:gd name="connsiteX86" fmla="*/ 2015985 w 4097580"/>
              <a:gd name="connsiteY86" fmla="*/ 4095924 h 4097580"/>
              <a:gd name="connsiteX87" fmla="*/ 2015985 w 4097580"/>
              <a:gd name="connsiteY87" fmla="*/ 1657 h 4097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4097580" h="4097580">
                <a:moveTo>
                  <a:pt x="15665" y="1805980"/>
                </a:moveTo>
                <a:lnTo>
                  <a:pt x="15665" y="2291600"/>
                </a:lnTo>
                <a:lnTo>
                  <a:pt x="10578" y="2258267"/>
                </a:lnTo>
                <a:cubicBezTo>
                  <a:pt x="3583" y="2189393"/>
                  <a:pt x="0" y="2119510"/>
                  <a:pt x="0" y="2048790"/>
                </a:cubicBezTo>
                <a:cubicBezTo>
                  <a:pt x="0" y="1978070"/>
                  <a:pt x="3583" y="1908188"/>
                  <a:pt x="10578" y="1839313"/>
                </a:cubicBezTo>
                <a:close/>
                <a:moveTo>
                  <a:pt x="4055974" y="1636007"/>
                </a:moveTo>
                <a:lnTo>
                  <a:pt x="4087002" y="1839313"/>
                </a:lnTo>
                <a:cubicBezTo>
                  <a:pt x="4093997" y="1908188"/>
                  <a:pt x="4097580" y="1978070"/>
                  <a:pt x="4097580" y="2048790"/>
                </a:cubicBezTo>
                <a:cubicBezTo>
                  <a:pt x="4097580" y="2119510"/>
                  <a:pt x="4093997" y="2189393"/>
                  <a:pt x="4087002" y="2258267"/>
                </a:cubicBezTo>
                <a:lnTo>
                  <a:pt x="4055974" y="2461574"/>
                </a:lnTo>
                <a:close/>
                <a:moveTo>
                  <a:pt x="277609" y="1022289"/>
                </a:moveTo>
                <a:lnTo>
                  <a:pt x="277609" y="3075291"/>
                </a:lnTo>
                <a:lnTo>
                  <a:pt x="247278" y="3025365"/>
                </a:lnTo>
                <a:lnTo>
                  <a:pt x="182336" y="2890554"/>
                </a:lnTo>
                <a:lnTo>
                  <a:pt x="182336" y="1207027"/>
                </a:lnTo>
                <a:lnTo>
                  <a:pt x="247278" y="1072216"/>
                </a:lnTo>
                <a:close/>
                <a:moveTo>
                  <a:pt x="3794031" y="979591"/>
                </a:moveTo>
                <a:lnTo>
                  <a:pt x="3850302" y="1072216"/>
                </a:lnTo>
                <a:lnTo>
                  <a:pt x="3889304" y="1153179"/>
                </a:lnTo>
                <a:lnTo>
                  <a:pt x="3889304" y="2944402"/>
                </a:lnTo>
                <a:lnTo>
                  <a:pt x="3850302" y="3025365"/>
                </a:lnTo>
                <a:lnTo>
                  <a:pt x="3794031" y="3117990"/>
                </a:lnTo>
                <a:close/>
                <a:moveTo>
                  <a:pt x="539552" y="666671"/>
                </a:moveTo>
                <a:lnTo>
                  <a:pt x="539552" y="3430909"/>
                </a:lnTo>
                <a:lnTo>
                  <a:pt x="467844" y="3352011"/>
                </a:lnTo>
                <a:lnTo>
                  <a:pt x="444279" y="3320497"/>
                </a:lnTo>
                <a:lnTo>
                  <a:pt x="444279" y="777083"/>
                </a:lnTo>
                <a:lnTo>
                  <a:pt x="467844" y="745570"/>
                </a:lnTo>
                <a:close/>
                <a:moveTo>
                  <a:pt x="3532087" y="638129"/>
                </a:moveTo>
                <a:lnTo>
                  <a:pt x="3627360" y="742956"/>
                </a:lnTo>
                <a:lnTo>
                  <a:pt x="3627360" y="3354625"/>
                </a:lnTo>
                <a:lnTo>
                  <a:pt x="3532087" y="3459451"/>
                </a:lnTo>
                <a:close/>
                <a:moveTo>
                  <a:pt x="801541" y="425990"/>
                </a:moveTo>
                <a:lnTo>
                  <a:pt x="801541" y="3671591"/>
                </a:lnTo>
                <a:lnTo>
                  <a:pt x="745570" y="3629736"/>
                </a:lnTo>
                <a:lnTo>
                  <a:pt x="706268" y="3594016"/>
                </a:lnTo>
                <a:lnTo>
                  <a:pt x="706268" y="503564"/>
                </a:lnTo>
                <a:lnTo>
                  <a:pt x="745570" y="467845"/>
                </a:lnTo>
                <a:close/>
                <a:moveTo>
                  <a:pt x="3270144" y="406626"/>
                </a:moveTo>
                <a:lnTo>
                  <a:pt x="3352010" y="467845"/>
                </a:lnTo>
                <a:lnTo>
                  <a:pt x="3365417" y="480029"/>
                </a:lnTo>
                <a:lnTo>
                  <a:pt x="3365417" y="3617551"/>
                </a:lnTo>
                <a:lnTo>
                  <a:pt x="3352010" y="3629736"/>
                </a:lnTo>
                <a:lnTo>
                  <a:pt x="3270144" y="3690954"/>
                </a:lnTo>
                <a:close/>
                <a:moveTo>
                  <a:pt x="3063758" y="270603"/>
                </a:moveTo>
                <a:lnTo>
                  <a:pt x="3159031" y="328483"/>
                </a:lnTo>
                <a:lnTo>
                  <a:pt x="3159031" y="3769098"/>
                </a:lnTo>
                <a:lnTo>
                  <a:pt x="3063758" y="3826978"/>
                </a:lnTo>
                <a:close/>
                <a:moveTo>
                  <a:pt x="1063485" y="252582"/>
                </a:moveTo>
                <a:lnTo>
                  <a:pt x="1063485" y="3844998"/>
                </a:lnTo>
                <a:lnTo>
                  <a:pt x="968212" y="3787118"/>
                </a:lnTo>
                <a:lnTo>
                  <a:pt x="968212" y="310462"/>
                </a:lnTo>
                <a:close/>
                <a:moveTo>
                  <a:pt x="2801814" y="144733"/>
                </a:moveTo>
                <a:lnTo>
                  <a:pt x="2846271" y="161004"/>
                </a:lnTo>
                <a:lnTo>
                  <a:pt x="2897087" y="185484"/>
                </a:lnTo>
                <a:lnTo>
                  <a:pt x="2897087" y="3912097"/>
                </a:lnTo>
                <a:lnTo>
                  <a:pt x="2846271" y="3936576"/>
                </a:lnTo>
                <a:lnTo>
                  <a:pt x="2801814" y="3952848"/>
                </a:lnTo>
                <a:close/>
                <a:moveTo>
                  <a:pt x="1325428" y="133876"/>
                </a:moveTo>
                <a:lnTo>
                  <a:pt x="1325428" y="3963704"/>
                </a:lnTo>
                <a:lnTo>
                  <a:pt x="1251309" y="3936576"/>
                </a:lnTo>
                <a:lnTo>
                  <a:pt x="1230155" y="3926386"/>
                </a:lnTo>
                <a:lnTo>
                  <a:pt x="1230155" y="171195"/>
                </a:lnTo>
                <a:lnTo>
                  <a:pt x="1251309" y="161004"/>
                </a:lnTo>
                <a:close/>
                <a:moveTo>
                  <a:pt x="2539871" y="61726"/>
                </a:moveTo>
                <a:lnTo>
                  <a:pt x="2635144" y="86223"/>
                </a:lnTo>
                <a:lnTo>
                  <a:pt x="2635144" y="4011357"/>
                </a:lnTo>
                <a:lnTo>
                  <a:pt x="2539871" y="4035854"/>
                </a:lnTo>
                <a:close/>
                <a:moveTo>
                  <a:pt x="1587371" y="54099"/>
                </a:moveTo>
                <a:lnTo>
                  <a:pt x="1587371" y="4043481"/>
                </a:lnTo>
                <a:lnTo>
                  <a:pt x="1492098" y="4018984"/>
                </a:lnTo>
                <a:lnTo>
                  <a:pt x="1492098" y="78597"/>
                </a:lnTo>
                <a:close/>
                <a:moveTo>
                  <a:pt x="2277928" y="13579"/>
                </a:moveTo>
                <a:lnTo>
                  <a:pt x="2373201" y="28119"/>
                </a:lnTo>
                <a:lnTo>
                  <a:pt x="2373201" y="4069461"/>
                </a:lnTo>
                <a:lnTo>
                  <a:pt x="2277928" y="4084002"/>
                </a:lnTo>
                <a:close/>
                <a:moveTo>
                  <a:pt x="1849314" y="10073"/>
                </a:moveTo>
                <a:lnTo>
                  <a:pt x="1849314" y="4087507"/>
                </a:lnTo>
                <a:lnTo>
                  <a:pt x="1839313" y="4087002"/>
                </a:lnTo>
                <a:lnTo>
                  <a:pt x="1754041" y="4073988"/>
                </a:lnTo>
                <a:lnTo>
                  <a:pt x="1754041" y="23592"/>
                </a:lnTo>
                <a:lnTo>
                  <a:pt x="1839313" y="10578"/>
                </a:lnTo>
                <a:close/>
                <a:moveTo>
                  <a:pt x="2048790" y="0"/>
                </a:moveTo>
                <a:lnTo>
                  <a:pt x="2111258" y="3155"/>
                </a:lnTo>
                <a:lnTo>
                  <a:pt x="2111258" y="4094426"/>
                </a:lnTo>
                <a:lnTo>
                  <a:pt x="2048790" y="4097580"/>
                </a:lnTo>
                <a:lnTo>
                  <a:pt x="2015985" y="4095924"/>
                </a:lnTo>
                <a:lnTo>
                  <a:pt x="2015985" y="1657"/>
                </a:lnTo>
                <a:close/>
              </a:path>
            </a:pathLst>
          </a:custGeom>
          <a:solidFill>
            <a:schemeClr val="accent1">
              <a:lumMod val="40000"/>
              <a:lumOff val="60000"/>
            </a:schemeClr>
          </a:solidFill>
          <a:ln w="4618" cap="flat">
            <a:noFill/>
            <a:prstDash val="solid"/>
            <a:miter/>
          </a:ln>
        </p:spPr>
        <p:txBody>
          <a:bodyPr rtlCol="0" anchor="ctr"/>
          <a:lstStyle/>
          <a:p>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a:off x="1" y="5440310"/>
            <a:ext cx="2770308" cy="141769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sp>
        <p:nvSpPr>
          <p:cNvPr id="11" name="任意多边形: 形状 10"/>
          <p:cNvSpPr/>
          <p:nvPr userDrawn="1">
            <p:custDataLst>
              <p:tags r:id="rId7"/>
            </p:custDataLst>
          </p:nvPr>
        </p:nvSpPr>
        <p:spPr>
          <a:xfrm>
            <a:off x="1" y="0"/>
            <a:ext cx="1743172" cy="1606532"/>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1">
              <a:lumMod val="60000"/>
              <a:lumOff val="40000"/>
              <a:alpha val="50000"/>
            </a:schemeClr>
          </a:solidFill>
          <a:ln w="4497" cap="flat">
            <a:noFill/>
            <a:prstDash val="solid"/>
            <a:miter/>
          </a:ln>
        </p:spPr>
        <p:txBody>
          <a:bodyPr rtlCol="0" anchor="ctr"/>
          <a:lstStyle/>
          <a:p>
            <a:endParaRPr lang="zh-CN" altLang="en-US"/>
          </a:p>
        </p:txBody>
      </p:sp>
      <p:sp>
        <p:nvSpPr>
          <p:cNvPr id="12" name="任意多边形: 形状 11"/>
          <p:cNvSpPr/>
          <p:nvPr userDrawn="1">
            <p:custDataLst>
              <p:tags r:id="rId8"/>
            </p:custDataLst>
          </p:nvPr>
        </p:nvSpPr>
        <p:spPr>
          <a:xfrm>
            <a:off x="8287910" y="0"/>
            <a:ext cx="3904089" cy="6858000"/>
          </a:xfrm>
          <a:custGeom>
            <a:avLst/>
            <a:gdLst>
              <a:gd name="connsiteX0" fmla="*/ 1406 w 3904089"/>
              <a:gd name="connsiteY0" fmla="*/ 0 h 6858000"/>
              <a:gd name="connsiteX1" fmla="*/ 3904089 w 3904089"/>
              <a:gd name="connsiteY1" fmla="*/ 0 h 6858000"/>
              <a:gd name="connsiteX2" fmla="*/ 3904089 w 3904089"/>
              <a:gd name="connsiteY2" fmla="*/ 6858000 h 6858000"/>
              <a:gd name="connsiteX3" fmla="*/ 1822167 w 3904089"/>
              <a:gd name="connsiteY3" fmla="*/ 6858000 h 6858000"/>
              <a:gd name="connsiteX4" fmla="*/ 1815625 w 3904089"/>
              <a:gd name="connsiteY4" fmla="*/ 6846826 h 6858000"/>
              <a:gd name="connsiteX5" fmla="*/ 1641075 w 3904089"/>
              <a:gd name="connsiteY5" fmla="*/ 6139494 h 6858000"/>
              <a:gd name="connsiteX6" fmla="*/ 2622139 w 3904089"/>
              <a:gd name="connsiteY6" fmla="*/ 4373563 h 6858000"/>
              <a:gd name="connsiteX7" fmla="*/ 1416813 w 3904089"/>
              <a:gd name="connsiteY7" fmla="*/ 2803855 h 6858000"/>
              <a:gd name="connsiteX8" fmla="*/ 1010359 w 3904089"/>
              <a:gd name="connsiteY8" fmla="*/ 1416338 h 6858000"/>
              <a:gd name="connsiteX9" fmla="*/ 1256 w 3904089"/>
              <a:gd name="connsiteY9" fmla="*/ 78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04089" h="6858000">
                <a:moveTo>
                  <a:pt x="1406" y="0"/>
                </a:moveTo>
                <a:lnTo>
                  <a:pt x="3904089" y="0"/>
                </a:lnTo>
                <a:lnTo>
                  <a:pt x="3904089" y="6858000"/>
                </a:lnTo>
                <a:lnTo>
                  <a:pt x="1822167" y="6858000"/>
                </a:lnTo>
                <a:lnTo>
                  <a:pt x="1815625" y="6846826"/>
                </a:lnTo>
                <a:cubicBezTo>
                  <a:pt x="1694401" y="6613766"/>
                  <a:pt x="1628724" y="6370346"/>
                  <a:pt x="1641075" y="6139494"/>
                </a:cubicBezTo>
                <a:cubicBezTo>
                  <a:pt x="1685118" y="5315945"/>
                  <a:pt x="2698006" y="5104927"/>
                  <a:pt x="2622139" y="4373563"/>
                </a:cubicBezTo>
                <a:cubicBezTo>
                  <a:pt x="2560989" y="3784368"/>
                  <a:pt x="1888831" y="3779165"/>
                  <a:pt x="1416813" y="2803855"/>
                </a:cubicBezTo>
                <a:cubicBezTo>
                  <a:pt x="1124567" y="2199996"/>
                  <a:pt x="1314930" y="2062927"/>
                  <a:pt x="1010359" y="1416338"/>
                </a:cubicBezTo>
                <a:cubicBezTo>
                  <a:pt x="562491" y="465573"/>
                  <a:pt x="-30936" y="376042"/>
                  <a:pt x="1256" y="781"/>
                </a:cubicBezTo>
                <a:close/>
              </a:path>
            </a:pathLst>
          </a:custGeom>
          <a:solidFill>
            <a:schemeClr val="accent1">
              <a:alpha val="50000"/>
            </a:schemeClr>
          </a:solidFill>
          <a:ln w="2626" cap="flat">
            <a:noFill/>
            <a:prstDash val="solid"/>
            <a:miter/>
          </a:ln>
        </p:spPr>
        <p:txBody>
          <a:bodyPr rtlCol="0" anchor="ctr"/>
          <a:lstStyle/>
          <a:p>
            <a:endParaRPr lang="zh-CN" altLang="en-US"/>
          </a:p>
        </p:txBody>
      </p:sp>
      <p:pic>
        <p:nvPicPr>
          <p:cNvPr id="13" name="图形 12"/>
          <p:cNvPicPr>
            <a:picLocks noChangeAspect="1"/>
          </p:cNvPicPr>
          <p:nvPr userDrawn="1">
            <p:custDataLst>
              <p:tags r:id="rId9"/>
            </p:custDataLst>
          </p:nvPr>
        </p:nvPicPr>
        <p:blipFill rotWithShape="1">
          <a:blip r:embed="rId10">
            <a:extLst>
              <a:ext uri="{96DAC541-7B7A-43D3-8B79-37D633B846F1}">
                <asvg:svgBlip xmlns:asvg="http://schemas.microsoft.com/office/drawing/2016/SVG/main" r:embed="rId11"/>
              </a:ext>
            </a:extLst>
          </a:blip>
          <a:srcRect b="24472"/>
          <a:stretch>
            <a:fillRect/>
          </a:stretch>
        </p:blipFill>
        <p:spPr>
          <a:xfrm>
            <a:off x="9242181" y="4915715"/>
            <a:ext cx="2880000" cy="1942285"/>
          </a:xfrm>
          <a:prstGeom prst="rect">
            <a:avLst/>
          </a:prstGeom>
        </p:spPr>
      </p:pic>
      <p:pic>
        <p:nvPicPr>
          <p:cNvPr id="15" name="图形 14"/>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10593240" y="0"/>
            <a:ext cx="1598760" cy="2567154"/>
          </a:xfrm>
          <a:prstGeom prst="rect">
            <a:avLst/>
          </a:prstGeom>
        </p:spPr>
      </p:pic>
      <p:pic>
        <p:nvPicPr>
          <p:cNvPr id="16" name="图形 15"/>
          <p:cNvPicPr>
            <a:picLocks noChangeAspect="1"/>
          </p:cNvPicPr>
          <p:nvPr userDrawn="1">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flipH="1" flipV="1">
            <a:off x="10649993" y="6201861"/>
            <a:ext cx="973273" cy="656139"/>
          </a:xfrm>
          <a:prstGeom prst="rect">
            <a:avLst/>
          </a:prstGeom>
        </p:spPr>
      </p:pic>
      <p:pic>
        <p:nvPicPr>
          <p:cNvPr id="17" name="图形 16"/>
          <p:cNvPicPr>
            <a:picLocks noChangeAspect="1"/>
          </p:cNvPicPr>
          <p:nvPr userDrawn="1">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9728431" y="5306515"/>
            <a:ext cx="2463569" cy="1551485"/>
          </a:xfrm>
          <a:prstGeom prst="rect">
            <a:avLst/>
          </a:prstGeom>
        </p:spPr>
      </p:pic>
      <p:sp>
        <p:nvSpPr>
          <p:cNvPr id="19" name="任意多边形: 形状 18"/>
          <p:cNvSpPr/>
          <p:nvPr userDrawn="1">
            <p:custDataLst>
              <p:tags r:id="rId21"/>
            </p:custDataLst>
          </p:nvPr>
        </p:nvSpPr>
        <p:spPr>
          <a:xfrm>
            <a:off x="10276194" y="3017082"/>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6"/>
          </a:solidFill>
          <a:ln w="1716" cap="flat">
            <a:noFill/>
            <a:prstDash val="solid"/>
            <a:miter/>
          </a:ln>
        </p:spPr>
        <p:txBody>
          <a:bodyPr rtlCol="0" anchor="ctr"/>
          <a:lstStyle/>
          <a:p>
            <a:endParaRPr lang="zh-CN" altLang="en-US"/>
          </a:p>
        </p:txBody>
      </p:sp>
      <p:pic>
        <p:nvPicPr>
          <p:cNvPr id="21" name="图形 20"/>
          <p:cNvPicPr>
            <a:picLocks noChangeAspect="1"/>
          </p:cNvPicPr>
          <p:nvPr userDrawn="1">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flipH="1">
            <a:off x="0" y="0"/>
            <a:ext cx="1171399" cy="572874"/>
          </a:xfrm>
          <a:prstGeom prst="rect">
            <a:avLst/>
          </a:prstGeom>
        </p:spPr>
      </p:pic>
      <p:pic>
        <p:nvPicPr>
          <p:cNvPr id="22" name="图形 21"/>
          <p:cNvPicPr>
            <a:picLocks noChangeAspect="1"/>
          </p:cNvPicPr>
          <p:nvPr userDrawn="1">
            <p:custDataLst>
              <p:tags r:id="rId25"/>
            </p:custDataLst>
          </p:nvPr>
        </p:nvPicPr>
        <p:blipFill rotWithShape="1">
          <a:blip r:embed="rId26">
            <a:extLst>
              <a:ext uri="{96DAC541-7B7A-43D3-8B79-37D633B846F1}">
                <asvg:svgBlip xmlns:asvg="http://schemas.microsoft.com/office/drawing/2016/SVG/main" r:embed="rId27"/>
              </a:ext>
            </a:extLst>
          </a:blip>
          <a:srcRect l="22673" t="1" b="9784"/>
          <a:stretch>
            <a:fillRect/>
          </a:stretch>
        </p:blipFill>
        <p:spPr>
          <a:xfrm>
            <a:off x="0" y="5138668"/>
            <a:ext cx="1171400" cy="1719332"/>
          </a:xfrm>
          <a:prstGeom prst="rect">
            <a:avLst/>
          </a:prstGeom>
        </p:spPr>
      </p:pic>
      <p:sp>
        <p:nvSpPr>
          <p:cNvPr id="23" name="任意多边形: 形状 22"/>
          <p:cNvSpPr/>
          <p:nvPr userDrawn="1">
            <p:custDataLst>
              <p:tags r:id="rId28"/>
            </p:custDataLst>
          </p:nvPr>
        </p:nvSpPr>
        <p:spPr>
          <a:xfrm rot="16200000">
            <a:off x="1166957" y="6173726"/>
            <a:ext cx="344040" cy="431339"/>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lumMod val="75000"/>
            </a:schemeClr>
          </a:solidFill>
          <a:ln w="1716" cap="flat">
            <a:noFill/>
            <a:prstDash val="solid"/>
            <a:miter/>
          </a:ln>
        </p:spPr>
        <p:txBody>
          <a:bodyPr rtlCol="0" anchor="ctr"/>
          <a:lstStyle/>
          <a:p>
            <a:endParaRPr lang="zh-CN" altLang="en-US"/>
          </a:p>
        </p:txBody>
      </p:sp>
      <p:pic>
        <p:nvPicPr>
          <p:cNvPr id="25" name="图形 24"/>
          <p:cNvPicPr>
            <a:picLocks noChangeAspect="1"/>
          </p:cNvPicPr>
          <p:nvPr userDrawn="1">
            <p:custDataLst>
              <p:tags r:id="rId29"/>
            </p:custDataLst>
          </p:nvPr>
        </p:nvPicPr>
        <p:blipFill rotWithShape="1">
          <a:blip r:embed="rId30">
            <a:extLst>
              <a:ext uri="{96DAC541-7B7A-43D3-8B79-37D633B846F1}">
                <asvg:svgBlip xmlns:asvg="http://schemas.microsoft.com/office/drawing/2016/SVG/main" r:embed="rId31"/>
              </a:ext>
            </a:extLst>
          </a:blip>
          <a:srcRect t="36129"/>
          <a:stretch>
            <a:fillRect/>
          </a:stretch>
        </p:blipFill>
        <p:spPr>
          <a:xfrm flipH="1">
            <a:off x="9829782" y="0"/>
            <a:ext cx="820211" cy="841197"/>
          </a:xfrm>
          <a:prstGeom prst="rect">
            <a:avLst/>
          </a:prstGeom>
        </p:spPr>
      </p:pic>
      <p:cxnSp>
        <p:nvCxnSpPr>
          <p:cNvPr id="26" name="直接连接符 25"/>
          <p:cNvCxnSpPr/>
          <p:nvPr userDrawn="1">
            <p:custDataLst>
              <p:tags r:id="rId32"/>
            </p:custDataLst>
          </p:nvPr>
        </p:nvCxnSpPr>
        <p:spPr>
          <a:xfrm>
            <a:off x="1754070" y="705255"/>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custDataLst>
              <p:tags r:id="rId33"/>
            </p:custDataLst>
          </p:nvPr>
        </p:nvCxnSpPr>
        <p:spPr>
          <a:xfrm>
            <a:off x="1754070" y="765253"/>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userDrawn="1">
            <p:custDataLst>
              <p:tags r:id="rId34"/>
            </p:custDataLst>
          </p:nvPr>
        </p:nvCxnSpPr>
        <p:spPr>
          <a:xfrm>
            <a:off x="1754070" y="825252"/>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29" name="椭圆 28"/>
          <p:cNvSpPr/>
          <p:nvPr userDrawn="1">
            <p:custDataLst>
              <p:tags r:id="rId35"/>
            </p:custDataLst>
          </p:nvPr>
        </p:nvSpPr>
        <p:spPr>
          <a:xfrm rot="16200000" flipH="1">
            <a:off x="1137834" y="3010825"/>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userDrawn="1">
            <p:custDataLst>
              <p:tags r:id="rId36"/>
            </p:custDataLst>
          </p:nvPr>
        </p:nvSpPr>
        <p:spPr>
          <a:xfrm rot="16200000" flipH="1">
            <a:off x="1137834" y="3326129"/>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userDrawn="1">
            <p:custDataLst>
              <p:tags r:id="rId37"/>
            </p:custDataLst>
          </p:nvPr>
        </p:nvSpPr>
        <p:spPr>
          <a:xfrm rot="16200000" flipH="1">
            <a:off x="1137834" y="2853173"/>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userDrawn="1">
            <p:custDataLst>
              <p:tags r:id="rId38"/>
            </p:custDataLst>
          </p:nvPr>
        </p:nvSpPr>
        <p:spPr>
          <a:xfrm rot="16200000" flipH="1">
            <a:off x="1137834" y="3168477"/>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custDataLst>
              <p:tags r:id="rId39"/>
            </p:custDataLst>
          </p:nvPr>
        </p:nvSpPr>
        <p:spPr>
          <a:xfrm>
            <a:off x="1755872" y="1473607"/>
            <a:ext cx="5446171" cy="2204447"/>
          </a:xfrm>
        </p:spPr>
        <p:txBody>
          <a:bodyPr wrap="square" anchor="b">
            <a:normAutofit/>
          </a:bodyPr>
          <a:lstStyle>
            <a:lvl1pPr algn="l">
              <a:lnSpc>
                <a:spcPct val="100000"/>
              </a:lnSpc>
              <a:defRPr sz="6000"/>
            </a:lvl1pPr>
          </a:lstStyle>
          <a:p>
            <a:r>
              <a:rPr lang="zh-CN" altLang="en-US" dirty="0"/>
              <a:t>单击此处编辑母版标题样式</a:t>
            </a:r>
            <a:endParaRPr lang="zh-CN" altLang="en-US" dirty="0"/>
          </a:p>
        </p:txBody>
      </p:sp>
      <p:sp>
        <p:nvSpPr>
          <p:cNvPr id="3" name="副标题 2"/>
          <p:cNvSpPr>
            <a:spLocks noGrp="1"/>
          </p:cNvSpPr>
          <p:nvPr>
            <p:ph type="subTitle" idx="1" hasCustomPrompt="1"/>
            <p:custDataLst>
              <p:tags r:id="rId40"/>
            </p:custDataLst>
          </p:nvPr>
        </p:nvSpPr>
        <p:spPr>
          <a:xfrm>
            <a:off x="1755873" y="3920800"/>
            <a:ext cx="5446170" cy="814358"/>
          </a:xfrm>
        </p:spPr>
        <p:txBody>
          <a:bodyPr wrap="square">
            <a:normAutofit/>
          </a:bodyPr>
          <a:lstStyle>
            <a:lvl1pPr marL="0" indent="0" algn="l">
              <a:lnSpc>
                <a:spcPct val="100000"/>
              </a:lnSpc>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4" name="日期占位符 3"/>
          <p:cNvSpPr>
            <a:spLocks noGrp="1"/>
          </p:cNvSpPr>
          <p:nvPr>
            <p:ph type="dt" sz="half" idx="10"/>
            <p:custDataLst>
              <p:tags r:id="rId41"/>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42"/>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43"/>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10" name="公司名占位符 6"/>
          <p:cNvSpPr>
            <a:spLocks noGrp="1"/>
          </p:cNvSpPr>
          <p:nvPr>
            <p:ph type="body" sz="quarter" idx="13" hasCustomPrompt="1"/>
            <p:custDataLst>
              <p:tags r:id="rId44"/>
            </p:custDataLst>
          </p:nvPr>
        </p:nvSpPr>
        <p:spPr>
          <a:xfrm>
            <a:off x="2024446" y="513253"/>
            <a:ext cx="2880000" cy="504000"/>
          </a:xfrm>
        </p:spPr>
        <p:txBody>
          <a:bodyPr wrap="square" anchor="ctr">
            <a:normAutofit/>
          </a:bodyPr>
          <a:lstStyle>
            <a:lvl1pPr marL="0" indent="0">
              <a:lnSpc>
                <a:spcPct val="100000"/>
              </a:lnSpc>
              <a:buNone/>
              <a:defRPr sz="1800"/>
            </a:lvl1pPr>
          </a:lstStyle>
          <a:p>
            <a:pPr lvl="0"/>
            <a:r>
              <a:rPr lang="zh-CN" altLang="en-US" dirty="0"/>
              <a:t>公司名</a:t>
            </a:r>
            <a:endParaRPr lang="zh-CN" altLang="en-US" dirty="0"/>
          </a:p>
        </p:txBody>
      </p:sp>
      <p:sp>
        <p:nvSpPr>
          <p:cNvPr id="24" name="署名占位符 10"/>
          <p:cNvSpPr>
            <a:spLocks noGrp="1"/>
          </p:cNvSpPr>
          <p:nvPr>
            <p:ph type="body" sz="quarter" idx="17" hasCustomPrompt="1"/>
            <p:custDataLst>
              <p:tags r:id="rId45"/>
            </p:custDataLst>
          </p:nvPr>
        </p:nvSpPr>
        <p:spPr>
          <a:xfrm>
            <a:off x="1755873" y="4886668"/>
            <a:ext cx="2880000" cy="504000"/>
          </a:xfrm>
          <a:prstGeom prst="roundRect">
            <a:avLst>
              <a:gd name="adj" fmla="val 50000"/>
            </a:avLst>
          </a:prstGeom>
          <a:solidFill>
            <a:schemeClr val="accent1">
              <a:lumMod val="75000"/>
            </a:schemeClr>
          </a:solidFill>
        </p:spPr>
        <p:txBody>
          <a:bodyPr wrap="square" anchor="ctr">
            <a:normAutofit/>
          </a:bodyPr>
          <a:lstStyle>
            <a:lvl1pPr marL="0" indent="0" algn="ctr">
              <a:lnSpc>
                <a:spcPct val="100000"/>
              </a:lnSpc>
              <a:buNone/>
              <a:defRPr sz="1800">
                <a:solidFill>
                  <a:srgbClr val="FFFFFF"/>
                </a:solidFill>
              </a:defRPr>
            </a:lvl1pPr>
          </a:lstStyle>
          <a:p>
            <a:pPr lvl="0"/>
            <a:r>
              <a:rPr lang="zh-CN" altLang="en-US" dirty="0"/>
              <a:t>署名</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3" name="矩形 2"/>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形状 3"/>
          <p:cNvSpPr/>
          <p:nvPr userDrawn="1">
            <p:custDataLst>
              <p:tags r:id="rId3"/>
            </p:custDataLst>
          </p:nvPr>
        </p:nvSpPr>
        <p:spPr>
          <a:xfrm flipV="1">
            <a:off x="0" y="4162071"/>
            <a:ext cx="3438017" cy="2695929"/>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4">
              <a:lumMod val="60000"/>
              <a:lumOff val="40000"/>
            </a:schemeClr>
          </a:solidFill>
          <a:ln w="4497" cap="flat">
            <a:noFill/>
            <a:prstDash val="solid"/>
            <a:miter/>
          </a:ln>
        </p:spPr>
        <p:txBody>
          <a:bodyPr rtlCol="0" anchor="ctr"/>
          <a:lstStyle/>
          <a:p>
            <a:endParaRPr lang="zh-CN" altLang="en-US"/>
          </a:p>
        </p:txBody>
      </p:sp>
      <p:pic>
        <p:nvPicPr>
          <p:cNvPr id="5" name="图形 4"/>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flipH="1">
            <a:off x="0" y="0"/>
            <a:ext cx="1171399" cy="572874"/>
          </a:xfrm>
          <a:prstGeom prst="rect">
            <a:avLst/>
          </a:prstGeom>
        </p:spPr>
      </p:pic>
      <p:pic>
        <p:nvPicPr>
          <p:cNvPr id="6" name="图形 5"/>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l="57263" t="41925"/>
          <a:stretch>
            <a:fillRect/>
          </a:stretch>
        </p:blipFill>
        <p:spPr>
          <a:xfrm>
            <a:off x="1" y="0"/>
            <a:ext cx="2362200" cy="2379081"/>
          </a:xfrm>
          <a:prstGeom prst="rect">
            <a:avLst/>
          </a:prstGeom>
        </p:spPr>
      </p:pic>
      <p:sp>
        <p:nvSpPr>
          <p:cNvPr id="10" name="任意多边形: 形状 9"/>
          <p:cNvSpPr/>
          <p:nvPr userDrawn="1">
            <p:custDataLst>
              <p:tags r:id="rId10"/>
            </p:custDataLst>
          </p:nvPr>
        </p:nvSpPr>
        <p:spPr>
          <a:xfrm rot="16200000">
            <a:off x="402782" y="1300684"/>
            <a:ext cx="365833" cy="45866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pic>
        <p:nvPicPr>
          <p:cNvPr id="11" name="图形 10"/>
          <p:cNvPicPr>
            <a:picLocks noChangeAspect="1"/>
          </p:cNvPicPr>
          <p:nvPr userDrawn="1">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flipH="1">
            <a:off x="0" y="5079907"/>
            <a:ext cx="2823395" cy="1778093"/>
          </a:xfrm>
          <a:prstGeom prst="rect">
            <a:avLst/>
          </a:prstGeom>
        </p:spPr>
      </p:pic>
      <p:sp>
        <p:nvSpPr>
          <p:cNvPr id="12" name="椭圆 11"/>
          <p:cNvSpPr/>
          <p:nvPr userDrawn="1">
            <p:custDataLst>
              <p:tags r:id="rId14"/>
            </p:custDataLst>
          </p:nvPr>
        </p:nvSpPr>
        <p:spPr>
          <a:xfrm rot="10800000">
            <a:off x="11283008" y="6117868"/>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userDrawn="1">
            <p:custDataLst>
              <p:tags r:id="rId15"/>
            </p:custDataLst>
          </p:nvPr>
        </p:nvSpPr>
        <p:spPr>
          <a:xfrm rot="10800000">
            <a:off x="10967704" y="6117868"/>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userDrawn="1">
            <p:custDataLst>
              <p:tags r:id="rId16"/>
            </p:custDataLst>
          </p:nvPr>
        </p:nvSpPr>
        <p:spPr>
          <a:xfrm rot="10800000">
            <a:off x="11440660" y="6117868"/>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userDrawn="1">
            <p:custDataLst>
              <p:tags r:id="rId17"/>
            </p:custDataLst>
          </p:nvPr>
        </p:nvSpPr>
        <p:spPr>
          <a:xfrm rot="10800000">
            <a:off x="11125356" y="6117868"/>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形 16"/>
          <p:cNvPicPr>
            <a:picLocks noChangeAspect="1"/>
          </p:cNvPicPr>
          <p:nvPr userDrawn="1">
            <p:custDataLst>
              <p:tags r:id="rId18"/>
            </p:custDataLst>
          </p:nvPr>
        </p:nvPicPr>
        <p:blipFill rotWithShape="1">
          <a:blip r:embed="rId19">
            <a:extLst>
              <a:ext uri="{96DAC541-7B7A-43D3-8B79-37D633B846F1}">
                <asvg:svgBlip xmlns:asvg="http://schemas.microsoft.com/office/drawing/2016/SVG/main" r:embed="rId20"/>
              </a:ext>
            </a:extLst>
          </a:blip>
          <a:srcRect t="36129"/>
          <a:stretch>
            <a:fillRect/>
          </a:stretch>
        </p:blipFill>
        <p:spPr>
          <a:xfrm flipH="1">
            <a:off x="0" y="0"/>
            <a:ext cx="1331764" cy="1365838"/>
          </a:xfrm>
          <a:prstGeom prst="rect">
            <a:avLst/>
          </a:prstGeom>
        </p:spPr>
      </p:pic>
      <p:sp>
        <p:nvSpPr>
          <p:cNvPr id="18" name="任意多边形: 形状 17"/>
          <p:cNvSpPr/>
          <p:nvPr userDrawn="1">
            <p:custDataLst>
              <p:tags r:id="rId21"/>
            </p:custDataLst>
          </p:nvPr>
        </p:nvSpPr>
        <p:spPr>
          <a:xfrm>
            <a:off x="11152439" y="0"/>
            <a:ext cx="1039561" cy="899128"/>
          </a:xfrm>
          <a:custGeom>
            <a:avLst/>
            <a:gdLst>
              <a:gd name="connsiteX0" fmla="*/ 1212407 w 1260765"/>
              <a:gd name="connsiteY0" fmla="*/ 0 h 1090450"/>
              <a:gd name="connsiteX1" fmla="*/ 1260765 w 1260765"/>
              <a:gd name="connsiteY1" fmla="*/ 0 h 1090450"/>
              <a:gd name="connsiteX2" fmla="*/ 1260765 w 1260765"/>
              <a:gd name="connsiteY2" fmla="*/ 1075843 h 1090450"/>
              <a:gd name="connsiteX3" fmla="*/ 1212407 w 1260765"/>
              <a:gd name="connsiteY3" fmla="*/ 1083223 h 1090450"/>
              <a:gd name="connsiteX4" fmla="*/ 1072990 w 1260765"/>
              <a:gd name="connsiteY4" fmla="*/ 0 h 1090450"/>
              <a:gd name="connsiteX5" fmla="*/ 1123698 w 1260765"/>
              <a:gd name="connsiteY5" fmla="*/ 0 h 1090450"/>
              <a:gd name="connsiteX6" fmla="*/ 1123698 w 1260765"/>
              <a:gd name="connsiteY6" fmla="*/ 1088771 h 1090450"/>
              <a:gd name="connsiteX7" fmla="*/ 1090450 w 1260765"/>
              <a:gd name="connsiteY7" fmla="*/ 1090450 h 1090450"/>
              <a:gd name="connsiteX8" fmla="*/ 1072990 w 1260765"/>
              <a:gd name="connsiteY8" fmla="*/ 1089569 h 1090450"/>
              <a:gd name="connsiteX9" fmla="*/ 933572 w 1260765"/>
              <a:gd name="connsiteY9" fmla="*/ 0 h 1090450"/>
              <a:gd name="connsiteX10" fmla="*/ 984281 w 1260765"/>
              <a:gd name="connsiteY10" fmla="*/ 0 h 1090450"/>
              <a:gd name="connsiteX11" fmla="*/ 984281 w 1260765"/>
              <a:gd name="connsiteY11" fmla="*/ 1085089 h 1090450"/>
              <a:gd name="connsiteX12" fmla="*/ 978958 w 1260765"/>
              <a:gd name="connsiteY12" fmla="*/ 1084820 h 1090450"/>
              <a:gd name="connsiteX13" fmla="*/ 933572 w 1260765"/>
              <a:gd name="connsiteY13" fmla="*/ 1077893 h 1090450"/>
              <a:gd name="connsiteX14" fmla="*/ 794156 w 1260765"/>
              <a:gd name="connsiteY14" fmla="*/ 0 h 1090450"/>
              <a:gd name="connsiteX15" fmla="*/ 844864 w 1260765"/>
              <a:gd name="connsiteY15" fmla="*/ 0 h 1090450"/>
              <a:gd name="connsiteX16" fmla="*/ 844864 w 1260765"/>
              <a:gd name="connsiteY16" fmla="*/ 1061656 h 1090450"/>
              <a:gd name="connsiteX17" fmla="*/ 794156 w 1260765"/>
              <a:gd name="connsiteY17" fmla="*/ 1048618 h 1090450"/>
              <a:gd name="connsiteX18" fmla="*/ 654739 w 1260765"/>
              <a:gd name="connsiteY18" fmla="*/ 0 h 1090450"/>
              <a:gd name="connsiteX19" fmla="*/ 705447 w 1260765"/>
              <a:gd name="connsiteY19" fmla="*/ 0 h 1090450"/>
              <a:gd name="connsiteX20" fmla="*/ 705447 w 1260765"/>
              <a:gd name="connsiteY20" fmla="*/ 1019196 h 1090450"/>
              <a:gd name="connsiteX21" fmla="*/ 665998 w 1260765"/>
              <a:gd name="connsiteY21" fmla="*/ 1004757 h 1090450"/>
              <a:gd name="connsiteX22" fmla="*/ 654739 w 1260765"/>
              <a:gd name="connsiteY22" fmla="*/ 999334 h 1090450"/>
              <a:gd name="connsiteX23" fmla="*/ 515322 w 1260765"/>
              <a:gd name="connsiteY23" fmla="*/ 0 h 1090450"/>
              <a:gd name="connsiteX24" fmla="*/ 566030 w 1260765"/>
              <a:gd name="connsiteY24" fmla="*/ 0 h 1090450"/>
              <a:gd name="connsiteX25" fmla="*/ 566030 w 1260765"/>
              <a:gd name="connsiteY25" fmla="*/ 956016 h 1090450"/>
              <a:gd name="connsiteX26" fmla="*/ 515322 w 1260765"/>
              <a:gd name="connsiteY26" fmla="*/ 925209 h 1090450"/>
              <a:gd name="connsiteX27" fmla="*/ 375905 w 1260765"/>
              <a:gd name="connsiteY27" fmla="*/ 0 h 1090450"/>
              <a:gd name="connsiteX28" fmla="*/ 426613 w 1260765"/>
              <a:gd name="connsiteY28" fmla="*/ 0 h 1090450"/>
              <a:gd name="connsiteX29" fmla="*/ 426613 w 1260765"/>
              <a:gd name="connsiteY29" fmla="*/ 863721 h 1090450"/>
              <a:gd name="connsiteX30" fmla="*/ 396823 w 1260765"/>
              <a:gd name="connsiteY30" fmla="*/ 841444 h 1090450"/>
              <a:gd name="connsiteX31" fmla="*/ 375905 w 1260765"/>
              <a:gd name="connsiteY31" fmla="*/ 822433 h 1090450"/>
              <a:gd name="connsiteX32" fmla="*/ 236463 w 1260765"/>
              <a:gd name="connsiteY32" fmla="*/ 0 h 1090450"/>
              <a:gd name="connsiteX33" fmla="*/ 287172 w 1260765"/>
              <a:gd name="connsiteY33" fmla="*/ 0 h 1090450"/>
              <a:gd name="connsiteX34" fmla="*/ 287172 w 1260765"/>
              <a:gd name="connsiteY34" fmla="*/ 735620 h 1090450"/>
              <a:gd name="connsiteX35" fmla="*/ 249006 w 1260765"/>
              <a:gd name="connsiteY35" fmla="*/ 693628 h 1090450"/>
              <a:gd name="connsiteX36" fmla="*/ 236463 w 1260765"/>
              <a:gd name="connsiteY36" fmla="*/ 676855 h 1090450"/>
              <a:gd name="connsiteX37" fmla="*/ 97047 w 1260765"/>
              <a:gd name="connsiteY37" fmla="*/ 0 h 1090450"/>
              <a:gd name="connsiteX38" fmla="*/ 147755 w 1260765"/>
              <a:gd name="connsiteY38" fmla="*/ 0 h 1090450"/>
              <a:gd name="connsiteX39" fmla="*/ 147755 w 1260765"/>
              <a:gd name="connsiteY39" fmla="*/ 546346 h 1090450"/>
              <a:gd name="connsiteX40" fmla="*/ 131611 w 1260765"/>
              <a:gd name="connsiteY40" fmla="*/ 519773 h 1090450"/>
              <a:gd name="connsiteX41" fmla="*/ 97047 w 1260765"/>
              <a:gd name="connsiteY41" fmla="*/ 448021 h 1090450"/>
              <a:gd name="connsiteX42" fmla="*/ 0 w 1260765"/>
              <a:gd name="connsiteY42" fmla="*/ 0 h 1090450"/>
              <a:gd name="connsiteX43" fmla="*/ 8338 w 1260765"/>
              <a:gd name="connsiteY43" fmla="*/ 0 h 1090450"/>
              <a:gd name="connsiteX44" fmla="*/ 8338 w 1260765"/>
              <a:gd name="connsiteY44" fmla="*/ 129233 h 1090450"/>
              <a:gd name="connsiteX45" fmla="*/ 5630 w 1260765"/>
              <a:gd name="connsiteY45" fmla="*/ 111492 h 1090450"/>
              <a:gd name="connsiteX46" fmla="*/ 0 w 1260765"/>
              <a:gd name="connsiteY46" fmla="*/ 0 h 109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60765" h="1090450">
                <a:moveTo>
                  <a:pt x="1212407" y="0"/>
                </a:moveTo>
                <a:lnTo>
                  <a:pt x="1260765" y="0"/>
                </a:lnTo>
                <a:lnTo>
                  <a:pt x="1260765" y="1075843"/>
                </a:lnTo>
                <a:lnTo>
                  <a:pt x="1212407" y="1083223"/>
                </a:lnTo>
                <a:close/>
                <a:moveTo>
                  <a:pt x="1072990" y="0"/>
                </a:moveTo>
                <a:lnTo>
                  <a:pt x="1123698" y="0"/>
                </a:lnTo>
                <a:lnTo>
                  <a:pt x="1123698" y="1088771"/>
                </a:lnTo>
                <a:lnTo>
                  <a:pt x="1090450" y="1090450"/>
                </a:lnTo>
                <a:lnTo>
                  <a:pt x="1072990" y="1089569"/>
                </a:lnTo>
                <a:close/>
                <a:moveTo>
                  <a:pt x="933572" y="0"/>
                </a:moveTo>
                <a:lnTo>
                  <a:pt x="984281" y="0"/>
                </a:lnTo>
                <a:lnTo>
                  <a:pt x="984281" y="1085089"/>
                </a:lnTo>
                <a:lnTo>
                  <a:pt x="978958" y="1084820"/>
                </a:lnTo>
                <a:lnTo>
                  <a:pt x="933572" y="1077893"/>
                </a:lnTo>
                <a:close/>
                <a:moveTo>
                  <a:pt x="794156" y="0"/>
                </a:moveTo>
                <a:lnTo>
                  <a:pt x="844864" y="0"/>
                </a:lnTo>
                <a:lnTo>
                  <a:pt x="844864" y="1061656"/>
                </a:lnTo>
                <a:lnTo>
                  <a:pt x="794156" y="1048618"/>
                </a:lnTo>
                <a:close/>
                <a:moveTo>
                  <a:pt x="654739" y="0"/>
                </a:moveTo>
                <a:lnTo>
                  <a:pt x="705447" y="0"/>
                </a:lnTo>
                <a:lnTo>
                  <a:pt x="705447" y="1019196"/>
                </a:lnTo>
                <a:lnTo>
                  <a:pt x="665998" y="1004757"/>
                </a:lnTo>
                <a:lnTo>
                  <a:pt x="654739" y="999334"/>
                </a:lnTo>
                <a:close/>
                <a:moveTo>
                  <a:pt x="515322" y="0"/>
                </a:moveTo>
                <a:lnTo>
                  <a:pt x="566030" y="0"/>
                </a:lnTo>
                <a:lnTo>
                  <a:pt x="566030" y="956016"/>
                </a:lnTo>
                <a:lnTo>
                  <a:pt x="515322" y="925209"/>
                </a:lnTo>
                <a:close/>
                <a:moveTo>
                  <a:pt x="375905" y="0"/>
                </a:moveTo>
                <a:lnTo>
                  <a:pt x="426613" y="0"/>
                </a:lnTo>
                <a:lnTo>
                  <a:pt x="426613" y="863721"/>
                </a:lnTo>
                <a:lnTo>
                  <a:pt x="396823" y="841444"/>
                </a:lnTo>
                <a:lnTo>
                  <a:pt x="375905" y="822433"/>
                </a:lnTo>
                <a:close/>
                <a:moveTo>
                  <a:pt x="236463" y="0"/>
                </a:moveTo>
                <a:lnTo>
                  <a:pt x="287172" y="0"/>
                </a:lnTo>
                <a:lnTo>
                  <a:pt x="287172" y="735620"/>
                </a:lnTo>
                <a:lnTo>
                  <a:pt x="249006" y="693628"/>
                </a:lnTo>
                <a:lnTo>
                  <a:pt x="236463" y="676855"/>
                </a:lnTo>
                <a:close/>
                <a:moveTo>
                  <a:pt x="97047" y="0"/>
                </a:moveTo>
                <a:lnTo>
                  <a:pt x="147755" y="0"/>
                </a:lnTo>
                <a:lnTo>
                  <a:pt x="147755" y="546346"/>
                </a:lnTo>
                <a:lnTo>
                  <a:pt x="131611" y="519773"/>
                </a:lnTo>
                <a:lnTo>
                  <a:pt x="97047" y="448021"/>
                </a:lnTo>
                <a:close/>
                <a:moveTo>
                  <a:pt x="0" y="0"/>
                </a:moveTo>
                <a:lnTo>
                  <a:pt x="8338" y="0"/>
                </a:lnTo>
                <a:lnTo>
                  <a:pt x="8338" y="129233"/>
                </a:lnTo>
                <a:lnTo>
                  <a:pt x="5630" y="111492"/>
                </a:lnTo>
                <a:cubicBezTo>
                  <a:pt x="1907" y="74835"/>
                  <a:pt x="0" y="37640"/>
                  <a:pt x="0" y="0"/>
                </a:cubicBezTo>
                <a:close/>
              </a:path>
            </a:pathLst>
          </a:custGeom>
          <a:solidFill>
            <a:schemeClr val="accent1">
              <a:alpha val="40000"/>
            </a:schemeClr>
          </a:solidFill>
          <a:ln w="4618" cap="flat">
            <a:noFill/>
            <a:prstDash val="solid"/>
            <a:miter/>
          </a:ln>
        </p:spPr>
        <p:txBody>
          <a:bodyPr rtlCol="0" anchor="ctr"/>
          <a:lstStyle/>
          <a:p>
            <a:endParaRPr lang="zh-CN" altLang="en-US"/>
          </a:p>
        </p:txBody>
      </p:sp>
      <p:sp>
        <p:nvSpPr>
          <p:cNvPr id="19" name="任意多边形: 形状 18"/>
          <p:cNvSpPr/>
          <p:nvPr userDrawn="1">
            <p:custDataLst>
              <p:tags r:id="rId22"/>
            </p:custDataLst>
          </p:nvPr>
        </p:nvSpPr>
        <p:spPr>
          <a:xfrm rot="16200000" flipV="1">
            <a:off x="1163412" y="5540332"/>
            <a:ext cx="513154" cy="921120"/>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5">
              <a:lumMod val="75000"/>
            </a:schemeClr>
          </a:solidFill>
          <a:ln w="1716" cap="flat">
            <a:noFill/>
            <a:prstDash val="solid"/>
            <a:miter/>
          </a:ln>
        </p:spPr>
        <p:txBody>
          <a:bodyPr rtlCol="0" anchor="ctr"/>
          <a:lstStyle/>
          <a:p>
            <a:endParaRPr lang="zh-CN" altLang="en-US"/>
          </a:p>
        </p:txBody>
      </p:sp>
      <p:sp>
        <p:nvSpPr>
          <p:cNvPr id="2" name="标题 1"/>
          <p:cNvSpPr>
            <a:spLocks noGrp="1"/>
          </p:cNvSpPr>
          <p:nvPr userDrawn="1">
            <p:ph type="title" hasCustomPrompt="1"/>
            <p:custDataLst>
              <p:tags r:id="rId23"/>
            </p:custDataLst>
          </p:nvPr>
        </p:nvSpPr>
        <p:spPr>
          <a:xfrm>
            <a:off x="2368266" y="2239460"/>
            <a:ext cx="1033177" cy="2379081"/>
          </a:xfrm>
        </p:spPr>
        <p:txBody>
          <a:bodyPr vert="eaVert" wrap="square" anchor="ctr" anchorCtr="1">
            <a:normAutofit/>
          </a:bodyPr>
          <a:lstStyle>
            <a:lvl1pPr algn="ctr">
              <a:defRPr sz="6000"/>
            </a:lvl1pPr>
          </a:lstStyle>
          <a:p>
            <a:r>
              <a:rPr lang="zh-CN" altLang="en-US" dirty="0"/>
              <a:t>标题</a:t>
            </a:r>
            <a:endParaRPr lang="zh-CN" altLang="en-US" dirty="0"/>
          </a:p>
        </p:txBody>
      </p:sp>
      <p:sp>
        <p:nvSpPr>
          <p:cNvPr id="7" name="日期占位符 3"/>
          <p:cNvSpPr>
            <a:spLocks noGrp="1"/>
          </p:cNvSpPr>
          <p:nvPr userDrawn="1">
            <p:ph type="dt" sz="half" idx="10"/>
            <p:custDataLst>
              <p:tags r:id="rId24"/>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userDrawn="1">
            <p:ph type="ftr" sz="quarter" idx="11"/>
            <p:custDataLst>
              <p:tags r:id="rId25"/>
            </p:custDataLst>
          </p:nvPr>
        </p:nvSpPr>
        <p:spPr/>
        <p:txBody>
          <a:bodyPr/>
          <a:lstStyle/>
          <a:p>
            <a:endParaRPr lang="zh-CN" altLang="en-US"/>
          </a:p>
        </p:txBody>
      </p:sp>
      <p:sp>
        <p:nvSpPr>
          <p:cNvPr id="9" name="灯片编号占位符 5"/>
          <p:cNvSpPr>
            <a:spLocks noGrp="1"/>
          </p:cNvSpPr>
          <p:nvPr userDrawn="1">
            <p:ph type="sldNum" sz="quarter" idx="12"/>
            <p:custDataLst>
              <p:tags r:id="rId2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p:cNvSpPr/>
          <p:nvPr userDrawn="1">
            <p:custDataLst>
              <p:tags r:id="rId3"/>
            </p:custDataLst>
          </p:nvPr>
        </p:nvSpPr>
        <p:spPr>
          <a:xfrm flipV="1">
            <a:off x="0" y="3911600"/>
            <a:ext cx="3757433" cy="2946400"/>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4">
              <a:lumMod val="40000"/>
              <a:lumOff val="60000"/>
            </a:schemeClr>
          </a:solidFill>
          <a:ln w="4497" cap="flat">
            <a:noFill/>
            <a:prstDash val="solid"/>
            <a:miter/>
          </a:ln>
        </p:spPr>
        <p:txBody>
          <a:bodyPr rtlCol="0" anchor="ctr"/>
          <a:lstStyle/>
          <a:p>
            <a:endParaRPr lang="zh-CN" altLang="en-US"/>
          </a:p>
        </p:txBody>
      </p:sp>
      <p:pic>
        <p:nvPicPr>
          <p:cNvPr id="10" name="图形 9"/>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flipV="1">
            <a:off x="281013" y="6152023"/>
            <a:ext cx="1047200" cy="705977"/>
          </a:xfrm>
          <a:prstGeom prst="rect">
            <a:avLst/>
          </a:prstGeom>
        </p:spPr>
      </p:pic>
      <p:pic>
        <p:nvPicPr>
          <p:cNvPr id="11" name="图形 10"/>
          <p:cNvPicPr>
            <a:picLocks noChangeAspect="1"/>
          </p:cNvPicPr>
          <p:nvPr userDrawn="1">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flipH="1">
            <a:off x="0" y="5188672"/>
            <a:ext cx="2650689" cy="1669328"/>
          </a:xfrm>
          <a:prstGeom prst="rect">
            <a:avLst/>
          </a:prstGeom>
        </p:spPr>
      </p:pic>
      <p:sp>
        <p:nvSpPr>
          <p:cNvPr id="12" name="任意多边形: 形状 11"/>
          <p:cNvSpPr/>
          <p:nvPr userDrawn="1">
            <p:custDataLst>
              <p:tags r:id="rId10"/>
            </p:custDataLst>
          </p:nvPr>
        </p:nvSpPr>
        <p:spPr>
          <a:xfrm>
            <a:off x="11152439" y="0"/>
            <a:ext cx="1039561" cy="899128"/>
          </a:xfrm>
          <a:custGeom>
            <a:avLst/>
            <a:gdLst>
              <a:gd name="connsiteX0" fmla="*/ 1212407 w 1260765"/>
              <a:gd name="connsiteY0" fmla="*/ 0 h 1090450"/>
              <a:gd name="connsiteX1" fmla="*/ 1260765 w 1260765"/>
              <a:gd name="connsiteY1" fmla="*/ 0 h 1090450"/>
              <a:gd name="connsiteX2" fmla="*/ 1260765 w 1260765"/>
              <a:gd name="connsiteY2" fmla="*/ 1075843 h 1090450"/>
              <a:gd name="connsiteX3" fmla="*/ 1212407 w 1260765"/>
              <a:gd name="connsiteY3" fmla="*/ 1083223 h 1090450"/>
              <a:gd name="connsiteX4" fmla="*/ 1072990 w 1260765"/>
              <a:gd name="connsiteY4" fmla="*/ 0 h 1090450"/>
              <a:gd name="connsiteX5" fmla="*/ 1123698 w 1260765"/>
              <a:gd name="connsiteY5" fmla="*/ 0 h 1090450"/>
              <a:gd name="connsiteX6" fmla="*/ 1123698 w 1260765"/>
              <a:gd name="connsiteY6" fmla="*/ 1088771 h 1090450"/>
              <a:gd name="connsiteX7" fmla="*/ 1090450 w 1260765"/>
              <a:gd name="connsiteY7" fmla="*/ 1090450 h 1090450"/>
              <a:gd name="connsiteX8" fmla="*/ 1072990 w 1260765"/>
              <a:gd name="connsiteY8" fmla="*/ 1089569 h 1090450"/>
              <a:gd name="connsiteX9" fmla="*/ 933572 w 1260765"/>
              <a:gd name="connsiteY9" fmla="*/ 0 h 1090450"/>
              <a:gd name="connsiteX10" fmla="*/ 984281 w 1260765"/>
              <a:gd name="connsiteY10" fmla="*/ 0 h 1090450"/>
              <a:gd name="connsiteX11" fmla="*/ 984281 w 1260765"/>
              <a:gd name="connsiteY11" fmla="*/ 1085089 h 1090450"/>
              <a:gd name="connsiteX12" fmla="*/ 978958 w 1260765"/>
              <a:gd name="connsiteY12" fmla="*/ 1084820 h 1090450"/>
              <a:gd name="connsiteX13" fmla="*/ 933572 w 1260765"/>
              <a:gd name="connsiteY13" fmla="*/ 1077893 h 1090450"/>
              <a:gd name="connsiteX14" fmla="*/ 794156 w 1260765"/>
              <a:gd name="connsiteY14" fmla="*/ 0 h 1090450"/>
              <a:gd name="connsiteX15" fmla="*/ 844864 w 1260765"/>
              <a:gd name="connsiteY15" fmla="*/ 0 h 1090450"/>
              <a:gd name="connsiteX16" fmla="*/ 844864 w 1260765"/>
              <a:gd name="connsiteY16" fmla="*/ 1061656 h 1090450"/>
              <a:gd name="connsiteX17" fmla="*/ 794156 w 1260765"/>
              <a:gd name="connsiteY17" fmla="*/ 1048618 h 1090450"/>
              <a:gd name="connsiteX18" fmla="*/ 654739 w 1260765"/>
              <a:gd name="connsiteY18" fmla="*/ 0 h 1090450"/>
              <a:gd name="connsiteX19" fmla="*/ 705447 w 1260765"/>
              <a:gd name="connsiteY19" fmla="*/ 0 h 1090450"/>
              <a:gd name="connsiteX20" fmla="*/ 705447 w 1260765"/>
              <a:gd name="connsiteY20" fmla="*/ 1019196 h 1090450"/>
              <a:gd name="connsiteX21" fmla="*/ 665998 w 1260765"/>
              <a:gd name="connsiteY21" fmla="*/ 1004757 h 1090450"/>
              <a:gd name="connsiteX22" fmla="*/ 654739 w 1260765"/>
              <a:gd name="connsiteY22" fmla="*/ 999334 h 1090450"/>
              <a:gd name="connsiteX23" fmla="*/ 515322 w 1260765"/>
              <a:gd name="connsiteY23" fmla="*/ 0 h 1090450"/>
              <a:gd name="connsiteX24" fmla="*/ 566030 w 1260765"/>
              <a:gd name="connsiteY24" fmla="*/ 0 h 1090450"/>
              <a:gd name="connsiteX25" fmla="*/ 566030 w 1260765"/>
              <a:gd name="connsiteY25" fmla="*/ 956016 h 1090450"/>
              <a:gd name="connsiteX26" fmla="*/ 515322 w 1260765"/>
              <a:gd name="connsiteY26" fmla="*/ 925209 h 1090450"/>
              <a:gd name="connsiteX27" fmla="*/ 375905 w 1260765"/>
              <a:gd name="connsiteY27" fmla="*/ 0 h 1090450"/>
              <a:gd name="connsiteX28" fmla="*/ 426613 w 1260765"/>
              <a:gd name="connsiteY28" fmla="*/ 0 h 1090450"/>
              <a:gd name="connsiteX29" fmla="*/ 426613 w 1260765"/>
              <a:gd name="connsiteY29" fmla="*/ 863721 h 1090450"/>
              <a:gd name="connsiteX30" fmla="*/ 396823 w 1260765"/>
              <a:gd name="connsiteY30" fmla="*/ 841444 h 1090450"/>
              <a:gd name="connsiteX31" fmla="*/ 375905 w 1260765"/>
              <a:gd name="connsiteY31" fmla="*/ 822433 h 1090450"/>
              <a:gd name="connsiteX32" fmla="*/ 236463 w 1260765"/>
              <a:gd name="connsiteY32" fmla="*/ 0 h 1090450"/>
              <a:gd name="connsiteX33" fmla="*/ 287172 w 1260765"/>
              <a:gd name="connsiteY33" fmla="*/ 0 h 1090450"/>
              <a:gd name="connsiteX34" fmla="*/ 287172 w 1260765"/>
              <a:gd name="connsiteY34" fmla="*/ 735620 h 1090450"/>
              <a:gd name="connsiteX35" fmla="*/ 249006 w 1260765"/>
              <a:gd name="connsiteY35" fmla="*/ 693628 h 1090450"/>
              <a:gd name="connsiteX36" fmla="*/ 236463 w 1260765"/>
              <a:gd name="connsiteY36" fmla="*/ 676855 h 1090450"/>
              <a:gd name="connsiteX37" fmla="*/ 97047 w 1260765"/>
              <a:gd name="connsiteY37" fmla="*/ 0 h 1090450"/>
              <a:gd name="connsiteX38" fmla="*/ 147755 w 1260765"/>
              <a:gd name="connsiteY38" fmla="*/ 0 h 1090450"/>
              <a:gd name="connsiteX39" fmla="*/ 147755 w 1260765"/>
              <a:gd name="connsiteY39" fmla="*/ 546346 h 1090450"/>
              <a:gd name="connsiteX40" fmla="*/ 131611 w 1260765"/>
              <a:gd name="connsiteY40" fmla="*/ 519773 h 1090450"/>
              <a:gd name="connsiteX41" fmla="*/ 97047 w 1260765"/>
              <a:gd name="connsiteY41" fmla="*/ 448021 h 1090450"/>
              <a:gd name="connsiteX42" fmla="*/ 0 w 1260765"/>
              <a:gd name="connsiteY42" fmla="*/ 0 h 1090450"/>
              <a:gd name="connsiteX43" fmla="*/ 8338 w 1260765"/>
              <a:gd name="connsiteY43" fmla="*/ 0 h 1090450"/>
              <a:gd name="connsiteX44" fmla="*/ 8338 w 1260765"/>
              <a:gd name="connsiteY44" fmla="*/ 129233 h 1090450"/>
              <a:gd name="connsiteX45" fmla="*/ 5630 w 1260765"/>
              <a:gd name="connsiteY45" fmla="*/ 111492 h 1090450"/>
              <a:gd name="connsiteX46" fmla="*/ 0 w 1260765"/>
              <a:gd name="connsiteY46" fmla="*/ 0 h 109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60765" h="1090450">
                <a:moveTo>
                  <a:pt x="1212407" y="0"/>
                </a:moveTo>
                <a:lnTo>
                  <a:pt x="1260765" y="0"/>
                </a:lnTo>
                <a:lnTo>
                  <a:pt x="1260765" y="1075843"/>
                </a:lnTo>
                <a:lnTo>
                  <a:pt x="1212407" y="1083223"/>
                </a:lnTo>
                <a:close/>
                <a:moveTo>
                  <a:pt x="1072990" y="0"/>
                </a:moveTo>
                <a:lnTo>
                  <a:pt x="1123698" y="0"/>
                </a:lnTo>
                <a:lnTo>
                  <a:pt x="1123698" y="1088771"/>
                </a:lnTo>
                <a:lnTo>
                  <a:pt x="1090450" y="1090450"/>
                </a:lnTo>
                <a:lnTo>
                  <a:pt x="1072990" y="1089569"/>
                </a:lnTo>
                <a:close/>
                <a:moveTo>
                  <a:pt x="933572" y="0"/>
                </a:moveTo>
                <a:lnTo>
                  <a:pt x="984281" y="0"/>
                </a:lnTo>
                <a:lnTo>
                  <a:pt x="984281" y="1085089"/>
                </a:lnTo>
                <a:lnTo>
                  <a:pt x="978958" y="1084820"/>
                </a:lnTo>
                <a:lnTo>
                  <a:pt x="933572" y="1077893"/>
                </a:lnTo>
                <a:close/>
                <a:moveTo>
                  <a:pt x="794156" y="0"/>
                </a:moveTo>
                <a:lnTo>
                  <a:pt x="844864" y="0"/>
                </a:lnTo>
                <a:lnTo>
                  <a:pt x="844864" y="1061656"/>
                </a:lnTo>
                <a:lnTo>
                  <a:pt x="794156" y="1048618"/>
                </a:lnTo>
                <a:close/>
                <a:moveTo>
                  <a:pt x="654739" y="0"/>
                </a:moveTo>
                <a:lnTo>
                  <a:pt x="705447" y="0"/>
                </a:lnTo>
                <a:lnTo>
                  <a:pt x="705447" y="1019196"/>
                </a:lnTo>
                <a:lnTo>
                  <a:pt x="665998" y="1004757"/>
                </a:lnTo>
                <a:lnTo>
                  <a:pt x="654739" y="999334"/>
                </a:lnTo>
                <a:close/>
                <a:moveTo>
                  <a:pt x="515322" y="0"/>
                </a:moveTo>
                <a:lnTo>
                  <a:pt x="566030" y="0"/>
                </a:lnTo>
                <a:lnTo>
                  <a:pt x="566030" y="956016"/>
                </a:lnTo>
                <a:lnTo>
                  <a:pt x="515322" y="925209"/>
                </a:lnTo>
                <a:close/>
                <a:moveTo>
                  <a:pt x="375905" y="0"/>
                </a:moveTo>
                <a:lnTo>
                  <a:pt x="426613" y="0"/>
                </a:lnTo>
                <a:lnTo>
                  <a:pt x="426613" y="863721"/>
                </a:lnTo>
                <a:lnTo>
                  <a:pt x="396823" y="841444"/>
                </a:lnTo>
                <a:lnTo>
                  <a:pt x="375905" y="822433"/>
                </a:lnTo>
                <a:close/>
                <a:moveTo>
                  <a:pt x="236463" y="0"/>
                </a:moveTo>
                <a:lnTo>
                  <a:pt x="287172" y="0"/>
                </a:lnTo>
                <a:lnTo>
                  <a:pt x="287172" y="735620"/>
                </a:lnTo>
                <a:lnTo>
                  <a:pt x="249006" y="693628"/>
                </a:lnTo>
                <a:lnTo>
                  <a:pt x="236463" y="676855"/>
                </a:lnTo>
                <a:close/>
                <a:moveTo>
                  <a:pt x="97047" y="0"/>
                </a:moveTo>
                <a:lnTo>
                  <a:pt x="147755" y="0"/>
                </a:lnTo>
                <a:lnTo>
                  <a:pt x="147755" y="546346"/>
                </a:lnTo>
                <a:lnTo>
                  <a:pt x="131611" y="519773"/>
                </a:lnTo>
                <a:lnTo>
                  <a:pt x="97047" y="448021"/>
                </a:lnTo>
                <a:close/>
                <a:moveTo>
                  <a:pt x="0" y="0"/>
                </a:moveTo>
                <a:lnTo>
                  <a:pt x="8338" y="0"/>
                </a:lnTo>
                <a:lnTo>
                  <a:pt x="8338" y="129233"/>
                </a:lnTo>
                <a:lnTo>
                  <a:pt x="5630" y="111492"/>
                </a:lnTo>
                <a:cubicBezTo>
                  <a:pt x="1907" y="74835"/>
                  <a:pt x="0" y="37640"/>
                  <a:pt x="0" y="0"/>
                </a:cubicBezTo>
                <a:close/>
              </a:path>
            </a:pathLst>
          </a:custGeom>
          <a:solidFill>
            <a:schemeClr val="accent1">
              <a:alpha val="40000"/>
            </a:schemeClr>
          </a:solidFill>
          <a:ln w="4618" cap="flat">
            <a:noFill/>
            <a:prstDash val="solid"/>
            <a:miter/>
          </a:ln>
        </p:spPr>
        <p:txBody>
          <a:bodyPr rtlCol="0" anchor="ctr"/>
          <a:lstStyle/>
          <a:p>
            <a:endParaRPr lang="zh-CN" altLang="en-US"/>
          </a:p>
        </p:txBody>
      </p:sp>
      <p:pic>
        <p:nvPicPr>
          <p:cNvPr id="13" name="图形 12"/>
          <p:cNvPicPr>
            <a:picLocks noChangeAspect="1"/>
          </p:cNvPicPr>
          <p:nvPr userDrawn="1">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0" y="0"/>
            <a:ext cx="6279639" cy="2758465"/>
          </a:xfrm>
          <a:prstGeom prst="rect">
            <a:avLst/>
          </a:prstGeom>
        </p:spPr>
      </p:pic>
      <p:pic>
        <p:nvPicPr>
          <p:cNvPr id="14" name="图形 13"/>
          <p:cNvPicPr>
            <a:picLocks noChangeAspect="1"/>
          </p:cNvPicPr>
          <p:nvPr userDrawn="1">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flipH="1">
            <a:off x="0" y="0"/>
            <a:ext cx="2509904" cy="3463961"/>
          </a:xfrm>
          <a:prstGeom prst="rect">
            <a:avLst/>
          </a:prstGeom>
        </p:spPr>
      </p:pic>
      <p:sp>
        <p:nvSpPr>
          <p:cNvPr id="15" name="任意多边形: 形状 14"/>
          <p:cNvSpPr/>
          <p:nvPr userDrawn="1">
            <p:custDataLst>
              <p:tags r:id="rId17"/>
            </p:custDataLst>
          </p:nvPr>
        </p:nvSpPr>
        <p:spPr>
          <a:xfrm>
            <a:off x="2822773" y="1258706"/>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1">
              <a:lumMod val="75000"/>
            </a:schemeClr>
          </a:solidFill>
          <a:ln w="1716" cap="flat">
            <a:noFill/>
            <a:prstDash val="solid"/>
            <a:miter/>
          </a:ln>
        </p:spPr>
        <p:txBody>
          <a:bodyPr rtlCol="0" anchor="ctr"/>
          <a:lstStyle/>
          <a:p>
            <a:endParaRPr lang="zh-CN" altLang="en-US"/>
          </a:p>
        </p:txBody>
      </p:sp>
      <p:pic>
        <p:nvPicPr>
          <p:cNvPr id="16" name="图形 15"/>
          <p:cNvPicPr>
            <a:picLocks noChangeAspect="1"/>
          </p:cNvPicPr>
          <p:nvPr userDrawn="1">
            <p:custDataLst>
              <p:tags r:id="rId18"/>
            </p:custDataLst>
          </p:nvPr>
        </p:nvPicPr>
        <p:blipFill rotWithShape="1">
          <a:blip r:embed="rId19">
            <a:extLst>
              <a:ext uri="{96DAC541-7B7A-43D3-8B79-37D633B846F1}">
                <asvg:svgBlip xmlns:asvg="http://schemas.microsoft.com/office/drawing/2016/SVG/main" r:embed="rId20"/>
              </a:ext>
            </a:extLst>
          </a:blip>
          <a:srcRect t="36129"/>
          <a:stretch>
            <a:fillRect/>
          </a:stretch>
        </p:blipFill>
        <p:spPr>
          <a:xfrm>
            <a:off x="2509902" y="0"/>
            <a:ext cx="820211" cy="841197"/>
          </a:xfrm>
          <a:prstGeom prst="rect">
            <a:avLst/>
          </a:prstGeom>
        </p:spPr>
      </p:pic>
      <p:sp>
        <p:nvSpPr>
          <p:cNvPr id="2" name="标题 1"/>
          <p:cNvSpPr>
            <a:spLocks noGrp="1"/>
          </p:cNvSpPr>
          <p:nvPr>
            <p:ph type="title"/>
            <p:custDataLst>
              <p:tags r:id="rId21"/>
            </p:custDataLst>
          </p:nvPr>
        </p:nvSpPr>
        <p:spPr>
          <a:xfrm>
            <a:off x="1526400" y="3490007"/>
            <a:ext cx="9144000" cy="1152000"/>
          </a:xfrm>
        </p:spPr>
        <p:txBody>
          <a:bodyPr wrap="square" anchor="b">
            <a:normAutofit/>
          </a:bodyPr>
          <a:lstStyle>
            <a:lvl1pPr algn="r">
              <a:defRPr sz="5400"/>
            </a:lvl1pPr>
          </a:lstStyle>
          <a:p>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22"/>
            </p:custDataLst>
          </p:nvPr>
        </p:nvSpPr>
        <p:spPr>
          <a:xfrm>
            <a:off x="1526400" y="4750007"/>
            <a:ext cx="9144000" cy="936000"/>
          </a:xfrm>
        </p:spPr>
        <p:txBody>
          <a:bodyPr wrap="square">
            <a:normAutofit/>
          </a:bodyPr>
          <a:lstStyle>
            <a:lvl1pPr marL="0" indent="0" algn="r">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单击此处编辑副标题</a:t>
            </a:r>
            <a:endParaRPr lang="zh-CN" altLang="en-US" dirty="0"/>
          </a:p>
        </p:txBody>
      </p:sp>
      <p:sp>
        <p:nvSpPr>
          <p:cNvPr id="8" name="节编号 3"/>
          <p:cNvSpPr>
            <a:spLocks noGrp="1"/>
          </p:cNvSpPr>
          <p:nvPr>
            <p:ph type="body" sz="quarter" idx="13" hasCustomPrompt="1"/>
            <p:custDataLst>
              <p:tags r:id="rId23"/>
            </p:custDataLst>
          </p:nvPr>
        </p:nvSpPr>
        <p:spPr>
          <a:xfrm>
            <a:off x="6096000" y="1973943"/>
            <a:ext cx="4572000" cy="1454864"/>
          </a:xfrm>
        </p:spPr>
        <p:txBody>
          <a:bodyPr wrap="none" anchor="b" anchorCtr="0">
            <a:normAutofit/>
          </a:bodyPr>
          <a:lstStyle>
            <a:lvl1pPr marL="0" indent="0" algn="r">
              <a:buNone/>
              <a:defRPr sz="7200" b="1">
                <a:solidFill>
                  <a:schemeClr val="accent1">
                    <a:lumMod val="75000"/>
                  </a:schemeClr>
                </a:solidFill>
              </a:defRPr>
            </a:lvl1pPr>
          </a:lstStyle>
          <a:p>
            <a:pPr lvl="0"/>
            <a:r>
              <a:rPr lang="zh-CN" altLang="en-US" dirty="0"/>
              <a:t>节编号</a:t>
            </a:r>
            <a:endParaRPr lang="zh-CN" altLang="en-US" dirty="0"/>
          </a:p>
        </p:txBody>
      </p:sp>
      <p:sp>
        <p:nvSpPr>
          <p:cNvPr id="4" name="日期占位符 4"/>
          <p:cNvSpPr>
            <a:spLocks noGrp="1"/>
          </p:cNvSpPr>
          <p:nvPr>
            <p:ph type="dt" sz="half" idx="10"/>
            <p:custDataLst>
              <p:tags r:id="rId2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25"/>
            </p:custDataLst>
          </p:nvPr>
        </p:nvSpPr>
        <p:spPr/>
        <p:txBody>
          <a:bodyPr/>
          <a:lstStyle/>
          <a:p>
            <a:endParaRPr lang="zh-CN" altLang="en-US"/>
          </a:p>
        </p:txBody>
      </p:sp>
      <p:sp>
        <p:nvSpPr>
          <p:cNvPr id="6" name="灯片编号占位符 6"/>
          <p:cNvSpPr>
            <a:spLocks noGrp="1"/>
          </p:cNvSpPr>
          <p:nvPr>
            <p:ph type="sldNum" sz="quarter" idx="12"/>
            <p:custDataLst>
              <p:tags r:id="rId2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内容占位符 2"/>
          <p:cNvSpPr>
            <a:spLocks noGrp="1"/>
          </p:cNvSpPr>
          <p:nvPr>
            <p:ph sz="half" idx="1"/>
            <p:custDataLst>
              <p:tags r:id="rId3"/>
            </p:custDataLst>
          </p:nvPr>
        </p:nvSpPr>
        <p:spPr>
          <a:xfrm>
            <a:off x="69596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617220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0000"/>
            <a:ext cx="10515600" cy="864000"/>
          </a:xfrm>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9596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custDataLst>
              <p:tags r:id="rId4"/>
            </p:custDataLst>
          </p:nvPr>
        </p:nvSpPr>
        <p:spPr>
          <a:xfrm>
            <a:off x="69596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p:custDataLst>
              <p:tags r:id="rId5"/>
            </p:custDataLst>
          </p:nvPr>
        </p:nvSpPr>
        <p:spPr>
          <a:xfrm>
            <a:off x="617220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custDataLst>
              <p:tags r:id="rId6"/>
            </p:custDataLst>
          </p:nvPr>
        </p:nvSpPr>
        <p:spPr>
          <a:xfrm>
            <a:off x="617220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7"/>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95960" y="360045"/>
            <a:ext cx="10801985" cy="581787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0000"/>
            <a:ext cx="10515600" cy="864000"/>
          </a:xfrm>
        </p:spPr>
        <p:txBody>
          <a:bodyPr wrap="square">
            <a:normAutofit/>
          </a:bodyPr>
          <a:lstStyle/>
          <a:p>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3"/>
            </p:custDataLst>
          </p:nvPr>
        </p:nvSpPr>
        <p:spPr>
          <a:xfrm>
            <a:off x="695960" y="1301750"/>
            <a:ext cx="10799088" cy="405553"/>
          </a:xfrm>
        </p:spPr>
        <p:txBody>
          <a:bodyPr wrap="square" anchor="t">
            <a:norm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5"/>
            </p:custDataLst>
          </p:nvPr>
        </p:nvSpPr>
        <p:spPr/>
        <p:txBody>
          <a:bodyPr/>
          <a:lstStyle/>
          <a:p>
            <a:endParaRPr lang="zh-CN" altLang="en-US"/>
          </a:p>
        </p:txBody>
      </p:sp>
      <p:sp>
        <p:nvSpPr>
          <p:cNvPr id="9"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p:cNvSpPr/>
          <p:nvPr userDrawn="1">
            <p:custDataLst>
              <p:tags r:id="rId3"/>
            </p:custDataLst>
          </p:nvPr>
        </p:nvSpPr>
        <p:spPr>
          <a:xfrm flipV="1">
            <a:off x="8287910" y="0"/>
            <a:ext cx="3904089" cy="6858000"/>
          </a:xfrm>
          <a:custGeom>
            <a:avLst/>
            <a:gdLst>
              <a:gd name="connsiteX0" fmla="*/ 1406 w 3904089"/>
              <a:gd name="connsiteY0" fmla="*/ 0 h 6858000"/>
              <a:gd name="connsiteX1" fmla="*/ 3904089 w 3904089"/>
              <a:gd name="connsiteY1" fmla="*/ 0 h 6858000"/>
              <a:gd name="connsiteX2" fmla="*/ 3904089 w 3904089"/>
              <a:gd name="connsiteY2" fmla="*/ 6858000 h 6858000"/>
              <a:gd name="connsiteX3" fmla="*/ 1822167 w 3904089"/>
              <a:gd name="connsiteY3" fmla="*/ 6858000 h 6858000"/>
              <a:gd name="connsiteX4" fmla="*/ 1815625 w 3904089"/>
              <a:gd name="connsiteY4" fmla="*/ 6846826 h 6858000"/>
              <a:gd name="connsiteX5" fmla="*/ 1641075 w 3904089"/>
              <a:gd name="connsiteY5" fmla="*/ 6139494 h 6858000"/>
              <a:gd name="connsiteX6" fmla="*/ 2622139 w 3904089"/>
              <a:gd name="connsiteY6" fmla="*/ 4373563 h 6858000"/>
              <a:gd name="connsiteX7" fmla="*/ 1416813 w 3904089"/>
              <a:gd name="connsiteY7" fmla="*/ 2803855 h 6858000"/>
              <a:gd name="connsiteX8" fmla="*/ 1010359 w 3904089"/>
              <a:gd name="connsiteY8" fmla="*/ 1416338 h 6858000"/>
              <a:gd name="connsiteX9" fmla="*/ 1256 w 3904089"/>
              <a:gd name="connsiteY9" fmla="*/ 78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04089" h="6858000">
                <a:moveTo>
                  <a:pt x="1406" y="0"/>
                </a:moveTo>
                <a:lnTo>
                  <a:pt x="3904089" y="0"/>
                </a:lnTo>
                <a:lnTo>
                  <a:pt x="3904089" y="6858000"/>
                </a:lnTo>
                <a:lnTo>
                  <a:pt x="1822167" y="6858000"/>
                </a:lnTo>
                <a:lnTo>
                  <a:pt x="1815625" y="6846826"/>
                </a:lnTo>
                <a:cubicBezTo>
                  <a:pt x="1694401" y="6613766"/>
                  <a:pt x="1628724" y="6370346"/>
                  <a:pt x="1641075" y="6139494"/>
                </a:cubicBezTo>
                <a:cubicBezTo>
                  <a:pt x="1685118" y="5315945"/>
                  <a:pt x="2698006" y="5104927"/>
                  <a:pt x="2622139" y="4373563"/>
                </a:cubicBezTo>
                <a:cubicBezTo>
                  <a:pt x="2560989" y="3784368"/>
                  <a:pt x="1888831" y="3779165"/>
                  <a:pt x="1416813" y="2803855"/>
                </a:cubicBezTo>
                <a:cubicBezTo>
                  <a:pt x="1124567" y="2199996"/>
                  <a:pt x="1314930" y="2062927"/>
                  <a:pt x="1010359" y="1416338"/>
                </a:cubicBezTo>
                <a:cubicBezTo>
                  <a:pt x="562491" y="465573"/>
                  <a:pt x="-30936" y="376042"/>
                  <a:pt x="1256" y="781"/>
                </a:cubicBezTo>
                <a:close/>
              </a:path>
            </a:pathLst>
          </a:custGeom>
          <a:solidFill>
            <a:schemeClr val="accent1">
              <a:lumMod val="40000"/>
              <a:lumOff val="60000"/>
            </a:schemeClr>
          </a:solidFill>
          <a:ln w="2626" cap="flat">
            <a:noFill/>
            <a:prstDash val="solid"/>
            <a:miter/>
          </a:ln>
        </p:spPr>
        <p:txBody>
          <a:bodyPr rtlCol="0" anchor="ctr"/>
          <a:lstStyle/>
          <a:p>
            <a:endParaRPr lang="zh-CN" altLang="en-US"/>
          </a:p>
        </p:txBody>
      </p:sp>
      <p:pic>
        <p:nvPicPr>
          <p:cNvPr id="17" name="图形 16"/>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9728431" y="5306515"/>
            <a:ext cx="2463569" cy="1551485"/>
          </a:xfrm>
          <a:prstGeom prst="rect">
            <a:avLst/>
          </a:prstGeom>
        </p:spPr>
      </p:pic>
      <p:pic>
        <p:nvPicPr>
          <p:cNvPr id="16" name="图形 15"/>
          <p:cNvPicPr>
            <a:picLocks noChangeAspect="1"/>
          </p:cNvPicPr>
          <p:nvPr userDrawn="1">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flipH="1" flipV="1">
            <a:off x="10649993" y="6201861"/>
            <a:ext cx="973273" cy="656139"/>
          </a:xfrm>
          <a:prstGeom prst="rect">
            <a:avLst/>
          </a:prstGeom>
        </p:spPr>
      </p:pic>
      <p:sp>
        <p:nvSpPr>
          <p:cNvPr id="8" name="任意多边形: 形状 7"/>
          <p:cNvSpPr/>
          <p:nvPr userDrawn="1">
            <p:custDataLst>
              <p:tags r:id="rId10"/>
            </p:custDataLst>
          </p:nvPr>
        </p:nvSpPr>
        <p:spPr>
          <a:xfrm>
            <a:off x="8829114" y="3418657"/>
            <a:ext cx="1427675" cy="1427675"/>
          </a:xfrm>
          <a:custGeom>
            <a:avLst/>
            <a:gdLst>
              <a:gd name="connsiteX0" fmla="*/ 15665 w 4097580"/>
              <a:gd name="connsiteY0" fmla="*/ 1805980 h 4097580"/>
              <a:gd name="connsiteX1" fmla="*/ 15665 w 4097580"/>
              <a:gd name="connsiteY1" fmla="*/ 2291600 h 4097580"/>
              <a:gd name="connsiteX2" fmla="*/ 10578 w 4097580"/>
              <a:gd name="connsiteY2" fmla="*/ 2258267 h 4097580"/>
              <a:gd name="connsiteX3" fmla="*/ 0 w 4097580"/>
              <a:gd name="connsiteY3" fmla="*/ 2048790 h 4097580"/>
              <a:gd name="connsiteX4" fmla="*/ 10578 w 4097580"/>
              <a:gd name="connsiteY4" fmla="*/ 1839313 h 4097580"/>
              <a:gd name="connsiteX5" fmla="*/ 4055974 w 4097580"/>
              <a:gd name="connsiteY5" fmla="*/ 1636007 h 4097580"/>
              <a:gd name="connsiteX6" fmla="*/ 4087002 w 4097580"/>
              <a:gd name="connsiteY6" fmla="*/ 1839313 h 4097580"/>
              <a:gd name="connsiteX7" fmla="*/ 4097580 w 4097580"/>
              <a:gd name="connsiteY7" fmla="*/ 2048790 h 4097580"/>
              <a:gd name="connsiteX8" fmla="*/ 4087002 w 4097580"/>
              <a:gd name="connsiteY8" fmla="*/ 2258267 h 4097580"/>
              <a:gd name="connsiteX9" fmla="*/ 4055974 w 4097580"/>
              <a:gd name="connsiteY9" fmla="*/ 2461574 h 4097580"/>
              <a:gd name="connsiteX10" fmla="*/ 277609 w 4097580"/>
              <a:gd name="connsiteY10" fmla="*/ 1022289 h 4097580"/>
              <a:gd name="connsiteX11" fmla="*/ 277609 w 4097580"/>
              <a:gd name="connsiteY11" fmla="*/ 3075291 h 4097580"/>
              <a:gd name="connsiteX12" fmla="*/ 247278 w 4097580"/>
              <a:gd name="connsiteY12" fmla="*/ 3025365 h 4097580"/>
              <a:gd name="connsiteX13" fmla="*/ 182336 w 4097580"/>
              <a:gd name="connsiteY13" fmla="*/ 2890554 h 4097580"/>
              <a:gd name="connsiteX14" fmla="*/ 182336 w 4097580"/>
              <a:gd name="connsiteY14" fmla="*/ 1207027 h 4097580"/>
              <a:gd name="connsiteX15" fmla="*/ 247278 w 4097580"/>
              <a:gd name="connsiteY15" fmla="*/ 1072216 h 4097580"/>
              <a:gd name="connsiteX16" fmla="*/ 3794031 w 4097580"/>
              <a:gd name="connsiteY16" fmla="*/ 979591 h 4097580"/>
              <a:gd name="connsiteX17" fmla="*/ 3850302 w 4097580"/>
              <a:gd name="connsiteY17" fmla="*/ 1072216 h 4097580"/>
              <a:gd name="connsiteX18" fmla="*/ 3889304 w 4097580"/>
              <a:gd name="connsiteY18" fmla="*/ 1153179 h 4097580"/>
              <a:gd name="connsiteX19" fmla="*/ 3889304 w 4097580"/>
              <a:gd name="connsiteY19" fmla="*/ 2944402 h 4097580"/>
              <a:gd name="connsiteX20" fmla="*/ 3850302 w 4097580"/>
              <a:gd name="connsiteY20" fmla="*/ 3025365 h 4097580"/>
              <a:gd name="connsiteX21" fmla="*/ 3794031 w 4097580"/>
              <a:gd name="connsiteY21" fmla="*/ 3117990 h 4097580"/>
              <a:gd name="connsiteX22" fmla="*/ 539552 w 4097580"/>
              <a:gd name="connsiteY22" fmla="*/ 666671 h 4097580"/>
              <a:gd name="connsiteX23" fmla="*/ 539552 w 4097580"/>
              <a:gd name="connsiteY23" fmla="*/ 3430909 h 4097580"/>
              <a:gd name="connsiteX24" fmla="*/ 467844 w 4097580"/>
              <a:gd name="connsiteY24" fmla="*/ 3352011 h 4097580"/>
              <a:gd name="connsiteX25" fmla="*/ 444279 w 4097580"/>
              <a:gd name="connsiteY25" fmla="*/ 3320497 h 4097580"/>
              <a:gd name="connsiteX26" fmla="*/ 444279 w 4097580"/>
              <a:gd name="connsiteY26" fmla="*/ 777083 h 4097580"/>
              <a:gd name="connsiteX27" fmla="*/ 467844 w 4097580"/>
              <a:gd name="connsiteY27" fmla="*/ 745570 h 4097580"/>
              <a:gd name="connsiteX28" fmla="*/ 3532087 w 4097580"/>
              <a:gd name="connsiteY28" fmla="*/ 638129 h 4097580"/>
              <a:gd name="connsiteX29" fmla="*/ 3627360 w 4097580"/>
              <a:gd name="connsiteY29" fmla="*/ 742956 h 4097580"/>
              <a:gd name="connsiteX30" fmla="*/ 3627360 w 4097580"/>
              <a:gd name="connsiteY30" fmla="*/ 3354625 h 4097580"/>
              <a:gd name="connsiteX31" fmla="*/ 3532087 w 4097580"/>
              <a:gd name="connsiteY31" fmla="*/ 3459451 h 4097580"/>
              <a:gd name="connsiteX32" fmla="*/ 801541 w 4097580"/>
              <a:gd name="connsiteY32" fmla="*/ 425990 h 4097580"/>
              <a:gd name="connsiteX33" fmla="*/ 801541 w 4097580"/>
              <a:gd name="connsiteY33" fmla="*/ 3671591 h 4097580"/>
              <a:gd name="connsiteX34" fmla="*/ 745570 w 4097580"/>
              <a:gd name="connsiteY34" fmla="*/ 3629736 h 4097580"/>
              <a:gd name="connsiteX35" fmla="*/ 706268 w 4097580"/>
              <a:gd name="connsiteY35" fmla="*/ 3594016 h 4097580"/>
              <a:gd name="connsiteX36" fmla="*/ 706268 w 4097580"/>
              <a:gd name="connsiteY36" fmla="*/ 503564 h 4097580"/>
              <a:gd name="connsiteX37" fmla="*/ 745570 w 4097580"/>
              <a:gd name="connsiteY37" fmla="*/ 467845 h 4097580"/>
              <a:gd name="connsiteX38" fmla="*/ 3270144 w 4097580"/>
              <a:gd name="connsiteY38" fmla="*/ 406626 h 4097580"/>
              <a:gd name="connsiteX39" fmla="*/ 3352010 w 4097580"/>
              <a:gd name="connsiteY39" fmla="*/ 467845 h 4097580"/>
              <a:gd name="connsiteX40" fmla="*/ 3365417 w 4097580"/>
              <a:gd name="connsiteY40" fmla="*/ 480029 h 4097580"/>
              <a:gd name="connsiteX41" fmla="*/ 3365417 w 4097580"/>
              <a:gd name="connsiteY41" fmla="*/ 3617551 h 4097580"/>
              <a:gd name="connsiteX42" fmla="*/ 3352010 w 4097580"/>
              <a:gd name="connsiteY42" fmla="*/ 3629736 h 4097580"/>
              <a:gd name="connsiteX43" fmla="*/ 3270144 w 4097580"/>
              <a:gd name="connsiteY43" fmla="*/ 3690954 h 4097580"/>
              <a:gd name="connsiteX44" fmla="*/ 3063758 w 4097580"/>
              <a:gd name="connsiteY44" fmla="*/ 270603 h 4097580"/>
              <a:gd name="connsiteX45" fmla="*/ 3159031 w 4097580"/>
              <a:gd name="connsiteY45" fmla="*/ 328483 h 4097580"/>
              <a:gd name="connsiteX46" fmla="*/ 3159031 w 4097580"/>
              <a:gd name="connsiteY46" fmla="*/ 3769098 h 4097580"/>
              <a:gd name="connsiteX47" fmla="*/ 3063758 w 4097580"/>
              <a:gd name="connsiteY47" fmla="*/ 3826978 h 4097580"/>
              <a:gd name="connsiteX48" fmla="*/ 1063485 w 4097580"/>
              <a:gd name="connsiteY48" fmla="*/ 252582 h 4097580"/>
              <a:gd name="connsiteX49" fmla="*/ 1063485 w 4097580"/>
              <a:gd name="connsiteY49" fmla="*/ 3844998 h 4097580"/>
              <a:gd name="connsiteX50" fmla="*/ 968212 w 4097580"/>
              <a:gd name="connsiteY50" fmla="*/ 3787118 h 4097580"/>
              <a:gd name="connsiteX51" fmla="*/ 968212 w 4097580"/>
              <a:gd name="connsiteY51" fmla="*/ 310462 h 4097580"/>
              <a:gd name="connsiteX52" fmla="*/ 2801814 w 4097580"/>
              <a:gd name="connsiteY52" fmla="*/ 144733 h 4097580"/>
              <a:gd name="connsiteX53" fmla="*/ 2846271 w 4097580"/>
              <a:gd name="connsiteY53" fmla="*/ 161004 h 4097580"/>
              <a:gd name="connsiteX54" fmla="*/ 2897087 w 4097580"/>
              <a:gd name="connsiteY54" fmla="*/ 185484 h 4097580"/>
              <a:gd name="connsiteX55" fmla="*/ 2897087 w 4097580"/>
              <a:gd name="connsiteY55" fmla="*/ 3912097 h 4097580"/>
              <a:gd name="connsiteX56" fmla="*/ 2846271 w 4097580"/>
              <a:gd name="connsiteY56" fmla="*/ 3936576 h 4097580"/>
              <a:gd name="connsiteX57" fmla="*/ 2801814 w 4097580"/>
              <a:gd name="connsiteY57" fmla="*/ 3952848 h 4097580"/>
              <a:gd name="connsiteX58" fmla="*/ 1325428 w 4097580"/>
              <a:gd name="connsiteY58" fmla="*/ 133876 h 4097580"/>
              <a:gd name="connsiteX59" fmla="*/ 1325428 w 4097580"/>
              <a:gd name="connsiteY59" fmla="*/ 3963704 h 4097580"/>
              <a:gd name="connsiteX60" fmla="*/ 1251309 w 4097580"/>
              <a:gd name="connsiteY60" fmla="*/ 3936576 h 4097580"/>
              <a:gd name="connsiteX61" fmla="*/ 1230155 w 4097580"/>
              <a:gd name="connsiteY61" fmla="*/ 3926386 h 4097580"/>
              <a:gd name="connsiteX62" fmla="*/ 1230155 w 4097580"/>
              <a:gd name="connsiteY62" fmla="*/ 171195 h 4097580"/>
              <a:gd name="connsiteX63" fmla="*/ 1251309 w 4097580"/>
              <a:gd name="connsiteY63" fmla="*/ 161004 h 4097580"/>
              <a:gd name="connsiteX64" fmla="*/ 2539871 w 4097580"/>
              <a:gd name="connsiteY64" fmla="*/ 61726 h 4097580"/>
              <a:gd name="connsiteX65" fmla="*/ 2635144 w 4097580"/>
              <a:gd name="connsiteY65" fmla="*/ 86223 h 4097580"/>
              <a:gd name="connsiteX66" fmla="*/ 2635144 w 4097580"/>
              <a:gd name="connsiteY66" fmla="*/ 4011357 h 4097580"/>
              <a:gd name="connsiteX67" fmla="*/ 2539871 w 4097580"/>
              <a:gd name="connsiteY67" fmla="*/ 4035854 h 4097580"/>
              <a:gd name="connsiteX68" fmla="*/ 1587371 w 4097580"/>
              <a:gd name="connsiteY68" fmla="*/ 54099 h 4097580"/>
              <a:gd name="connsiteX69" fmla="*/ 1587371 w 4097580"/>
              <a:gd name="connsiteY69" fmla="*/ 4043481 h 4097580"/>
              <a:gd name="connsiteX70" fmla="*/ 1492098 w 4097580"/>
              <a:gd name="connsiteY70" fmla="*/ 4018984 h 4097580"/>
              <a:gd name="connsiteX71" fmla="*/ 1492098 w 4097580"/>
              <a:gd name="connsiteY71" fmla="*/ 78597 h 4097580"/>
              <a:gd name="connsiteX72" fmla="*/ 2277928 w 4097580"/>
              <a:gd name="connsiteY72" fmla="*/ 13579 h 4097580"/>
              <a:gd name="connsiteX73" fmla="*/ 2373201 w 4097580"/>
              <a:gd name="connsiteY73" fmla="*/ 28119 h 4097580"/>
              <a:gd name="connsiteX74" fmla="*/ 2373201 w 4097580"/>
              <a:gd name="connsiteY74" fmla="*/ 4069461 h 4097580"/>
              <a:gd name="connsiteX75" fmla="*/ 2277928 w 4097580"/>
              <a:gd name="connsiteY75" fmla="*/ 4084002 h 4097580"/>
              <a:gd name="connsiteX76" fmla="*/ 1849314 w 4097580"/>
              <a:gd name="connsiteY76" fmla="*/ 10073 h 4097580"/>
              <a:gd name="connsiteX77" fmla="*/ 1849314 w 4097580"/>
              <a:gd name="connsiteY77" fmla="*/ 4087507 h 4097580"/>
              <a:gd name="connsiteX78" fmla="*/ 1839313 w 4097580"/>
              <a:gd name="connsiteY78" fmla="*/ 4087002 h 4097580"/>
              <a:gd name="connsiteX79" fmla="*/ 1754041 w 4097580"/>
              <a:gd name="connsiteY79" fmla="*/ 4073988 h 4097580"/>
              <a:gd name="connsiteX80" fmla="*/ 1754041 w 4097580"/>
              <a:gd name="connsiteY80" fmla="*/ 23592 h 4097580"/>
              <a:gd name="connsiteX81" fmla="*/ 1839313 w 4097580"/>
              <a:gd name="connsiteY81" fmla="*/ 10578 h 4097580"/>
              <a:gd name="connsiteX82" fmla="*/ 2048790 w 4097580"/>
              <a:gd name="connsiteY82" fmla="*/ 0 h 4097580"/>
              <a:gd name="connsiteX83" fmla="*/ 2111258 w 4097580"/>
              <a:gd name="connsiteY83" fmla="*/ 3155 h 4097580"/>
              <a:gd name="connsiteX84" fmla="*/ 2111258 w 4097580"/>
              <a:gd name="connsiteY84" fmla="*/ 4094426 h 4097580"/>
              <a:gd name="connsiteX85" fmla="*/ 2048790 w 4097580"/>
              <a:gd name="connsiteY85" fmla="*/ 4097580 h 4097580"/>
              <a:gd name="connsiteX86" fmla="*/ 2015985 w 4097580"/>
              <a:gd name="connsiteY86" fmla="*/ 4095924 h 4097580"/>
              <a:gd name="connsiteX87" fmla="*/ 2015985 w 4097580"/>
              <a:gd name="connsiteY87" fmla="*/ 1657 h 4097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4097580" h="4097580">
                <a:moveTo>
                  <a:pt x="15665" y="1805980"/>
                </a:moveTo>
                <a:lnTo>
                  <a:pt x="15665" y="2291600"/>
                </a:lnTo>
                <a:lnTo>
                  <a:pt x="10578" y="2258267"/>
                </a:lnTo>
                <a:cubicBezTo>
                  <a:pt x="3583" y="2189393"/>
                  <a:pt x="0" y="2119510"/>
                  <a:pt x="0" y="2048790"/>
                </a:cubicBezTo>
                <a:cubicBezTo>
                  <a:pt x="0" y="1978070"/>
                  <a:pt x="3583" y="1908188"/>
                  <a:pt x="10578" y="1839313"/>
                </a:cubicBezTo>
                <a:close/>
                <a:moveTo>
                  <a:pt x="4055974" y="1636007"/>
                </a:moveTo>
                <a:lnTo>
                  <a:pt x="4087002" y="1839313"/>
                </a:lnTo>
                <a:cubicBezTo>
                  <a:pt x="4093997" y="1908188"/>
                  <a:pt x="4097580" y="1978070"/>
                  <a:pt x="4097580" y="2048790"/>
                </a:cubicBezTo>
                <a:cubicBezTo>
                  <a:pt x="4097580" y="2119510"/>
                  <a:pt x="4093997" y="2189393"/>
                  <a:pt x="4087002" y="2258267"/>
                </a:cubicBezTo>
                <a:lnTo>
                  <a:pt x="4055974" y="2461574"/>
                </a:lnTo>
                <a:close/>
                <a:moveTo>
                  <a:pt x="277609" y="1022289"/>
                </a:moveTo>
                <a:lnTo>
                  <a:pt x="277609" y="3075291"/>
                </a:lnTo>
                <a:lnTo>
                  <a:pt x="247278" y="3025365"/>
                </a:lnTo>
                <a:lnTo>
                  <a:pt x="182336" y="2890554"/>
                </a:lnTo>
                <a:lnTo>
                  <a:pt x="182336" y="1207027"/>
                </a:lnTo>
                <a:lnTo>
                  <a:pt x="247278" y="1072216"/>
                </a:lnTo>
                <a:close/>
                <a:moveTo>
                  <a:pt x="3794031" y="979591"/>
                </a:moveTo>
                <a:lnTo>
                  <a:pt x="3850302" y="1072216"/>
                </a:lnTo>
                <a:lnTo>
                  <a:pt x="3889304" y="1153179"/>
                </a:lnTo>
                <a:lnTo>
                  <a:pt x="3889304" y="2944402"/>
                </a:lnTo>
                <a:lnTo>
                  <a:pt x="3850302" y="3025365"/>
                </a:lnTo>
                <a:lnTo>
                  <a:pt x="3794031" y="3117990"/>
                </a:lnTo>
                <a:close/>
                <a:moveTo>
                  <a:pt x="539552" y="666671"/>
                </a:moveTo>
                <a:lnTo>
                  <a:pt x="539552" y="3430909"/>
                </a:lnTo>
                <a:lnTo>
                  <a:pt x="467844" y="3352011"/>
                </a:lnTo>
                <a:lnTo>
                  <a:pt x="444279" y="3320497"/>
                </a:lnTo>
                <a:lnTo>
                  <a:pt x="444279" y="777083"/>
                </a:lnTo>
                <a:lnTo>
                  <a:pt x="467844" y="745570"/>
                </a:lnTo>
                <a:close/>
                <a:moveTo>
                  <a:pt x="3532087" y="638129"/>
                </a:moveTo>
                <a:lnTo>
                  <a:pt x="3627360" y="742956"/>
                </a:lnTo>
                <a:lnTo>
                  <a:pt x="3627360" y="3354625"/>
                </a:lnTo>
                <a:lnTo>
                  <a:pt x="3532087" y="3459451"/>
                </a:lnTo>
                <a:close/>
                <a:moveTo>
                  <a:pt x="801541" y="425990"/>
                </a:moveTo>
                <a:lnTo>
                  <a:pt x="801541" y="3671591"/>
                </a:lnTo>
                <a:lnTo>
                  <a:pt x="745570" y="3629736"/>
                </a:lnTo>
                <a:lnTo>
                  <a:pt x="706268" y="3594016"/>
                </a:lnTo>
                <a:lnTo>
                  <a:pt x="706268" y="503564"/>
                </a:lnTo>
                <a:lnTo>
                  <a:pt x="745570" y="467845"/>
                </a:lnTo>
                <a:close/>
                <a:moveTo>
                  <a:pt x="3270144" y="406626"/>
                </a:moveTo>
                <a:lnTo>
                  <a:pt x="3352010" y="467845"/>
                </a:lnTo>
                <a:lnTo>
                  <a:pt x="3365417" y="480029"/>
                </a:lnTo>
                <a:lnTo>
                  <a:pt x="3365417" y="3617551"/>
                </a:lnTo>
                <a:lnTo>
                  <a:pt x="3352010" y="3629736"/>
                </a:lnTo>
                <a:lnTo>
                  <a:pt x="3270144" y="3690954"/>
                </a:lnTo>
                <a:close/>
                <a:moveTo>
                  <a:pt x="3063758" y="270603"/>
                </a:moveTo>
                <a:lnTo>
                  <a:pt x="3159031" y="328483"/>
                </a:lnTo>
                <a:lnTo>
                  <a:pt x="3159031" y="3769098"/>
                </a:lnTo>
                <a:lnTo>
                  <a:pt x="3063758" y="3826978"/>
                </a:lnTo>
                <a:close/>
                <a:moveTo>
                  <a:pt x="1063485" y="252582"/>
                </a:moveTo>
                <a:lnTo>
                  <a:pt x="1063485" y="3844998"/>
                </a:lnTo>
                <a:lnTo>
                  <a:pt x="968212" y="3787118"/>
                </a:lnTo>
                <a:lnTo>
                  <a:pt x="968212" y="310462"/>
                </a:lnTo>
                <a:close/>
                <a:moveTo>
                  <a:pt x="2801814" y="144733"/>
                </a:moveTo>
                <a:lnTo>
                  <a:pt x="2846271" y="161004"/>
                </a:lnTo>
                <a:lnTo>
                  <a:pt x="2897087" y="185484"/>
                </a:lnTo>
                <a:lnTo>
                  <a:pt x="2897087" y="3912097"/>
                </a:lnTo>
                <a:lnTo>
                  <a:pt x="2846271" y="3936576"/>
                </a:lnTo>
                <a:lnTo>
                  <a:pt x="2801814" y="3952848"/>
                </a:lnTo>
                <a:close/>
                <a:moveTo>
                  <a:pt x="1325428" y="133876"/>
                </a:moveTo>
                <a:lnTo>
                  <a:pt x="1325428" y="3963704"/>
                </a:lnTo>
                <a:lnTo>
                  <a:pt x="1251309" y="3936576"/>
                </a:lnTo>
                <a:lnTo>
                  <a:pt x="1230155" y="3926386"/>
                </a:lnTo>
                <a:lnTo>
                  <a:pt x="1230155" y="171195"/>
                </a:lnTo>
                <a:lnTo>
                  <a:pt x="1251309" y="161004"/>
                </a:lnTo>
                <a:close/>
                <a:moveTo>
                  <a:pt x="2539871" y="61726"/>
                </a:moveTo>
                <a:lnTo>
                  <a:pt x="2635144" y="86223"/>
                </a:lnTo>
                <a:lnTo>
                  <a:pt x="2635144" y="4011357"/>
                </a:lnTo>
                <a:lnTo>
                  <a:pt x="2539871" y="4035854"/>
                </a:lnTo>
                <a:close/>
                <a:moveTo>
                  <a:pt x="1587371" y="54099"/>
                </a:moveTo>
                <a:lnTo>
                  <a:pt x="1587371" y="4043481"/>
                </a:lnTo>
                <a:lnTo>
                  <a:pt x="1492098" y="4018984"/>
                </a:lnTo>
                <a:lnTo>
                  <a:pt x="1492098" y="78597"/>
                </a:lnTo>
                <a:close/>
                <a:moveTo>
                  <a:pt x="2277928" y="13579"/>
                </a:moveTo>
                <a:lnTo>
                  <a:pt x="2373201" y="28119"/>
                </a:lnTo>
                <a:lnTo>
                  <a:pt x="2373201" y="4069461"/>
                </a:lnTo>
                <a:lnTo>
                  <a:pt x="2277928" y="4084002"/>
                </a:lnTo>
                <a:close/>
                <a:moveTo>
                  <a:pt x="1849314" y="10073"/>
                </a:moveTo>
                <a:lnTo>
                  <a:pt x="1849314" y="4087507"/>
                </a:lnTo>
                <a:lnTo>
                  <a:pt x="1839313" y="4087002"/>
                </a:lnTo>
                <a:lnTo>
                  <a:pt x="1754041" y="4073988"/>
                </a:lnTo>
                <a:lnTo>
                  <a:pt x="1754041" y="23592"/>
                </a:lnTo>
                <a:lnTo>
                  <a:pt x="1839313" y="10578"/>
                </a:lnTo>
                <a:close/>
                <a:moveTo>
                  <a:pt x="2048790" y="0"/>
                </a:moveTo>
                <a:lnTo>
                  <a:pt x="2111258" y="3155"/>
                </a:lnTo>
                <a:lnTo>
                  <a:pt x="2111258" y="4094426"/>
                </a:lnTo>
                <a:lnTo>
                  <a:pt x="2048790" y="4097580"/>
                </a:lnTo>
                <a:lnTo>
                  <a:pt x="2015985" y="4095924"/>
                </a:lnTo>
                <a:lnTo>
                  <a:pt x="2015985" y="1657"/>
                </a:lnTo>
                <a:close/>
              </a:path>
            </a:pathLst>
          </a:custGeom>
          <a:solidFill>
            <a:schemeClr val="accent1">
              <a:lumMod val="40000"/>
              <a:lumOff val="60000"/>
            </a:schemeClr>
          </a:solidFill>
          <a:ln w="4618" cap="flat">
            <a:noFill/>
            <a:prstDash val="solid"/>
            <a:miter/>
          </a:ln>
        </p:spPr>
        <p:txBody>
          <a:bodyPr rtlCol="0" anchor="ctr"/>
          <a:lstStyle/>
          <a:p>
            <a:endParaRPr lang="zh-CN" altLang="en-US"/>
          </a:p>
        </p:txBody>
      </p:sp>
      <p:sp>
        <p:nvSpPr>
          <p:cNvPr id="11" name="任意多边形: 形状 10"/>
          <p:cNvSpPr/>
          <p:nvPr userDrawn="1">
            <p:custDataLst>
              <p:tags r:id="rId11"/>
            </p:custDataLst>
          </p:nvPr>
        </p:nvSpPr>
        <p:spPr>
          <a:xfrm>
            <a:off x="1" y="0"/>
            <a:ext cx="1743172" cy="1606532"/>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1">
              <a:alpha val="50000"/>
            </a:schemeClr>
          </a:solidFill>
          <a:ln w="4497" cap="flat">
            <a:noFill/>
            <a:prstDash val="solid"/>
            <a:miter/>
          </a:ln>
        </p:spPr>
        <p:txBody>
          <a:bodyPr rtlCol="0" anchor="ctr"/>
          <a:lstStyle/>
          <a:p>
            <a:endParaRPr lang="zh-CN" altLang="en-US"/>
          </a:p>
        </p:txBody>
      </p:sp>
      <p:pic>
        <p:nvPicPr>
          <p:cNvPr id="15" name="图形 14"/>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10674206" y="0"/>
            <a:ext cx="1517793" cy="2437144"/>
          </a:xfrm>
          <a:prstGeom prst="rect">
            <a:avLst/>
          </a:prstGeom>
        </p:spPr>
      </p:pic>
      <p:sp>
        <p:nvSpPr>
          <p:cNvPr id="19" name="任意多边形: 形状 18"/>
          <p:cNvSpPr/>
          <p:nvPr userDrawn="1">
            <p:custDataLst>
              <p:tags r:id="rId15"/>
            </p:custDataLst>
          </p:nvPr>
        </p:nvSpPr>
        <p:spPr>
          <a:xfrm>
            <a:off x="10550430" y="2607612"/>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6"/>
          </a:solidFill>
          <a:ln w="1716" cap="flat">
            <a:noFill/>
            <a:prstDash val="solid"/>
            <a:miter/>
          </a:ln>
        </p:spPr>
        <p:txBody>
          <a:bodyPr rtlCol="0" anchor="ctr"/>
          <a:lstStyle/>
          <a:p>
            <a:endParaRPr lang="zh-CN" altLang="en-US"/>
          </a:p>
        </p:txBody>
      </p:sp>
      <p:pic>
        <p:nvPicPr>
          <p:cNvPr id="21" name="图形 20"/>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flipH="1">
            <a:off x="0" y="0"/>
            <a:ext cx="1171399" cy="572874"/>
          </a:xfrm>
          <a:prstGeom prst="rect">
            <a:avLst/>
          </a:prstGeom>
        </p:spPr>
      </p:pic>
      <p:sp>
        <p:nvSpPr>
          <p:cNvPr id="23" name="任意多边形: 形状 22"/>
          <p:cNvSpPr/>
          <p:nvPr userDrawn="1">
            <p:custDataLst>
              <p:tags r:id="rId19"/>
            </p:custDataLst>
          </p:nvPr>
        </p:nvSpPr>
        <p:spPr>
          <a:xfrm rot="16200000">
            <a:off x="8331559" y="5815173"/>
            <a:ext cx="344040" cy="431339"/>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lumMod val="75000"/>
            </a:schemeClr>
          </a:solidFill>
          <a:ln w="1716" cap="flat">
            <a:noFill/>
            <a:prstDash val="solid"/>
            <a:miter/>
          </a:ln>
        </p:spPr>
        <p:txBody>
          <a:bodyPr rtlCol="0" anchor="ctr"/>
          <a:lstStyle/>
          <a:p>
            <a:endParaRPr lang="zh-CN" altLang="en-US"/>
          </a:p>
        </p:txBody>
      </p:sp>
      <p:pic>
        <p:nvPicPr>
          <p:cNvPr id="25" name="图形 24"/>
          <p:cNvPicPr>
            <a:picLocks noChangeAspect="1"/>
          </p:cNvPicPr>
          <p:nvPr userDrawn="1">
            <p:custDataLst>
              <p:tags r:id="rId20"/>
            </p:custDataLst>
          </p:nvPr>
        </p:nvPicPr>
        <p:blipFill rotWithShape="1">
          <a:blip r:embed="rId21">
            <a:extLst>
              <a:ext uri="{96DAC541-7B7A-43D3-8B79-37D633B846F1}">
                <asvg:svgBlip xmlns:asvg="http://schemas.microsoft.com/office/drawing/2016/SVG/main" r:embed="rId22"/>
              </a:ext>
            </a:extLst>
          </a:blip>
          <a:srcRect t="36129"/>
          <a:stretch>
            <a:fillRect/>
          </a:stretch>
        </p:blipFill>
        <p:spPr>
          <a:xfrm flipH="1">
            <a:off x="9829782" y="0"/>
            <a:ext cx="820211" cy="841197"/>
          </a:xfrm>
          <a:prstGeom prst="rect">
            <a:avLst/>
          </a:prstGeom>
        </p:spPr>
      </p:pic>
      <p:cxnSp>
        <p:nvCxnSpPr>
          <p:cNvPr id="26" name="直接连接符 25"/>
          <p:cNvCxnSpPr/>
          <p:nvPr userDrawn="1">
            <p:custDataLst>
              <p:tags r:id="rId23"/>
            </p:custDataLst>
          </p:nvPr>
        </p:nvCxnSpPr>
        <p:spPr>
          <a:xfrm>
            <a:off x="1754070" y="705255"/>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custDataLst>
              <p:tags r:id="rId24"/>
            </p:custDataLst>
          </p:nvPr>
        </p:nvCxnSpPr>
        <p:spPr>
          <a:xfrm>
            <a:off x="1754070" y="765253"/>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userDrawn="1">
            <p:custDataLst>
              <p:tags r:id="rId25"/>
            </p:custDataLst>
          </p:nvPr>
        </p:nvCxnSpPr>
        <p:spPr>
          <a:xfrm>
            <a:off x="1754070" y="825252"/>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29" name="椭圆 28"/>
          <p:cNvSpPr/>
          <p:nvPr userDrawn="1">
            <p:custDataLst>
              <p:tags r:id="rId26"/>
            </p:custDataLst>
          </p:nvPr>
        </p:nvSpPr>
        <p:spPr>
          <a:xfrm rot="16200000" flipH="1">
            <a:off x="1137834" y="3010825"/>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userDrawn="1">
            <p:custDataLst>
              <p:tags r:id="rId27"/>
            </p:custDataLst>
          </p:nvPr>
        </p:nvSpPr>
        <p:spPr>
          <a:xfrm rot="16200000" flipH="1">
            <a:off x="1137834" y="3326129"/>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userDrawn="1">
            <p:custDataLst>
              <p:tags r:id="rId28"/>
            </p:custDataLst>
          </p:nvPr>
        </p:nvSpPr>
        <p:spPr>
          <a:xfrm rot="16200000" flipH="1">
            <a:off x="1137834" y="2853173"/>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userDrawn="1">
            <p:custDataLst>
              <p:tags r:id="rId29"/>
            </p:custDataLst>
          </p:nvPr>
        </p:nvSpPr>
        <p:spPr>
          <a:xfrm rot="16200000" flipH="1">
            <a:off x="1137834" y="3168477"/>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custDataLst>
              <p:tags r:id="rId30"/>
            </p:custDataLst>
          </p:nvPr>
        </p:nvSpPr>
        <p:spPr>
          <a:xfrm>
            <a:off x="1743172" y="1360149"/>
            <a:ext cx="6031927" cy="2239690"/>
          </a:xfrm>
        </p:spPr>
        <p:txBody>
          <a:bodyPr wrap="square" anchor="b">
            <a:normAutofit/>
          </a:bodyPr>
          <a:lstStyle>
            <a:lvl1pPr algn="l">
              <a:lnSpc>
                <a:spcPct val="100000"/>
              </a:lnSpc>
              <a:defRPr sz="6000"/>
            </a:lvl1pPr>
          </a:lstStyle>
          <a:p>
            <a:r>
              <a:rPr lang="zh-CN" altLang="en-US" dirty="0"/>
              <a:t>单击此处编辑母版标题样式</a:t>
            </a:r>
            <a:endParaRPr lang="zh-CN" altLang="en-US" dirty="0"/>
          </a:p>
        </p:txBody>
      </p:sp>
      <p:sp>
        <p:nvSpPr>
          <p:cNvPr id="3" name="副标题 2"/>
          <p:cNvSpPr>
            <a:spLocks noGrp="1"/>
          </p:cNvSpPr>
          <p:nvPr>
            <p:ph type="subTitle" idx="1" hasCustomPrompt="1"/>
            <p:custDataLst>
              <p:tags r:id="rId31"/>
            </p:custDataLst>
          </p:nvPr>
        </p:nvSpPr>
        <p:spPr>
          <a:xfrm>
            <a:off x="1743173" y="3743839"/>
            <a:ext cx="5263024" cy="972000"/>
          </a:xfrm>
        </p:spPr>
        <p:txBody>
          <a:bodyPr wrap="square">
            <a:normAutofit/>
          </a:bodyPr>
          <a:lstStyle>
            <a:lvl1pPr marL="0" indent="0" algn="l">
              <a:lnSpc>
                <a:spcPct val="100000"/>
              </a:lnSpc>
              <a:buNone/>
              <a:defRPr sz="3600" b="1" cap="all" spc="300" baseline="0">
                <a:solidFill>
                  <a:schemeClr val="accent1">
                    <a:lumMod val="7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0" name="公司名占位符 6"/>
          <p:cNvSpPr>
            <a:spLocks noGrp="1"/>
          </p:cNvSpPr>
          <p:nvPr>
            <p:ph type="body" sz="quarter" idx="13" hasCustomPrompt="1"/>
            <p:custDataLst>
              <p:tags r:id="rId32"/>
            </p:custDataLst>
          </p:nvPr>
        </p:nvSpPr>
        <p:spPr>
          <a:xfrm>
            <a:off x="2038894" y="511825"/>
            <a:ext cx="2880000" cy="504000"/>
          </a:xfrm>
        </p:spPr>
        <p:txBody>
          <a:bodyPr wrap="square" anchor="ctr">
            <a:normAutofit/>
          </a:bodyPr>
          <a:lstStyle>
            <a:lvl1pPr marL="0" indent="0">
              <a:lnSpc>
                <a:spcPct val="100000"/>
              </a:lnSpc>
              <a:buNone/>
              <a:defRPr sz="1800"/>
            </a:lvl1pPr>
          </a:lstStyle>
          <a:p>
            <a:pPr lvl="0"/>
            <a:r>
              <a:rPr lang="zh-CN" altLang="en-US" dirty="0"/>
              <a:t>公司名</a:t>
            </a:r>
            <a:endParaRPr lang="zh-CN" altLang="en-US" dirty="0"/>
          </a:p>
        </p:txBody>
      </p:sp>
      <p:sp>
        <p:nvSpPr>
          <p:cNvPr id="24" name="署名占位符 10"/>
          <p:cNvSpPr>
            <a:spLocks noGrp="1"/>
          </p:cNvSpPr>
          <p:nvPr>
            <p:ph type="body" sz="quarter" idx="17" hasCustomPrompt="1"/>
            <p:custDataLst>
              <p:tags r:id="rId33"/>
            </p:custDataLst>
          </p:nvPr>
        </p:nvSpPr>
        <p:spPr>
          <a:xfrm>
            <a:off x="1739900" y="4951074"/>
            <a:ext cx="2880000" cy="504000"/>
          </a:xfrm>
          <a:prstGeom prst="roundRect">
            <a:avLst>
              <a:gd name="adj" fmla="val 50000"/>
            </a:avLst>
          </a:prstGeom>
          <a:solidFill>
            <a:schemeClr val="accent1">
              <a:lumMod val="75000"/>
            </a:schemeClr>
          </a:solidFill>
        </p:spPr>
        <p:txBody>
          <a:bodyPr wrap="square" anchor="ctr">
            <a:normAutofit/>
          </a:bodyPr>
          <a:lstStyle>
            <a:lvl1pPr marL="0" indent="0" algn="ctr">
              <a:lnSpc>
                <a:spcPct val="100000"/>
              </a:lnSpc>
              <a:buNone/>
              <a:defRPr sz="1800">
                <a:solidFill>
                  <a:srgbClr val="FFFFFF"/>
                </a:solidFill>
              </a:defRPr>
            </a:lvl1pPr>
          </a:lstStyle>
          <a:p>
            <a:pPr lvl="0"/>
            <a:r>
              <a:rPr lang="zh-CN" altLang="en-US" dirty="0"/>
              <a:t>署名</a:t>
            </a:r>
            <a:endParaRPr lang="zh-CN" altLang="en-US" dirty="0"/>
          </a:p>
        </p:txBody>
      </p:sp>
      <p:pic>
        <p:nvPicPr>
          <p:cNvPr id="33" name="图形 32"/>
          <p:cNvPicPr>
            <a:picLocks noChangeAspect="1"/>
          </p:cNvPicPr>
          <p:nvPr userDrawn="1">
            <p:custDataLst>
              <p:tags r:id="rId34"/>
            </p:custDataLst>
          </p:nvPr>
        </p:nvPicPr>
        <p:blipFill rotWithShape="1">
          <a:blip r:embed="rId35">
            <a:extLst>
              <a:ext uri="{96DAC541-7B7A-43D3-8B79-37D633B846F1}">
                <asvg:svgBlip xmlns:asvg="http://schemas.microsoft.com/office/drawing/2016/SVG/main" r:embed="rId36"/>
              </a:ext>
            </a:extLst>
          </a:blip>
          <a:srcRect t="19196"/>
          <a:stretch>
            <a:fillRect/>
          </a:stretch>
        </p:blipFill>
        <p:spPr>
          <a:xfrm flipV="1">
            <a:off x="9849167" y="4203559"/>
            <a:ext cx="2045837" cy="2654439"/>
          </a:xfrm>
          <a:prstGeom prst="rect">
            <a:avLst/>
          </a:prstGeom>
        </p:spPr>
      </p:pic>
      <p:sp>
        <p:nvSpPr>
          <p:cNvPr id="4" name="日期占位符 3"/>
          <p:cNvSpPr>
            <a:spLocks noGrp="1"/>
          </p:cNvSpPr>
          <p:nvPr>
            <p:ph type="dt" sz="half" idx="10"/>
            <p:custDataLst>
              <p:tags r:id="rId37"/>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38"/>
            </p:custDataLst>
          </p:nvPr>
        </p:nvSpPr>
        <p:spPr/>
        <p:txBody>
          <a:bodyPr/>
          <a:lstStyle/>
          <a:p>
            <a:endParaRPr lang="zh-CN" altLang="en-US"/>
          </a:p>
        </p:txBody>
      </p:sp>
      <p:sp>
        <p:nvSpPr>
          <p:cNvPr id="6" name="灯片编号占位符 5"/>
          <p:cNvSpPr>
            <a:spLocks noGrp="1"/>
          </p:cNvSpPr>
          <p:nvPr>
            <p:ph type="sldNum" sz="quarter" idx="12"/>
            <p:custDataLst>
              <p:tags r:id="rId39"/>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9" name="图形 8"/>
          <p:cNvPicPr>
            <a:picLocks noChangeAspect="1"/>
          </p:cNvPicPr>
          <p:nvPr userDrawn="1">
            <p:custDataLst>
              <p:tags r:id="rId2"/>
            </p:custDataLst>
          </p:nvPr>
        </p:nvPicPr>
        <p:blipFill>
          <a:blip r:embed="rId3">
            <a:extLst>
              <a:ext uri="{96DAC541-7B7A-43D3-8B79-37D633B846F1}">
                <asvg:svgBlip xmlns:asvg="http://schemas.microsoft.com/office/drawing/2016/SVG/main" r:embed="rId4"/>
              </a:ext>
            </a:extLst>
          </a:blip>
          <a:srcRect l="43038" b="60669"/>
          <a:stretch>
            <a:fillRect/>
          </a:stretch>
        </p:blipFill>
        <p:spPr>
          <a:xfrm>
            <a:off x="1" y="5440310"/>
            <a:ext cx="2770308" cy="141769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22" name="图形 21"/>
          <p:cNvPicPr>
            <a:picLocks noChangeAspect="1"/>
          </p:cNvPicPr>
          <p:nvPr userDrawn="1">
            <p:custDataLst>
              <p:tags r:id="rId5"/>
            </p:custDataLst>
          </p:nvPr>
        </p:nvPicPr>
        <p:blipFill rotWithShape="1">
          <a:blip r:embed="rId6">
            <a:extLst>
              <a:ext uri="{96DAC541-7B7A-43D3-8B79-37D633B846F1}">
                <asvg:svgBlip xmlns:asvg="http://schemas.microsoft.com/office/drawing/2016/SVG/main" r:embed="rId7"/>
              </a:ext>
            </a:extLst>
          </a:blip>
          <a:srcRect l="22673" t="1" b="9784"/>
          <a:stretch>
            <a:fillRect/>
          </a:stretch>
        </p:blipFill>
        <p:spPr>
          <a:xfrm>
            <a:off x="0" y="5138668"/>
            <a:ext cx="1171400" cy="1719332"/>
          </a:xfrm>
          <a:prstGeom prst="rect">
            <a:avLst/>
          </a:prstGeom>
        </p:spPr>
      </p:pic>
      <p:sp>
        <p:nvSpPr>
          <p:cNvPr id="23" name="任意多边形: 形状 22"/>
          <p:cNvSpPr/>
          <p:nvPr userDrawn="1">
            <p:custDataLst>
              <p:tags r:id="rId8"/>
            </p:custDataLst>
          </p:nvPr>
        </p:nvSpPr>
        <p:spPr>
          <a:xfrm rot="16200000">
            <a:off x="1166957" y="6173726"/>
            <a:ext cx="344040" cy="431339"/>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lumMod val="75000"/>
            </a:schemeClr>
          </a:solidFill>
          <a:ln w="1716" cap="flat">
            <a:noFill/>
            <a:prstDash val="solid"/>
            <a:miter/>
          </a:ln>
        </p:spPr>
        <p:txBody>
          <a:bodyPr rtlCol="0" anchor="ctr"/>
          <a:p>
            <a:endParaRPr lang="zh-CN" altLang="en-US"/>
          </a:p>
        </p:txBody>
      </p:sp>
      <p:pic>
        <p:nvPicPr>
          <p:cNvPr id="13" name="图形 12"/>
          <p:cNvPicPr>
            <a:picLocks noChangeAspect="1"/>
          </p:cNvPicPr>
          <p:nvPr userDrawn="1">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0" y="0"/>
            <a:ext cx="6279639" cy="2758465"/>
          </a:xfrm>
          <a:prstGeom prst="rect">
            <a:avLst/>
          </a:prstGeom>
        </p:spPr>
      </p:pic>
      <p:sp>
        <p:nvSpPr>
          <p:cNvPr id="15" name="任意多边形: 形状 14"/>
          <p:cNvSpPr/>
          <p:nvPr userDrawn="1">
            <p:custDataLst>
              <p:tags r:id="rId12"/>
            </p:custDataLst>
          </p:nvPr>
        </p:nvSpPr>
        <p:spPr>
          <a:xfrm>
            <a:off x="174823" y="1259341"/>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1">
              <a:lumMod val="75000"/>
            </a:schemeClr>
          </a:solidFill>
          <a:ln w="1716" cap="flat">
            <a:noFill/>
            <a:prstDash val="solid"/>
            <a:miter/>
          </a:ln>
        </p:spPr>
        <p:txBody>
          <a:bodyPr rtlCol="0" anchor="ctr"/>
          <a:p>
            <a:endParaRPr lang="zh-CN" altLang="en-US"/>
          </a:p>
        </p:txBody>
      </p:sp>
      <p:pic>
        <p:nvPicPr>
          <p:cNvPr id="16" name="图形 15"/>
          <p:cNvPicPr>
            <a:picLocks noChangeAspect="1"/>
          </p:cNvPicPr>
          <p:nvPr userDrawn="1">
            <p:custDataLst>
              <p:tags r:id="rId13"/>
            </p:custDataLst>
          </p:nvPr>
        </p:nvPicPr>
        <p:blipFill rotWithShape="1">
          <a:blip r:embed="rId14">
            <a:extLst>
              <a:ext uri="{96DAC541-7B7A-43D3-8B79-37D633B846F1}">
                <asvg:svgBlip xmlns:asvg="http://schemas.microsoft.com/office/drawing/2016/SVG/main" r:embed="rId15"/>
              </a:ext>
            </a:extLst>
          </a:blip>
          <a:srcRect t="36129"/>
          <a:stretch>
            <a:fillRect/>
          </a:stretch>
        </p:blipFill>
        <p:spPr>
          <a:xfrm>
            <a:off x="174372" y="0"/>
            <a:ext cx="820211" cy="841197"/>
          </a:xfrm>
          <a:prstGeom prst="rect">
            <a:avLst/>
          </a:prstGeom>
        </p:spPr>
      </p:pic>
      <p:pic>
        <p:nvPicPr>
          <p:cNvPr id="33" name="图形 32"/>
          <p:cNvPicPr>
            <a:picLocks noChangeAspect="1"/>
          </p:cNvPicPr>
          <p:nvPr userDrawn="1">
            <p:custDataLst>
              <p:tags r:id="rId16"/>
            </p:custDataLst>
          </p:nvPr>
        </p:nvPicPr>
        <p:blipFill rotWithShape="1">
          <a:blip r:embed="rId14">
            <a:extLst>
              <a:ext uri="{96DAC541-7B7A-43D3-8B79-37D633B846F1}">
                <asvg:svgBlip xmlns:asvg="http://schemas.microsoft.com/office/drawing/2016/SVG/main" r:embed="rId15"/>
              </a:ext>
            </a:extLst>
          </a:blip>
          <a:srcRect t="19196"/>
          <a:stretch>
            <a:fillRect/>
          </a:stretch>
        </p:blipFill>
        <p:spPr>
          <a:xfrm rot="10800000" flipV="1">
            <a:off x="10064432" y="-141"/>
            <a:ext cx="2045837" cy="2654439"/>
          </a:xfrm>
          <a:prstGeom prst="rect">
            <a:avLst/>
          </a:prstGeom>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p:cNvSpPr/>
          <p:nvPr userDrawn="1">
            <p:custDataLst>
              <p:tags r:id="rId3"/>
            </p:custDataLst>
          </p:nvPr>
        </p:nvSpPr>
        <p:spPr>
          <a:xfrm flipV="1">
            <a:off x="0" y="3911600"/>
            <a:ext cx="3757433" cy="2946400"/>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4">
              <a:lumMod val="40000"/>
              <a:lumOff val="60000"/>
            </a:schemeClr>
          </a:solidFill>
          <a:ln w="4497" cap="flat">
            <a:noFill/>
            <a:prstDash val="solid"/>
            <a:miter/>
          </a:ln>
        </p:spPr>
        <p:txBody>
          <a:bodyPr rtlCol="0" anchor="ctr"/>
          <a:lstStyle/>
          <a:p>
            <a:endParaRPr lang="zh-CN" altLang="en-US"/>
          </a:p>
        </p:txBody>
      </p:sp>
      <p:pic>
        <p:nvPicPr>
          <p:cNvPr id="10" name="图形 9"/>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flipV="1">
            <a:off x="281013" y="6152023"/>
            <a:ext cx="1047200" cy="705977"/>
          </a:xfrm>
          <a:prstGeom prst="rect">
            <a:avLst/>
          </a:prstGeom>
        </p:spPr>
      </p:pic>
      <p:pic>
        <p:nvPicPr>
          <p:cNvPr id="11" name="图形 10"/>
          <p:cNvPicPr>
            <a:picLocks noChangeAspect="1"/>
          </p:cNvPicPr>
          <p:nvPr userDrawn="1">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flipH="1">
            <a:off x="0" y="5188672"/>
            <a:ext cx="2650689" cy="1669328"/>
          </a:xfrm>
          <a:prstGeom prst="rect">
            <a:avLst/>
          </a:prstGeom>
        </p:spPr>
      </p:pic>
      <p:sp>
        <p:nvSpPr>
          <p:cNvPr id="12" name="任意多边形: 形状 11"/>
          <p:cNvSpPr/>
          <p:nvPr userDrawn="1">
            <p:custDataLst>
              <p:tags r:id="rId10"/>
            </p:custDataLst>
          </p:nvPr>
        </p:nvSpPr>
        <p:spPr>
          <a:xfrm>
            <a:off x="11152439" y="0"/>
            <a:ext cx="1039561" cy="899128"/>
          </a:xfrm>
          <a:custGeom>
            <a:avLst/>
            <a:gdLst>
              <a:gd name="connsiteX0" fmla="*/ 1212407 w 1260765"/>
              <a:gd name="connsiteY0" fmla="*/ 0 h 1090450"/>
              <a:gd name="connsiteX1" fmla="*/ 1260765 w 1260765"/>
              <a:gd name="connsiteY1" fmla="*/ 0 h 1090450"/>
              <a:gd name="connsiteX2" fmla="*/ 1260765 w 1260765"/>
              <a:gd name="connsiteY2" fmla="*/ 1075843 h 1090450"/>
              <a:gd name="connsiteX3" fmla="*/ 1212407 w 1260765"/>
              <a:gd name="connsiteY3" fmla="*/ 1083223 h 1090450"/>
              <a:gd name="connsiteX4" fmla="*/ 1072990 w 1260765"/>
              <a:gd name="connsiteY4" fmla="*/ 0 h 1090450"/>
              <a:gd name="connsiteX5" fmla="*/ 1123698 w 1260765"/>
              <a:gd name="connsiteY5" fmla="*/ 0 h 1090450"/>
              <a:gd name="connsiteX6" fmla="*/ 1123698 w 1260765"/>
              <a:gd name="connsiteY6" fmla="*/ 1088771 h 1090450"/>
              <a:gd name="connsiteX7" fmla="*/ 1090450 w 1260765"/>
              <a:gd name="connsiteY7" fmla="*/ 1090450 h 1090450"/>
              <a:gd name="connsiteX8" fmla="*/ 1072990 w 1260765"/>
              <a:gd name="connsiteY8" fmla="*/ 1089569 h 1090450"/>
              <a:gd name="connsiteX9" fmla="*/ 933572 w 1260765"/>
              <a:gd name="connsiteY9" fmla="*/ 0 h 1090450"/>
              <a:gd name="connsiteX10" fmla="*/ 984281 w 1260765"/>
              <a:gd name="connsiteY10" fmla="*/ 0 h 1090450"/>
              <a:gd name="connsiteX11" fmla="*/ 984281 w 1260765"/>
              <a:gd name="connsiteY11" fmla="*/ 1085089 h 1090450"/>
              <a:gd name="connsiteX12" fmla="*/ 978958 w 1260765"/>
              <a:gd name="connsiteY12" fmla="*/ 1084820 h 1090450"/>
              <a:gd name="connsiteX13" fmla="*/ 933572 w 1260765"/>
              <a:gd name="connsiteY13" fmla="*/ 1077893 h 1090450"/>
              <a:gd name="connsiteX14" fmla="*/ 794156 w 1260765"/>
              <a:gd name="connsiteY14" fmla="*/ 0 h 1090450"/>
              <a:gd name="connsiteX15" fmla="*/ 844864 w 1260765"/>
              <a:gd name="connsiteY15" fmla="*/ 0 h 1090450"/>
              <a:gd name="connsiteX16" fmla="*/ 844864 w 1260765"/>
              <a:gd name="connsiteY16" fmla="*/ 1061656 h 1090450"/>
              <a:gd name="connsiteX17" fmla="*/ 794156 w 1260765"/>
              <a:gd name="connsiteY17" fmla="*/ 1048618 h 1090450"/>
              <a:gd name="connsiteX18" fmla="*/ 654739 w 1260765"/>
              <a:gd name="connsiteY18" fmla="*/ 0 h 1090450"/>
              <a:gd name="connsiteX19" fmla="*/ 705447 w 1260765"/>
              <a:gd name="connsiteY19" fmla="*/ 0 h 1090450"/>
              <a:gd name="connsiteX20" fmla="*/ 705447 w 1260765"/>
              <a:gd name="connsiteY20" fmla="*/ 1019196 h 1090450"/>
              <a:gd name="connsiteX21" fmla="*/ 665998 w 1260765"/>
              <a:gd name="connsiteY21" fmla="*/ 1004757 h 1090450"/>
              <a:gd name="connsiteX22" fmla="*/ 654739 w 1260765"/>
              <a:gd name="connsiteY22" fmla="*/ 999334 h 1090450"/>
              <a:gd name="connsiteX23" fmla="*/ 515322 w 1260765"/>
              <a:gd name="connsiteY23" fmla="*/ 0 h 1090450"/>
              <a:gd name="connsiteX24" fmla="*/ 566030 w 1260765"/>
              <a:gd name="connsiteY24" fmla="*/ 0 h 1090450"/>
              <a:gd name="connsiteX25" fmla="*/ 566030 w 1260765"/>
              <a:gd name="connsiteY25" fmla="*/ 956016 h 1090450"/>
              <a:gd name="connsiteX26" fmla="*/ 515322 w 1260765"/>
              <a:gd name="connsiteY26" fmla="*/ 925209 h 1090450"/>
              <a:gd name="connsiteX27" fmla="*/ 375905 w 1260765"/>
              <a:gd name="connsiteY27" fmla="*/ 0 h 1090450"/>
              <a:gd name="connsiteX28" fmla="*/ 426613 w 1260765"/>
              <a:gd name="connsiteY28" fmla="*/ 0 h 1090450"/>
              <a:gd name="connsiteX29" fmla="*/ 426613 w 1260765"/>
              <a:gd name="connsiteY29" fmla="*/ 863721 h 1090450"/>
              <a:gd name="connsiteX30" fmla="*/ 396823 w 1260765"/>
              <a:gd name="connsiteY30" fmla="*/ 841444 h 1090450"/>
              <a:gd name="connsiteX31" fmla="*/ 375905 w 1260765"/>
              <a:gd name="connsiteY31" fmla="*/ 822433 h 1090450"/>
              <a:gd name="connsiteX32" fmla="*/ 236463 w 1260765"/>
              <a:gd name="connsiteY32" fmla="*/ 0 h 1090450"/>
              <a:gd name="connsiteX33" fmla="*/ 287172 w 1260765"/>
              <a:gd name="connsiteY33" fmla="*/ 0 h 1090450"/>
              <a:gd name="connsiteX34" fmla="*/ 287172 w 1260765"/>
              <a:gd name="connsiteY34" fmla="*/ 735620 h 1090450"/>
              <a:gd name="connsiteX35" fmla="*/ 249006 w 1260765"/>
              <a:gd name="connsiteY35" fmla="*/ 693628 h 1090450"/>
              <a:gd name="connsiteX36" fmla="*/ 236463 w 1260765"/>
              <a:gd name="connsiteY36" fmla="*/ 676855 h 1090450"/>
              <a:gd name="connsiteX37" fmla="*/ 97047 w 1260765"/>
              <a:gd name="connsiteY37" fmla="*/ 0 h 1090450"/>
              <a:gd name="connsiteX38" fmla="*/ 147755 w 1260765"/>
              <a:gd name="connsiteY38" fmla="*/ 0 h 1090450"/>
              <a:gd name="connsiteX39" fmla="*/ 147755 w 1260765"/>
              <a:gd name="connsiteY39" fmla="*/ 546346 h 1090450"/>
              <a:gd name="connsiteX40" fmla="*/ 131611 w 1260765"/>
              <a:gd name="connsiteY40" fmla="*/ 519773 h 1090450"/>
              <a:gd name="connsiteX41" fmla="*/ 97047 w 1260765"/>
              <a:gd name="connsiteY41" fmla="*/ 448021 h 1090450"/>
              <a:gd name="connsiteX42" fmla="*/ 0 w 1260765"/>
              <a:gd name="connsiteY42" fmla="*/ 0 h 1090450"/>
              <a:gd name="connsiteX43" fmla="*/ 8338 w 1260765"/>
              <a:gd name="connsiteY43" fmla="*/ 0 h 1090450"/>
              <a:gd name="connsiteX44" fmla="*/ 8338 w 1260765"/>
              <a:gd name="connsiteY44" fmla="*/ 129233 h 1090450"/>
              <a:gd name="connsiteX45" fmla="*/ 5630 w 1260765"/>
              <a:gd name="connsiteY45" fmla="*/ 111492 h 1090450"/>
              <a:gd name="connsiteX46" fmla="*/ 0 w 1260765"/>
              <a:gd name="connsiteY46" fmla="*/ 0 h 109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60765" h="1090450">
                <a:moveTo>
                  <a:pt x="1212407" y="0"/>
                </a:moveTo>
                <a:lnTo>
                  <a:pt x="1260765" y="0"/>
                </a:lnTo>
                <a:lnTo>
                  <a:pt x="1260765" y="1075843"/>
                </a:lnTo>
                <a:lnTo>
                  <a:pt x="1212407" y="1083223"/>
                </a:lnTo>
                <a:close/>
                <a:moveTo>
                  <a:pt x="1072990" y="0"/>
                </a:moveTo>
                <a:lnTo>
                  <a:pt x="1123698" y="0"/>
                </a:lnTo>
                <a:lnTo>
                  <a:pt x="1123698" y="1088771"/>
                </a:lnTo>
                <a:lnTo>
                  <a:pt x="1090450" y="1090450"/>
                </a:lnTo>
                <a:lnTo>
                  <a:pt x="1072990" y="1089569"/>
                </a:lnTo>
                <a:close/>
                <a:moveTo>
                  <a:pt x="933572" y="0"/>
                </a:moveTo>
                <a:lnTo>
                  <a:pt x="984281" y="0"/>
                </a:lnTo>
                <a:lnTo>
                  <a:pt x="984281" y="1085089"/>
                </a:lnTo>
                <a:lnTo>
                  <a:pt x="978958" y="1084820"/>
                </a:lnTo>
                <a:lnTo>
                  <a:pt x="933572" y="1077893"/>
                </a:lnTo>
                <a:close/>
                <a:moveTo>
                  <a:pt x="794156" y="0"/>
                </a:moveTo>
                <a:lnTo>
                  <a:pt x="844864" y="0"/>
                </a:lnTo>
                <a:lnTo>
                  <a:pt x="844864" y="1061656"/>
                </a:lnTo>
                <a:lnTo>
                  <a:pt x="794156" y="1048618"/>
                </a:lnTo>
                <a:close/>
                <a:moveTo>
                  <a:pt x="654739" y="0"/>
                </a:moveTo>
                <a:lnTo>
                  <a:pt x="705447" y="0"/>
                </a:lnTo>
                <a:lnTo>
                  <a:pt x="705447" y="1019196"/>
                </a:lnTo>
                <a:lnTo>
                  <a:pt x="665998" y="1004757"/>
                </a:lnTo>
                <a:lnTo>
                  <a:pt x="654739" y="999334"/>
                </a:lnTo>
                <a:close/>
                <a:moveTo>
                  <a:pt x="515322" y="0"/>
                </a:moveTo>
                <a:lnTo>
                  <a:pt x="566030" y="0"/>
                </a:lnTo>
                <a:lnTo>
                  <a:pt x="566030" y="956016"/>
                </a:lnTo>
                <a:lnTo>
                  <a:pt x="515322" y="925209"/>
                </a:lnTo>
                <a:close/>
                <a:moveTo>
                  <a:pt x="375905" y="0"/>
                </a:moveTo>
                <a:lnTo>
                  <a:pt x="426613" y="0"/>
                </a:lnTo>
                <a:lnTo>
                  <a:pt x="426613" y="863721"/>
                </a:lnTo>
                <a:lnTo>
                  <a:pt x="396823" y="841444"/>
                </a:lnTo>
                <a:lnTo>
                  <a:pt x="375905" y="822433"/>
                </a:lnTo>
                <a:close/>
                <a:moveTo>
                  <a:pt x="236463" y="0"/>
                </a:moveTo>
                <a:lnTo>
                  <a:pt x="287172" y="0"/>
                </a:lnTo>
                <a:lnTo>
                  <a:pt x="287172" y="735620"/>
                </a:lnTo>
                <a:lnTo>
                  <a:pt x="249006" y="693628"/>
                </a:lnTo>
                <a:lnTo>
                  <a:pt x="236463" y="676855"/>
                </a:lnTo>
                <a:close/>
                <a:moveTo>
                  <a:pt x="97047" y="0"/>
                </a:moveTo>
                <a:lnTo>
                  <a:pt x="147755" y="0"/>
                </a:lnTo>
                <a:lnTo>
                  <a:pt x="147755" y="546346"/>
                </a:lnTo>
                <a:lnTo>
                  <a:pt x="131611" y="519773"/>
                </a:lnTo>
                <a:lnTo>
                  <a:pt x="97047" y="448021"/>
                </a:lnTo>
                <a:close/>
                <a:moveTo>
                  <a:pt x="0" y="0"/>
                </a:moveTo>
                <a:lnTo>
                  <a:pt x="8338" y="0"/>
                </a:lnTo>
                <a:lnTo>
                  <a:pt x="8338" y="129233"/>
                </a:lnTo>
                <a:lnTo>
                  <a:pt x="5630" y="111492"/>
                </a:lnTo>
                <a:cubicBezTo>
                  <a:pt x="1907" y="74835"/>
                  <a:pt x="0" y="37640"/>
                  <a:pt x="0" y="0"/>
                </a:cubicBezTo>
                <a:close/>
              </a:path>
            </a:pathLst>
          </a:custGeom>
          <a:solidFill>
            <a:schemeClr val="accent1">
              <a:alpha val="40000"/>
            </a:schemeClr>
          </a:solidFill>
          <a:ln w="4618" cap="flat">
            <a:noFill/>
            <a:prstDash val="solid"/>
            <a:miter/>
          </a:ln>
        </p:spPr>
        <p:txBody>
          <a:bodyPr rtlCol="0" anchor="ctr"/>
          <a:lstStyle/>
          <a:p>
            <a:endParaRPr lang="zh-CN" altLang="en-US"/>
          </a:p>
        </p:txBody>
      </p:sp>
      <p:pic>
        <p:nvPicPr>
          <p:cNvPr id="13" name="图形 12"/>
          <p:cNvPicPr>
            <a:picLocks noChangeAspect="1"/>
          </p:cNvPicPr>
          <p:nvPr userDrawn="1">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0" y="0"/>
            <a:ext cx="6279639" cy="2758465"/>
          </a:xfrm>
          <a:prstGeom prst="rect">
            <a:avLst/>
          </a:prstGeom>
        </p:spPr>
      </p:pic>
      <p:pic>
        <p:nvPicPr>
          <p:cNvPr id="14" name="图形 13"/>
          <p:cNvPicPr>
            <a:picLocks noChangeAspect="1"/>
          </p:cNvPicPr>
          <p:nvPr userDrawn="1">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flipH="1">
            <a:off x="0" y="0"/>
            <a:ext cx="2509904" cy="3463961"/>
          </a:xfrm>
          <a:prstGeom prst="rect">
            <a:avLst/>
          </a:prstGeom>
        </p:spPr>
      </p:pic>
      <p:sp>
        <p:nvSpPr>
          <p:cNvPr id="15" name="任意多边形: 形状 14"/>
          <p:cNvSpPr/>
          <p:nvPr userDrawn="1">
            <p:custDataLst>
              <p:tags r:id="rId17"/>
            </p:custDataLst>
          </p:nvPr>
        </p:nvSpPr>
        <p:spPr>
          <a:xfrm>
            <a:off x="2822773" y="1258706"/>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1">
              <a:lumMod val="75000"/>
            </a:schemeClr>
          </a:solidFill>
          <a:ln w="1716" cap="flat">
            <a:noFill/>
            <a:prstDash val="solid"/>
            <a:miter/>
          </a:ln>
        </p:spPr>
        <p:txBody>
          <a:bodyPr rtlCol="0" anchor="ctr"/>
          <a:lstStyle/>
          <a:p>
            <a:endParaRPr lang="zh-CN" altLang="en-US"/>
          </a:p>
        </p:txBody>
      </p:sp>
      <p:pic>
        <p:nvPicPr>
          <p:cNvPr id="16" name="图形 15"/>
          <p:cNvPicPr>
            <a:picLocks noChangeAspect="1"/>
          </p:cNvPicPr>
          <p:nvPr userDrawn="1">
            <p:custDataLst>
              <p:tags r:id="rId18"/>
            </p:custDataLst>
          </p:nvPr>
        </p:nvPicPr>
        <p:blipFill rotWithShape="1">
          <a:blip r:embed="rId19">
            <a:extLst>
              <a:ext uri="{96DAC541-7B7A-43D3-8B79-37D633B846F1}">
                <asvg:svgBlip xmlns:asvg="http://schemas.microsoft.com/office/drawing/2016/SVG/main" r:embed="rId20"/>
              </a:ext>
            </a:extLst>
          </a:blip>
          <a:srcRect t="36129"/>
          <a:stretch>
            <a:fillRect/>
          </a:stretch>
        </p:blipFill>
        <p:spPr>
          <a:xfrm>
            <a:off x="2509902" y="0"/>
            <a:ext cx="820211" cy="841197"/>
          </a:xfrm>
          <a:prstGeom prst="rect">
            <a:avLst/>
          </a:prstGeom>
        </p:spPr>
      </p:pic>
      <p:sp>
        <p:nvSpPr>
          <p:cNvPr id="2" name="标题 1"/>
          <p:cNvSpPr>
            <a:spLocks noGrp="1"/>
          </p:cNvSpPr>
          <p:nvPr>
            <p:ph type="title"/>
            <p:custDataLst>
              <p:tags r:id="rId21"/>
            </p:custDataLst>
          </p:nvPr>
        </p:nvSpPr>
        <p:spPr>
          <a:xfrm>
            <a:off x="1526400" y="3490007"/>
            <a:ext cx="9144000" cy="1152000"/>
          </a:xfrm>
        </p:spPr>
        <p:txBody>
          <a:bodyPr wrap="square" anchor="b">
            <a:normAutofit/>
          </a:bodyPr>
          <a:lstStyle>
            <a:lvl1pPr algn="r">
              <a:defRPr sz="5400"/>
            </a:lvl1pPr>
          </a:lstStyle>
          <a:p>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22"/>
            </p:custDataLst>
          </p:nvPr>
        </p:nvSpPr>
        <p:spPr>
          <a:xfrm>
            <a:off x="1526400" y="4750007"/>
            <a:ext cx="9144000" cy="936000"/>
          </a:xfrm>
        </p:spPr>
        <p:txBody>
          <a:bodyPr wrap="square">
            <a:normAutofit/>
          </a:bodyPr>
          <a:lstStyle>
            <a:lvl1pPr marL="0" indent="0" algn="r">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单击此处编辑副标题</a:t>
            </a:r>
            <a:endParaRPr lang="zh-CN" altLang="en-US" dirty="0"/>
          </a:p>
        </p:txBody>
      </p:sp>
      <p:sp>
        <p:nvSpPr>
          <p:cNvPr id="8" name="节编号 3"/>
          <p:cNvSpPr>
            <a:spLocks noGrp="1"/>
          </p:cNvSpPr>
          <p:nvPr>
            <p:ph type="body" sz="quarter" idx="13" hasCustomPrompt="1"/>
            <p:custDataLst>
              <p:tags r:id="rId23"/>
            </p:custDataLst>
          </p:nvPr>
        </p:nvSpPr>
        <p:spPr>
          <a:xfrm>
            <a:off x="6096000" y="1973943"/>
            <a:ext cx="4572000" cy="1454864"/>
          </a:xfrm>
        </p:spPr>
        <p:txBody>
          <a:bodyPr wrap="none" anchor="b" anchorCtr="0">
            <a:normAutofit/>
          </a:bodyPr>
          <a:lstStyle>
            <a:lvl1pPr marL="0" indent="0" algn="r">
              <a:buNone/>
              <a:defRPr sz="7200" b="1">
                <a:solidFill>
                  <a:schemeClr val="accent1">
                    <a:lumMod val="75000"/>
                  </a:schemeClr>
                </a:solidFill>
              </a:defRPr>
            </a:lvl1pPr>
          </a:lstStyle>
          <a:p>
            <a:pPr lvl="0"/>
            <a:r>
              <a:rPr lang="zh-CN" altLang="en-US" dirty="0"/>
              <a:t>节编号</a:t>
            </a:r>
            <a:endParaRPr lang="zh-CN" altLang="en-US" dirty="0"/>
          </a:p>
        </p:txBody>
      </p:sp>
      <p:sp>
        <p:nvSpPr>
          <p:cNvPr id="4" name="日期占位符 4"/>
          <p:cNvSpPr>
            <a:spLocks noGrp="1"/>
          </p:cNvSpPr>
          <p:nvPr>
            <p:ph type="dt" sz="half" idx="10"/>
            <p:custDataLst>
              <p:tags r:id="rId2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25"/>
            </p:custDataLst>
          </p:nvPr>
        </p:nvSpPr>
        <p:spPr/>
        <p:txBody>
          <a:bodyPr/>
          <a:lstStyle/>
          <a:p>
            <a:endParaRPr lang="zh-CN" altLang="en-US"/>
          </a:p>
        </p:txBody>
      </p:sp>
      <p:sp>
        <p:nvSpPr>
          <p:cNvPr id="6" name="灯片编号占位符 6"/>
          <p:cNvSpPr>
            <a:spLocks noGrp="1"/>
          </p:cNvSpPr>
          <p:nvPr>
            <p:ph type="sldNum" sz="quarter" idx="12"/>
            <p:custDataLst>
              <p:tags r:id="rId2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592522B-0F24-4480-B9DD-A9474A6880D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BE5F26B5-172A-4DC2-B0B7-181CFC56B87C}"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592522B-0F24-4480-B9DD-A9474A6880D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BE5F26B5-172A-4DC2-B0B7-181CFC56B87C}"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592522B-0F24-4480-B9DD-A9474A6880D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BE5F26B5-172A-4DC2-B0B7-181CFC56B87C}"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p:cNvSpPr/>
          <p:nvPr userDrawn="1">
            <p:custDataLst>
              <p:tags r:id="rId3"/>
            </p:custDataLst>
          </p:nvPr>
        </p:nvSpPr>
        <p:spPr>
          <a:xfrm flipV="1">
            <a:off x="8287910" y="0"/>
            <a:ext cx="3904089" cy="6858000"/>
          </a:xfrm>
          <a:custGeom>
            <a:avLst/>
            <a:gdLst>
              <a:gd name="connsiteX0" fmla="*/ 1406 w 3904089"/>
              <a:gd name="connsiteY0" fmla="*/ 0 h 6858000"/>
              <a:gd name="connsiteX1" fmla="*/ 3904089 w 3904089"/>
              <a:gd name="connsiteY1" fmla="*/ 0 h 6858000"/>
              <a:gd name="connsiteX2" fmla="*/ 3904089 w 3904089"/>
              <a:gd name="connsiteY2" fmla="*/ 6858000 h 6858000"/>
              <a:gd name="connsiteX3" fmla="*/ 1822167 w 3904089"/>
              <a:gd name="connsiteY3" fmla="*/ 6858000 h 6858000"/>
              <a:gd name="connsiteX4" fmla="*/ 1815625 w 3904089"/>
              <a:gd name="connsiteY4" fmla="*/ 6846826 h 6858000"/>
              <a:gd name="connsiteX5" fmla="*/ 1641075 w 3904089"/>
              <a:gd name="connsiteY5" fmla="*/ 6139494 h 6858000"/>
              <a:gd name="connsiteX6" fmla="*/ 2622139 w 3904089"/>
              <a:gd name="connsiteY6" fmla="*/ 4373563 h 6858000"/>
              <a:gd name="connsiteX7" fmla="*/ 1416813 w 3904089"/>
              <a:gd name="connsiteY7" fmla="*/ 2803855 h 6858000"/>
              <a:gd name="connsiteX8" fmla="*/ 1010359 w 3904089"/>
              <a:gd name="connsiteY8" fmla="*/ 1416338 h 6858000"/>
              <a:gd name="connsiteX9" fmla="*/ 1256 w 3904089"/>
              <a:gd name="connsiteY9" fmla="*/ 78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04089" h="6858000">
                <a:moveTo>
                  <a:pt x="1406" y="0"/>
                </a:moveTo>
                <a:lnTo>
                  <a:pt x="3904089" y="0"/>
                </a:lnTo>
                <a:lnTo>
                  <a:pt x="3904089" y="6858000"/>
                </a:lnTo>
                <a:lnTo>
                  <a:pt x="1822167" y="6858000"/>
                </a:lnTo>
                <a:lnTo>
                  <a:pt x="1815625" y="6846826"/>
                </a:lnTo>
                <a:cubicBezTo>
                  <a:pt x="1694401" y="6613766"/>
                  <a:pt x="1628724" y="6370346"/>
                  <a:pt x="1641075" y="6139494"/>
                </a:cubicBezTo>
                <a:cubicBezTo>
                  <a:pt x="1685118" y="5315945"/>
                  <a:pt x="2698006" y="5104927"/>
                  <a:pt x="2622139" y="4373563"/>
                </a:cubicBezTo>
                <a:cubicBezTo>
                  <a:pt x="2560989" y="3784368"/>
                  <a:pt x="1888831" y="3779165"/>
                  <a:pt x="1416813" y="2803855"/>
                </a:cubicBezTo>
                <a:cubicBezTo>
                  <a:pt x="1124567" y="2199996"/>
                  <a:pt x="1314930" y="2062927"/>
                  <a:pt x="1010359" y="1416338"/>
                </a:cubicBezTo>
                <a:cubicBezTo>
                  <a:pt x="562491" y="465573"/>
                  <a:pt x="-30936" y="376042"/>
                  <a:pt x="1256" y="781"/>
                </a:cubicBezTo>
                <a:close/>
              </a:path>
            </a:pathLst>
          </a:custGeom>
          <a:solidFill>
            <a:schemeClr val="accent1">
              <a:lumMod val="40000"/>
              <a:lumOff val="60000"/>
            </a:schemeClr>
          </a:solidFill>
          <a:ln w="2626" cap="flat">
            <a:noFill/>
            <a:prstDash val="solid"/>
            <a:miter/>
          </a:ln>
        </p:spPr>
        <p:txBody>
          <a:bodyPr rtlCol="0" anchor="ctr"/>
          <a:lstStyle/>
          <a:p>
            <a:endParaRPr lang="zh-CN" altLang="en-US"/>
          </a:p>
        </p:txBody>
      </p:sp>
      <p:pic>
        <p:nvPicPr>
          <p:cNvPr id="17" name="图形 16"/>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9728431" y="5306515"/>
            <a:ext cx="2463569" cy="1551485"/>
          </a:xfrm>
          <a:prstGeom prst="rect">
            <a:avLst/>
          </a:prstGeom>
        </p:spPr>
      </p:pic>
      <p:pic>
        <p:nvPicPr>
          <p:cNvPr id="16" name="图形 15"/>
          <p:cNvPicPr>
            <a:picLocks noChangeAspect="1"/>
          </p:cNvPicPr>
          <p:nvPr userDrawn="1">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flipH="1" flipV="1">
            <a:off x="10649993" y="6201861"/>
            <a:ext cx="973273" cy="656139"/>
          </a:xfrm>
          <a:prstGeom prst="rect">
            <a:avLst/>
          </a:prstGeom>
        </p:spPr>
      </p:pic>
      <p:sp>
        <p:nvSpPr>
          <p:cNvPr id="8" name="任意多边形: 形状 7"/>
          <p:cNvSpPr/>
          <p:nvPr userDrawn="1">
            <p:custDataLst>
              <p:tags r:id="rId10"/>
            </p:custDataLst>
          </p:nvPr>
        </p:nvSpPr>
        <p:spPr>
          <a:xfrm>
            <a:off x="8829114" y="3418657"/>
            <a:ext cx="1427675" cy="1427675"/>
          </a:xfrm>
          <a:custGeom>
            <a:avLst/>
            <a:gdLst>
              <a:gd name="connsiteX0" fmla="*/ 15665 w 4097580"/>
              <a:gd name="connsiteY0" fmla="*/ 1805980 h 4097580"/>
              <a:gd name="connsiteX1" fmla="*/ 15665 w 4097580"/>
              <a:gd name="connsiteY1" fmla="*/ 2291600 h 4097580"/>
              <a:gd name="connsiteX2" fmla="*/ 10578 w 4097580"/>
              <a:gd name="connsiteY2" fmla="*/ 2258267 h 4097580"/>
              <a:gd name="connsiteX3" fmla="*/ 0 w 4097580"/>
              <a:gd name="connsiteY3" fmla="*/ 2048790 h 4097580"/>
              <a:gd name="connsiteX4" fmla="*/ 10578 w 4097580"/>
              <a:gd name="connsiteY4" fmla="*/ 1839313 h 4097580"/>
              <a:gd name="connsiteX5" fmla="*/ 4055974 w 4097580"/>
              <a:gd name="connsiteY5" fmla="*/ 1636007 h 4097580"/>
              <a:gd name="connsiteX6" fmla="*/ 4087002 w 4097580"/>
              <a:gd name="connsiteY6" fmla="*/ 1839313 h 4097580"/>
              <a:gd name="connsiteX7" fmla="*/ 4097580 w 4097580"/>
              <a:gd name="connsiteY7" fmla="*/ 2048790 h 4097580"/>
              <a:gd name="connsiteX8" fmla="*/ 4087002 w 4097580"/>
              <a:gd name="connsiteY8" fmla="*/ 2258267 h 4097580"/>
              <a:gd name="connsiteX9" fmla="*/ 4055974 w 4097580"/>
              <a:gd name="connsiteY9" fmla="*/ 2461574 h 4097580"/>
              <a:gd name="connsiteX10" fmla="*/ 277609 w 4097580"/>
              <a:gd name="connsiteY10" fmla="*/ 1022289 h 4097580"/>
              <a:gd name="connsiteX11" fmla="*/ 277609 w 4097580"/>
              <a:gd name="connsiteY11" fmla="*/ 3075291 h 4097580"/>
              <a:gd name="connsiteX12" fmla="*/ 247278 w 4097580"/>
              <a:gd name="connsiteY12" fmla="*/ 3025365 h 4097580"/>
              <a:gd name="connsiteX13" fmla="*/ 182336 w 4097580"/>
              <a:gd name="connsiteY13" fmla="*/ 2890554 h 4097580"/>
              <a:gd name="connsiteX14" fmla="*/ 182336 w 4097580"/>
              <a:gd name="connsiteY14" fmla="*/ 1207027 h 4097580"/>
              <a:gd name="connsiteX15" fmla="*/ 247278 w 4097580"/>
              <a:gd name="connsiteY15" fmla="*/ 1072216 h 4097580"/>
              <a:gd name="connsiteX16" fmla="*/ 3794031 w 4097580"/>
              <a:gd name="connsiteY16" fmla="*/ 979591 h 4097580"/>
              <a:gd name="connsiteX17" fmla="*/ 3850302 w 4097580"/>
              <a:gd name="connsiteY17" fmla="*/ 1072216 h 4097580"/>
              <a:gd name="connsiteX18" fmla="*/ 3889304 w 4097580"/>
              <a:gd name="connsiteY18" fmla="*/ 1153179 h 4097580"/>
              <a:gd name="connsiteX19" fmla="*/ 3889304 w 4097580"/>
              <a:gd name="connsiteY19" fmla="*/ 2944402 h 4097580"/>
              <a:gd name="connsiteX20" fmla="*/ 3850302 w 4097580"/>
              <a:gd name="connsiteY20" fmla="*/ 3025365 h 4097580"/>
              <a:gd name="connsiteX21" fmla="*/ 3794031 w 4097580"/>
              <a:gd name="connsiteY21" fmla="*/ 3117990 h 4097580"/>
              <a:gd name="connsiteX22" fmla="*/ 539552 w 4097580"/>
              <a:gd name="connsiteY22" fmla="*/ 666671 h 4097580"/>
              <a:gd name="connsiteX23" fmla="*/ 539552 w 4097580"/>
              <a:gd name="connsiteY23" fmla="*/ 3430909 h 4097580"/>
              <a:gd name="connsiteX24" fmla="*/ 467844 w 4097580"/>
              <a:gd name="connsiteY24" fmla="*/ 3352011 h 4097580"/>
              <a:gd name="connsiteX25" fmla="*/ 444279 w 4097580"/>
              <a:gd name="connsiteY25" fmla="*/ 3320497 h 4097580"/>
              <a:gd name="connsiteX26" fmla="*/ 444279 w 4097580"/>
              <a:gd name="connsiteY26" fmla="*/ 777083 h 4097580"/>
              <a:gd name="connsiteX27" fmla="*/ 467844 w 4097580"/>
              <a:gd name="connsiteY27" fmla="*/ 745570 h 4097580"/>
              <a:gd name="connsiteX28" fmla="*/ 3532087 w 4097580"/>
              <a:gd name="connsiteY28" fmla="*/ 638129 h 4097580"/>
              <a:gd name="connsiteX29" fmla="*/ 3627360 w 4097580"/>
              <a:gd name="connsiteY29" fmla="*/ 742956 h 4097580"/>
              <a:gd name="connsiteX30" fmla="*/ 3627360 w 4097580"/>
              <a:gd name="connsiteY30" fmla="*/ 3354625 h 4097580"/>
              <a:gd name="connsiteX31" fmla="*/ 3532087 w 4097580"/>
              <a:gd name="connsiteY31" fmla="*/ 3459451 h 4097580"/>
              <a:gd name="connsiteX32" fmla="*/ 801541 w 4097580"/>
              <a:gd name="connsiteY32" fmla="*/ 425990 h 4097580"/>
              <a:gd name="connsiteX33" fmla="*/ 801541 w 4097580"/>
              <a:gd name="connsiteY33" fmla="*/ 3671591 h 4097580"/>
              <a:gd name="connsiteX34" fmla="*/ 745570 w 4097580"/>
              <a:gd name="connsiteY34" fmla="*/ 3629736 h 4097580"/>
              <a:gd name="connsiteX35" fmla="*/ 706268 w 4097580"/>
              <a:gd name="connsiteY35" fmla="*/ 3594016 h 4097580"/>
              <a:gd name="connsiteX36" fmla="*/ 706268 w 4097580"/>
              <a:gd name="connsiteY36" fmla="*/ 503564 h 4097580"/>
              <a:gd name="connsiteX37" fmla="*/ 745570 w 4097580"/>
              <a:gd name="connsiteY37" fmla="*/ 467845 h 4097580"/>
              <a:gd name="connsiteX38" fmla="*/ 3270144 w 4097580"/>
              <a:gd name="connsiteY38" fmla="*/ 406626 h 4097580"/>
              <a:gd name="connsiteX39" fmla="*/ 3352010 w 4097580"/>
              <a:gd name="connsiteY39" fmla="*/ 467845 h 4097580"/>
              <a:gd name="connsiteX40" fmla="*/ 3365417 w 4097580"/>
              <a:gd name="connsiteY40" fmla="*/ 480029 h 4097580"/>
              <a:gd name="connsiteX41" fmla="*/ 3365417 w 4097580"/>
              <a:gd name="connsiteY41" fmla="*/ 3617551 h 4097580"/>
              <a:gd name="connsiteX42" fmla="*/ 3352010 w 4097580"/>
              <a:gd name="connsiteY42" fmla="*/ 3629736 h 4097580"/>
              <a:gd name="connsiteX43" fmla="*/ 3270144 w 4097580"/>
              <a:gd name="connsiteY43" fmla="*/ 3690954 h 4097580"/>
              <a:gd name="connsiteX44" fmla="*/ 3063758 w 4097580"/>
              <a:gd name="connsiteY44" fmla="*/ 270603 h 4097580"/>
              <a:gd name="connsiteX45" fmla="*/ 3159031 w 4097580"/>
              <a:gd name="connsiteY45" fmla="*/ 328483 h 4097580"/>
              <a:gd name="connsiteX46" fmla="*/ 3159031 w 4097580"/>
              <a:gd name="connsiteY46" fmla="*/ 3769098 h 4097580"/>
              <a:gd name="connsiteX47" fmla="*/ 3063758 w 4097580"/>
              <a:gd name="connsiteY47" fmla="*/ 3826978 h 4097580"/>
              <a:gd name="connsiteX48" fmla="*/ 1063485 w 4097580"/>
              <a:gd name="connsiteY48" fmla="*/ 252582 h 4097580"/>
              <a:gd name="connsiteX49" fmla="*/ 1063485 w 4097580"/>
              <a:gd name="connsiteY49" fmla="*/ 3844998 h 4097580"/>
              <a:gd name="connsiteX50" fmla="*/ 968212 w 4097580"/>
              <a:gd name="connsiteY50" fmla="*/ 3787118 h 4097580"/>
              <a:gd name="connsiteX51" fmla="*/ 968212 w 4097580"/>
              <a:gd name="connsiteY51" fmla="*/ 310462 h 4097580"/>
              <a:gd name="connsiteX52" fmla="*/ 2801814 w 4097580"/>
              <a:gd name="connsiteY52" fmla="*/ 144733 h 4097580"/>
              <a:gd name="connsiteX53" fmla="*/ 2846271 w 4097580"/>
              <a:gd name="connsiteY53" fmla="*/ 161004 h 4097580"/>
              <a:gd name="connsiteX54" fmla="*/ 2897087 w 4097580"/>
              <a:gd name="connsiteY54" fmla="*/ 185484 h 4097580"/>
              <a:gd name="connsiteX55" fmla="*/ 2897087 w 4097580"/>
              <a:gd name="connsiteY55" fmla="*/ 3912097 h 4097580"/>
              <a:gd name="connsiteX56" fmla="*/ 2846271 w 4097580"/>
              <a:gd name="connsiteY56" fmla="*/ 3936576 h 4097580"/>
              <a:gd name="connsiteX57" fmla="*/ 2801814 w 4097580"/>
              <a:gd name="connsiteY57" fmla="*/ 3952848 h 4097580"/>
              <a:gd name="connsiteX58" fmla="*/ 1325428 w 4097580"/>
              <a:gd name="connsiteY58" fmla="*/ 133876 h 4097580"/>
              <a:gd name="connsiteX59" fmla="*/ 1325428 w 4097580"/>
              <a:gd name="connsiteY59" fmla="*/ 3963704 h 4097580"/>
              <a:gd name="connsiteX60" fmla="*/ 1251309 w 4097580"/>
              <a:gd name="connsiteY60" fmla="*/ 3936576 h 4097580"/>
              <a:gd name="connsiteX61" fmla="*/ 1230155 w 4097580"/>
              <a:gd name="connsiteY61" fmla="*/ 3926386 h 4097580"/>
              <a:gd name="connsiteX62" fmla="*/ 1230155 w 4097580"/>
              <a:gd name="connsiteY62" fmla="*/ 171195 h 4097580"/>
              <a:gd name="connsiteX63" fmla="*/ 1251309 w 4097580"/>
              <a:gd name="connsiteY63" fmla="*/ 161004 h 4097580"/>
              <a:gd name="connsiteX64" fmla="*/ 2539871 w 4097580"/>
              <a:gd name="connsiteY64" fmla="*/ 61726 h 4097580"/>
              <a:gd name="connsiteX65" fmla="*/ 2635144 w 4097580"/>
              <a:gd name="connsiteY65" fmla="*/ 86223 h 4097580"/>
              <a:gd name="connsiteX66" fmla="*/ 2635144 w 4097580"/>
              <a:gd name="connsiteY66" fmla="*/ 4011357 h 4097580"/>
              <a:gd name="connsiteX67" fmla="*/ 2539871 w 4097580"/>
              <a:gd name="connsiteY67" fmla="*/ 4035854 h 4097580"/>
              <a:gd name="connsiteX68" fmla="*/ 1587371 w 4097580"/>
              <a:gd name="connsiteY68" fmla="*/ 54099 h 4097580"/>
              <a:gd name="connsiteX69" fmla="*/ 1587371 w 4097580"/>
              <a:gd name="connsiteY69" fmla="*/ 4043481 h 4097580"/>
              <a:gd name="connsiteX70" fmla="*/ 1492098 w 4097580"/>
              <a:gd name="connsiteY70" fmla="*/ 4018984 h 4097580"/>
              <a:gd name="connsiteX71" fmla="*/ 1492098 w 4097580"/>
              <a:gd name="connsiteY71" fmla="*/ 78597 h 4097580"/>
              <a:gd name="connsiteX72" fmla="*/ 2277928 w 4097580"/>
              <a:gd name="connsiteY72" fmla="*/ 13579 h 4097580"/>
              <a:gd name="connsiteX73" fmla="*/ 2373201 w 4097580"/>
              <a:gd name="connsiteY73" fmla="*/ 28119 h 4097580"/>
              <a:gd name="connsiteX74" fmla="*/ 2373201 w 4097580"/>
              <a:gd name="connsiteY74" fmla="*/ 4069461 h 4097580"/>
              <a:gd name="connsiteX75" fmla="*/ 2277928 w 4097580"/>
              <a:gd name="connsiteY75" fmla="*/ 4084002 h 4097580"/>
              <a:gd name="connsiteX76" fmla="*/ 1849314 w 4097580"/>
              <a:gd name="connsiteY76" fmla="*/ 10073 h 4097580"/>
              <a:gd name="connsiteX77" fmla="*/ 1849314 w 4097580"/>
              <a:gd name="connsiteY77" fmla="*/ 4087507 h 4097580"/>
              <a:gd name="connsiteX78" fmla="*/ 1839313 w 4097580"/>
              <a:gd name="connsiteY78" fmla="*/ 4087002 h 4097580"/>
              <a:gd name="connsiteX79" fmla="*/ 1754041 w 4097580"/>
              <a:gd name="connsiteY79" fmla="*/ 4073988 h 4097580"/>
              <a:gd name="connsiteX80" fmla="*/ 1754041 w 4097580"/>
              <a:gd name="connsiteY80" fmla="*/ 23592 h 4097580"/>
              <a:gd name="connsiteX81" fmla="*/ 1839313 w 4097580"/>
              <a:gd name="connsiteY81" fmla="*/ 10578 h 4097580"/>
              <a:gd name="connsiteX82" fmla="*/ 2048790 w 4097580"/>
              <a:gd name="connsiteY82" fmla="*/ 0 h 4097580"/>
              <a:gd name="connsiteX83" fmla="*/ 2111258 w 4097580"/>
              <a:gd name="connsiteY83" fmla="*/ 3155 h 4097580"/>
              <a:gd name="connsiteX84" fmla="*/ 2111258 w 4097580"/>
              <a:gd name="connsiteY84" fmla="*/ 4094426 h 4097580"/>
              <a:gd name="connsiteX85" fmla="*/ 2048790 w 4097580"/>
              <a:gd name="connsiteY85" fmla="*/ 4097580 h 4097580"/>
              <a:gd name="connsiteX86" fmla="*/ 2015985 w 4097580"/>
              <a:gd name="connsiteY86" fmla="*/ 4095924 h 4097580"/>
              <a:gd name="connsiteX87" fmla="*/ 2015985 w 4097580"/>
              <a:gd name="connsiteY87" fmla="*/ 1657 h 4097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4097580" h="4097580">
                <a:moveTo>
                  <a:pt x="15665" y="1805980"/>
                </a:moveTo>
                <a:lnTo>
                  <a:pt x="15665" y="2291600"/>
                </a:lnTo>
                <a:lnTo>
                  <a:pt x="10578" y="2258267"/>
                </a:lnTo>
                <a:cubicBezTo>
                  <a:pt x="3583" y="2189393"/>
                  <a:pt x="0" y="2119510"/>
                  <a:pt x="0" y="2048790"/>
                </a:cubicBezTo>
                <a:cubicBezTo>
                  <a:pt x="0" y="1978070"/>
                  <a:pt x="3583" y="1908188"/>
                  <a:pt x="10578" y="1839313"/>
                </a:cubicBezTo>
                <a:close/>
                <a:moveTo>
                  <a:pt x="4055974" y="1636007"/>
                </a:moveTo>
                <a:lnTo>
                  <a:pt x="4087002" y="1839313"/>
                </a:lnTo>
                <a:cubicBezTo>
                  <a:pt x="4093997" y="1908188"/>
                  <a:pt x="4097580" y="1978070"/>
                  <a:pt x="4097580" y="2048790"/>
                </a:cubicBezTo>
                <a:cubicBezTo>
                  <a:pt x="4097580" y="2119510"/>
                  <a:pt x="4093997" y="2189393"/>
                  <a:pt x="4087002" y="2258267"/>
                </a:cubicBezTo>
                <a:lnTo>
                  <a:pt x="4055974" y="2461574"/>
                </a:lnTo>
                <a:close/>
                <a:moveTo>
                  <a:pt x="277609" y="1022289"/>
                </a:moveTo>
                <a:lnTo>
                  <a:pt x="277609" y="3075291"/>
                </a:lnTo>
                <a:lnTo>
                  <a:pt x="247278" y="3025365"/>
                </a:lnTo>
                <a:lnTo>
                  <a:pt x="182336" y="2890554"/>
                </a:lnTo>
                <a:lnTo>
                  <a:pt x="182336" y="1207027"/>
                </a:lnTo>
                <a:lnTo>
                  <a:pt x="247278" y="1072216"/>
                </a:lnTo>
                <a:close/>
                <a:moveTo>
                  <a:pt x="3794031" y="979591"/>
                </a:moveTo>
                <a:lnTo>
                  <a:pt x="3850302" y="1072216"/>
                </a:lnTo>
                <a:lnTo>
                  <a:pt x="3889304" y="1153179"/>
                </a:lnTo>
                <a:lnTo>
                  <a:pt x="3889304" y="2944402"/>
                </a:lnTo>
                <a:lnTo>
                  <a:pt x="3850302" y="3025365"/>
                </a:lnTo>
                <a:lnTo>
                  <a:pt x="3794031" y="3117990"/>
                </a:lnTo>
                <a:close/>
                <a:moveTo>
                  <a:pt x="539552" y="666671"/>
                </a:moveTo>
                <a:lnTo>
                  <a:pt x="539552" y="3430909"/>
                </a:lnTo>
                <a:lnTo>
                  <a:pt x="467844" y="3352011"/>
                </a:lnTo>
                <a:lnTo>
                  <a:pt x="444279" y="3320497"/>
                </a:lnTo>
                <a:lnTo>
                  <a:pt x="444279" y="777083"/>
                </a:lnTo>
                <a:lnTo>
                  <a:pt x="467844" y="745570"/>
                </a:lnTo>
                <a:close/>
                <a:moveTo>
                  <a:pt x="3532087" y="638129"/>
                </a:moveTo>
                <a:lnTo>
                  <a:pt x="3627360" y="742956"/>
                </a:lnTo>
                <a:lnTo>
                  <a:pt x="3627360" y="3354625"/>
                </a:lnTo>
                <a:lnTo>
                  <a:pt x="3532087" y="3459451"/>
                </a:lnTo>
                <a:close/>
                <a:moveTo>
                  <a:pt x="801541" y="425990"/>
                </a:moveTo>
                <a:lnTo>
                  <a:pt x="801541" y="3671591"/>
                </a:lnTo>
                <a:lnTo>
                  <a:pt x="745570" y="3629736"/>
                </a:lnTo>
                <a:lnTo>
                  <a:pt x="706268" y="3594016"/>
                </a:lnTo>
                <a:lnTo>
                  <a:pt x="706268" y="503564"/>
                </a:lnTo>
                <a:lnTo>
                  <a:pt x="745570" y="467845"/>
                </a:lnTo>
                <a:close/>
                <a:moveTo>
                  <a:pt x="3270144" y="406626"/>
                </a:moveTo>
                <a:lnTo>
                  <a:pt x="3352010" y="467845"/>
                </a:lnTo>
                <a:lnTo>
                  <a:pt x="3365417" y="480029"/>
                </a:lnTo>
                <a:lnTo>
                  <a:pt x="3365417" y="3617551"/>
                </a:lnTo>
                <a:lnTo>
                  <a:pt x="3352010" y="3629736"/>
                </a:lnTo>
                <a:lnTo>
                  <a:pt x="3270144" y="3690954"/>
                </a:lnTo>
                <a:close/>
                <a:moveTo>
                  <a:pt x="3063758" y="270603"/>
                </a:moveTo>
                <a:lnTo>
                  <a:pt x="3159031" y="328483"/>
                </a:lnTo>
                <a:lnTo>
                  <a:pt x="3159031" y="3769098"/>
                </a:lnTo>
                <a:lnTo>
                  <a:pt x="3063758" y="3826978"/>
                </a:lnTo>
                <a:close/>
                <a:moveTo>
                  <a:pt x="1063485" y="252582"/>
                </a:moveTo>
                <a:lnTo>
                  <a:pt x="1063485" y="3844998"/>
                </a:lnTo>
                <a:lnTo>
                  <a:pt x="968212" y="3787118"/>
                </a:lnTo>
                <a:lnTo>
                  <a:pt x="968212" y="310462"/>
                </a:lnTo>
                <a:close/>
                <a:moveTo>
                  <a:pt x="2801814" y="144733"/>
                </a:moveTo>
                <a:lnTo>
                  <a:pt x="2846271" y="161004"/>
                </a:lnTo>
                <a:lnTo>
                  <a:pt x="2897087" y="185484"/>
                </a:lnTo>
                <a:lnTo>
                  <a:pt x="2897087" y="3912097"/>
                </a:lnTo>
                <a:lnTo>
                  <a:pt x="2846271" y="3936576"/>
                </a:lnTo>
                <a:lnTo>
                  <a:pt x="2801814" y="3952848"/>
                </a:lnTo>
                <a:close/>
                <a:moveTo>
                  <a:pt x="1325428" y="133876"/>
                </a:moveTo>
                <a:lnTo>
                  <a:pt x="1325428" y="3963704"/>
                </a:lnTo>
                <a:lnTo>
                  <a:pt x="1251309" y="3936576"/>
                </a:lnTo>
                <a:lnTo>
                  <a:pt x="1230155" y="3926386"/>
                </a:lnTo>
                <a:lnTo>
                  <a:pt x="1230155" y="171195"/>
                </a:lnTo>
                <a:lnTo>
                  <a:pt x="1251309" y="161004"/>
                </a:lnTo>
                <a:close/>
                <a:moveTo>
                  <a:pt x="2539871" y="61726"/>
                </a:moveTo>
                <a:lnTo>
                  <a:pt x="2635144" y="86223"/>
                </a:lnTo>
                <a:lnTo>
                  <a:pt x="2635144" y="4011357"/>
                </a:lnTo>
                <a:lnTo>
                  <a:pt x="2539871" y="4035854"/>
                </a:lnTo>
                <a:close/>
                <a:moveTo>
                  <a:pt x="1587371" y="54099"/>
                </a:moveTo>
                <a:lnTo>
                  <a:pt x="1587371" y="4043481"/>
                </a:lnTo>
                <a:lnTo>
                  <a:pt x="1492098" y="4018984"/>
                </a:lnTo>
                <a:lnTo>
                  <a:pt x="1492098" y="78597"/>
                </a:lnTo>
                <a:close/>
                <a:moveTo>
                  <a:pt x="2277928" y="13579"/>
                </a:moveTo>
                <a:lnTo>
                  <a:pt x="2373201" y="28119"/>
                </a:lnTo>
                <a:lnTo>
                  <a:pt x="2373201" y="4069461"/>
                </a:lnTo>
                <a:lnTo>
                  <a:pt x="2277928" y="4084002"/>
                </a:lnTo>
                <a:close/>
                <a:moveTo>
                  <a:pt x="1849314" y="10073"/>
                </a:moveTo>
                <a:lnTo>
                  <a:pt x="1849314" y="4087507"/>
                </a:lnTo>
                <a:lnTo>
                  <a:pt x="1839313" y="4087002"/>
                </a:lnTo>
                <a:lnTo>
                  <a:pt x="1754041" y="4073988"/>
                </a:lnTo>
                <a:lnTo>
                  <a:pt x="1754041" y="23592"/>
                </a:lnTo>
                <a:lnTo>
                  <a:pt x="1839313" y="10578"/>
                </a:lnTo>
                <a:close/>
                <a:moveTo>
                  <a:pt x="2048790" y="0"/>
                </a:moveTo>
                <a:lnTo>
                  <a:pt x="2111258" y="3155"/>
                </a:lnTo>
                <a:lnTo>
                  <a:pt x="2111258" y="4094426"/>
                </a:lnTo>
                <a:lnTo>
                  <a:pt x="2048790" y="4097580"/>
                </a:lnTo>
                <a:lnTo>
                  <a:pt x="2015985" y="4095924"/>
                </a:lnTo>
                <a:lnTo>
                  <a:pt x="2015985" y="1657"/>
                </a:lnTo>
                <a:close/>
              </a:path>
            </a:pathLst>
          </a:custGeom>
          <a:solidFill>
            <a:schemeClr val="accent1">
              <a:lumMod val="40000"/>
              <a:lumOff val="60000"/>
            </a:schemeClr>
          </a:solidFill>
          <a:ln w="4618" cap="flat">
            <a:noFill/>
            <a:prstDash val="solid"/>
            <a:miter/>
          </a:ln>
        </p:spPr>
        <p:txBody>
          <a:bodyPr rtlCol="0" anchor="ctr"/>
          <a:lstStyle/>
          <a:p>
            <a:endParaRPr lang="zh-CN" altLang="en-US"/>
          </a:p>
        </p:txBody>
      </p:sp>
      <p:sp>
        <p:nvSpPr>
          <p:cNvPr id="11" name="任意多边形: 形状 10"/>
          <p:cNvSpPr/>
          <p:nvPr userDrawn="1">
            <p:custDataLst>
              <p:tags r:id="rId11"/>
            </p:custDataLst>
          </p:nvPr>
        </p:nvSpPr>
        <p:spPr>
          <a:xfrm>
            <a:off x="1" y="0"/>
            <a:ext cx="1743172" cy="1606532"/>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1">
              <a:alpha val="50000"/>
            </a:schemeClr>
          </a:solidFill>
          <a:ln w="4497" cap="flat">
            <a:noFill/>
            <a:prstDash val="solid"/>
            <a:miter/>
          </a:ln>
        </p:spPr>
        <p:txBody>
          <a:bodyPr rtlCol="0" anchor="ctr"/>
          <a:lstStyle/>
          <a:p>
            <a:endParaRPr lang="zh-CN" altLang="en-US"/>
          </a:p>
        </p:txBody>
      </p:sp>
      <p:pic>
        <p:nvPicPr>
          <p:cNvPr id="15" name="图形 14"/>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10674206" y="0"/>
            <a:ext cx="1517793" cy="2437144"/>
          </a:xfrm>
          <a:prstGeom prst="rect">
            <a:avLst/>
          </a:prstGeom>
        </p:spPr>
      </p:pic>
      <p:sp>
        <p:nvSpPr>
          <p:cNvPr id="19" name="任意多边形: 形状 18"/>
          <p:cNvSpPr/>
          <p:nvPr userDrawn="1">
            <p:custDataLst>
              <p:tags r:id="rId15"/>
            </p:custDataLst>
          </p:nvPr>
        </p:nvSpPr>
        <p:spPr>
          <a:xfrm>
            <a:off x="10550430" y="2607612"/>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6"/>
          </a:solidFill>
          <a:ln w="1716" cap="flat">
            <a:noFill/>
            <a:prstDash val="solid"/>
            <a:miter/>
          </a:ln>
        </p:spPr>
        <p:txBody>
          <a:bodyPr rtlCol="0" anchor="ctr"/>
          <a:lstStyle/>
          <a:p>
            <a:endParaRPr lang="zh-CN" altLang="en-US"/>
          </a:p>
        </p:txBody>
      </p:sp>
      <p:pic>
        <p:nvPicPr>
          <p:cNvPr id="21" name="图形 20"/>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flipH="1">
            <a:off x="0" y="0"/>
            <a:ext cx="1171399" cy="572874"/>
          </a:xfrm>
          <a:prstGeom prst="rect">
            <a:avLst/>
          </a:prstGeom>
        </p:spPr>
      </p:pic>
      <p:sp>
        <p:nvSpPr>
          <p:cNvPr id="23" name="任意多边形: 形状 22"/>
          <p:cNvSpPr/>
          <p:nvPr userDrawn="1">
            <p:custDataLst>
              <p:tags r:id="rId19"/>
            </p:custDataLst>
          </p:nvPr>
        </p:nvSpPr>
        <p:spPr>
          <a:xfrm rot="16200000">
            <a:off x="8331559" y="5815173"/>
            <a:ext cx="344040" cy="431339"/>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lumMod val="75000"/>
            </a:schemeClr>
          </a:solidFill>
          <a:ln w="1716" cap="flat">
            <a:noFill/>
            <a:prstDash val="solid"/>
            <a:miter/>
          </a:ln>
        </p:spPr>
        <p:txBody>
          <a:bodyPr rtlCol="0" anchor="ctr"/>
          <a:lstStyle/>
          <a:p>
            <a:endParaRPr lang="zh-CN" altLang="en-US"/>
          </a:p>
        </p:txBody>
      </p:sp>
      <p:pic>
        <p:nvPicPr>
          <p:cNvPr id="25" name="图形 24"/>
          <p:cNvPicPr>
            <a:picLocks noChangeAspect="1"/>
          </p:cNvPicPr>
          <p:nvPr userDrawn="1">
            <p:custDataLst>
              <p:tags r:id="rId20"/>
            </p:custDataLst>
          </p:nvPr>
        </p:nvPicPr>
        <p:blipFill rotWithShape="1">
          <a:blip r:embed="rId21">
            <a:extLst>
              <a:ext uri="{96DAC541-7B7A-43D3-8B79-37D633B846F1}">
                <asvg:svgBlip xmlns:asvg="http://schemas.microsoft.com/office/drawing/2016/SVG/main" r:embed="rId22"/>
              </a:ext>
            </a:extLst>
          </a:blip>
          <a:srcRect t="36129"/>
          <a:stretch>
            <a:fillRect/>
          </a:stretch>
        </p:blipFill>
        <p:spPr>
          <a:xfrm flipH="1">
            <a:off x="9829782" y="0"/>
            <a:ext cx="820211" cy="841197"/>
          </a:xfrm>
          <a:prstGeom prst="rect">
            <a:avLst/>
          </a:prstGeom>
        </p:spPr>
      </p:pic>
      <p:cxnSp>
        <p:nvCxnSpPr>
          <p:cNvPr id="26" name="直接连接符 25"/>
          <p:cNvCxnSpPr/>
          <p:nvPr userDrawn="1">
            <p:custDataLst>
              <p:tags r:id="rId23"/>
            </p:custDataLst>
          </p:nvPr>
        </p:nvCxnSpPr>
        <p:spPr>
          <a:xfrm>
            <a:off x="1754070" y="705255"/>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custDataLst>
              <p:tags r:id="rId24"/>
            </p:custDataLst>
          </p:nvPr>
        </p:nvCxnSpPr>
        <p:spPr>
          <a:xfrm>
            <a:off x="1754070" y="765253"/>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userDrawn="1">
            <p:custDataLst>
              <p:tags r:id="rId25"/>
            </p:custDataLst>
          </p:nvPr>
        </p:nvCxnSpPr>
        <p:spPr>
          <a:xfrm>
            <a:off x="1754070" y="825252"/>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29" name="椭圆 28"/>
          <p:cNvSpPr/>
          <p:nvPr userDrawn="1">
            <p:custDataLst>
              <p:tags r:id="rId26"/>
            </p:custDataLst>
          </p:nvPr>
        </p:nvSpPr>
        <p:spPr>
          <a:xfrm rot="16200000" flipH="1">
            <a:off x="1137834" y="3010825"/>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userDrawn="1">
            <p:custDataLst>
              <p:tags r:id="rId27"/>
            </p:custDataLst>
          </p:nvPr>
        </p:nvSpPr>
        <p:spPr>
          <a:xfrm rot="16200000" flipH="1">
            <a:off x="1137834" y="3326129"/>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userDrawn="1">
            <p:custDataLst>
              <p:tags r:id="rId28"/>
            </p:custDataLst>
          </p:nvPr>
        </p:nvSpPr>
        <p:spPr>
          <a:xfrm rot="16200000" flipH="1">
            <a:off x="1137834" y="2853173"/>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userDrawn="1">
            <p:custDataLst>
              <p:tags r:id="rId29"/>
            </p:custDataLst>
          </p:nvPr>
        </p:nvSpPr>
        <p:spPr>
          <a:xfrm rot="16200000" flipH="1">
            <a:off x="1137834" y="3168477"/>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custDataLst>
              <p:tags r:id="rId30"/>
            </p:custDataLst>
          </p:nvPr>
        </p:nvSpPr>
        <p:spPr>
          <a:xfrm>
            <a:off x="1743172" y="1360149"/>
            <a:ext cx="6031927" cy="2239690"/>
          </a:xfrm>
        </p:spPr>
        <p:txBody>
          <a:bodyPr wrap="square" anchor="b">
            <a:normAutofit/>
          </a:bodyPr>
          <a:lstStyle>
            <a:lvl1pPr algn="l">
              <a:lnSpc>
                <a:spcPct val="100000"/>
              </a:lnSpc>
              <a:defRPr sz="6000"/>
            </a:lvl1pPr>
          </a:lstStyle>
          <a:p>
            <a:r>
              <a:rPr lang="zh-CN" altLang="en-US" dirty="0"/>
              <a:t>单击此处编辑母版标题样式</a:t>
            </a:r>
            <a:endParaRPr lang="zh-CN" altLang="en-US" dirty="0"/>
          </a:p>
        </p:txBody>
      </p:sp>
      <p:sp>
        <p:nvSpPr>
          <p:cNvPr id="3" name="副标题 2"/>
          <p:cNvSpPr>
            <a:spLocks noGrp="1"/>
          </p:cNvSpPr>
          <p:nvPr>
            <p:ph type="subTitle" idx="1" hasCustomPrompt="1"/>
            <p:custDataLst>
              <p:tags r:id="rId31"/>
            </p:custDataLst>
          </p:nvPr>
        </p:nvSpPr>
        <p:spPr>
          <a:xfrm>
            <a:off x="1743173" y="3743839"/>
            <a:ext cx="5263024" cy="972000"/>
          </a:xfrm>
        </p:spPr>
        <p:txBody>
          <a:bodyPr wrap="square">
            <a:normAutofit/>
          </a:bodyPr>
          <a:lstStyle>
            <a:lvl1pPr marL="0" indent="0" algn="l">
              <a:lnSpc>
                <a:spcPct val="100000"/>
              </a:lnSpc>
              <a:buNone/>
              <a:defRPr sz="3600" b="1" cap="all" spc="300" baseline="0">
                <a:solidFill>
                  <a:schemeClr val="accent1">
                    <a:lumMod val="7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0" name="公司名占位符 6"/>
          <p:cNvSpPr>
            <a:spLocks noGrp="1"/>
          </p:cNvSpPr>
          <p:nvPr>
            <p:ph type="body" sz="quarter" idx="13" hasCustomPrompt="1"/>
            <p:custDataLst>
              <p:tags r:id="rId32"/>
            </p:custDataLst>
          </p:nvPr>
        </p:nvSpPr>
        <p:spPr>
          <a:xfrm>
            <a:off x="2038894" y="511825"/>
            <a:ext cx="2880000" cy="504000"/>
          </a:xfrm>
        </p:spPr>
        <p:txBody>
          <a:bodyPr wrap="square" anchor="ctr">
            <a:normAutofit/>
          </a:bodyPr>
          <a:lstStyle>
            <a:lvl1pPr marL="0" indent="0">
              <a:lnSpc>
                <a:spcPct val="100000"/>
              </a:lnSpc>
              <a:buNone/>
              <a:defRPr sz="1800"/>
            </a:lvl1pPr>
          </a:lstStyle>
          <a:p>
            <a:pPr lvl="0"/>
            <a:r>
              <a:rPr lang="zh-CN" altLang="en-US" dirty="0"/>
              <a:t>公司名</a:t>
            </a:r>
            <a:endParaRPr lang="zh-CN" altLang="en-US" dirty="0"/>
          </a:p>
        </p:txBody>
      </p:sp>
      <p:sp>
        <p:nvSpPr>
          <p:cNvPr id="24" name="署名占位符 10"/>
          <p:cNvSpPr>
            <a:spLocks noGrp="1"/>
          </p:cNvSpPr>
          <p:nvPr>
            <p:ph type="body" sz="quarter" idx="17" hasCustomPrompt="1"/>
            <p:custDataLst>
              <p:tags r:id="rId33"/>
            </p:custDataLst>
          </p:nvPr>
        </p:nvSpPr>
        <p:spPr>
          <a:xfrm>
            <a:off x="1739900" y="4951074"/>
            <a:ext cx="2880000" cy="504000"/>
          </a:xfrm>
          <a:prstGeom prst="roundRect">
            <a:avLst>
              <a:gd name="adj" fmla="val 50000"/>
            </a:avLst>
          </a:prstGeom>
          <a:solidFill>
            <a:schemeClr val="accent1">
              <a:lumMod val="75000"/>
            </a:schemeClr>
          </a:solidFill>
        </p:spPr>
        <p:txBody>
          <a:bodyPr wrap="square" anchor="ctr">
            <a:normAutofit/>
          </a:bodyPr>
          <a:lstStyle>
            <a:lvl1pPr marL="0" indent="0" algn="ctr">
              <a:lnSpc>
                <a:spcPct val="100000"/>
              </a:lnSpc>
              <a:buNone/>
              <a:defRPr sz="1800">
                <a:solidFill>
                  <a:srgbClr val="FFFFFF"/>
                </a:solidFill>
              </a:defRPr>
            </a:lvl1pPr>
          </a:lstStyle>
          <a:p>
            <a:pPr lvl="0"/>
            <a:r>
              <a:rPr lang="zh-CN" altLang="en-US" dirty="0"/>
              <a:t>署名</a:t>
            </a:r>
            <a:endParaRPr lang="zh-CN" altLang="en-US" dirty="0"/>
          </a:p>
        </p:txBody>
      </p:sp>
      <p:pic>
        <p:nvPicPr>
          <p:cNvPr id="33" name="图形 32"/>
          <p:cNvPicPr>
            <a:picLocks noChangeAspect="1"/>
          </p:cNvPicPr>
          <p:nvPr userDrawn="1">
            <p:custDataLst>
              <p:tags r:id="rId34"/>
            </p:custDataLst>
          </p:nvPr>
        </p:nvPicPr>
        <p:blipFill rotWithShape="1">
          <a:blip r:embed="rId35">
            <a:extLst>
              <a:ext uri="{96DAC541-7B7A-43D3-8B79-37D633B846F1}">
                <asvg:svgBlip xmlns:asvg="http://schemas.microsoft.com/office/drawing/2016/SVG/main" r:embed="rId36"/>
              </a:ext>
            </a:extLst>
          </a:blip>
          <a:srcRect t="19196"/>
          <a:stretch>
            <a:fillRect/>
          </a:stretch>
        </p:blipFill>
        <p:spPr>
          <a:xfrm flipV="1">
            <a:off x="9849167" y="4203559"/>
            <a:ext cx="2045837" cy="2654439"/>
          </a:xfrm>
          <a:prstGeom prst="rect">
            <a:avLst/>
          </a:prstGeom>
        </p:spPr>
      </p:pic>
      <p:sp>
        <p:nvSpPr>
          <p:cNvPr id="4" name="日期占位符 3"/>
          <p:cNvSpPr>
            <a:spLocks noGrp="1"/>
          </p:cNvSpPr>
          <p:nvPr>
            <p:ph type="dt" sz="half" idx="10"/>
            <p:custDataLst>
              <p:tags r:id="rId37"/>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38"/>
            </p:custDataLst>
          </p:nvPr>
        </p:nvSpPr>
        <p:spPr/>
        <p:txBody>
          <a:bodyPr/>
          <a:lstStyle/>
          <a:p>
            <a:endParaRPr lang="zh-CN" altLang="en-US"/>
          </a:p>
        </p:txBody>
      </p:sp>
      <p:sp>
        <p:nvSpPr>
          <p:cNvPr id="6" name="灯片编号占位符 5"/>
          <p:cNvSpPr>
            <a:spLocks noGrp="1"/>
          </p:cNvSpPr>
          <p:nvPr>
            <p:ph type="sldNum" sz="quarter" idx="12"/>
            <p:custDataLst>
              <p:tags r:id="rId39"/>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592522B-0F24-4480-B9DD-A9474A6880D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BE5F26B5-172A-4DC2-B0B7-181CFC56B87C}"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592522B-0F24-4480-B9DD-A9474A6880D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BE5F26B5-172A-4DC2-B0B7-181CFC56B87C}"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592522B-0F24-4480-B9DD-A9474A6880D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BE5F26B5-172A-4DC2-B0B7-181CFC56B87C}"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image" Target="../media/image15.png"/><Relationship Id="rId8" Type="http://schemas.openxmlformats.org/officeDocument/2006/relationships/tags" Target="../tags/tag369.xml"/><Relationship Id="rId7" Type="http://schemas.openxmlformats.org/officeDocument/2006/relationships/image" Target="../media/image35.svg"/><Relationship Id="rId6" Type="http://schemas.openxmlformats.org/officeDocument/2006/relationships/image" Target="../media/image34.png"/><Relationship Id="rId5" Type="http://schemas.openxmlformats.org/officeDocument/2006/relationships/tags" Target="../tags/tag368.xml"/><Relationship Id="rId4" Type="http://schemas.openxmlformats.org/officeDocument/2006/relationships/tags" Target="../tags/tag367.xml"/><Relationship Id="rId3" Type="http://schemas.openxmlformats.org/officeDocument/2006/relationships/slideLayout" Target="../slideLayouts/slideLayout37.xml"/><Relationship Id="rId27" Type="http://schemas.openxmlformats.org/officeDocument/2006/relationships/theme" Target="../theme/theme10.xml"/><Relationship Id="rId26" Type="http://schemas.openxmlformats.org/officeDocument/2006/relationships/tags" Target="../tags/tag379.xml"/><Relationship Id="rId25" Type="http://schemas.openxmlformats.org/officeDocument/2006/relationships/tags" Target="../tags/tag378.xml"/><Relationship Id="rId24" Type="http://schemas.openxmlformats.org/officeDocument/2006/relationships/tags" Target="../tags/tag377.xml"/><Relationship Id="rId23" Type="http://schemas.openxmlformats.org/officeDocument/2006/relationships/tags" Target="../tags/tag376.xml"/><Relationship Id="rId22" Type="http://schemas.openxmlformats.org/officeDocument/2006/relationships/tags" Target="../tags/tag375.xml"/><Relationship Id="rId21" Type="http://schemas.openxmlformats.org/officeDocument/2006/relationships/tags" Target="../tags/tag374.xml"/><Relationship Id="rId20" Type="http://schemas.openxmlformats.org/officeDocument/2006/relationships/tags" Target="../tags/tag373.xml"/><Relationship Id="rId2" Type="http://schemas.openxmlformats.org/officeDocument/2006/relationships/slideLayout" Target="../slideLayouts/slideLayout36.xml"/><Relationship Id="rId19" Type="http://schemas.openxmlformats.org/officeDocument/2006/relationships/image" Target="../media/image39.svg"/><Relationship Id="rId18" Type="http://schemas.openxmlformats.org/officeDocument/2006/relationships/image" Target="../media/image38.png"/><Relationship Id="rId17" Type="http://schemas.openxmlformats.org/officeDocument/2006/relationships/tags" Target="../tags/tag372.xml"/><Relationship Id="rId16" Type="http://schemas.openxmlformats.org/officeDocument/2006/relationships/image" Target="../media/image37.svg"/><Relationship Id="rId15" Type="http://schemas.openxmlformats.org/officeDocument/2006/relationships/image" Target="../media/image36.png"/><Relationship Id="rId14" Type="http://schemas.openxmlformats.org/officeDocument/2006/relationships/tags" Target="../tags/tag371.xml"/><Relationship Id="rId13" Type="http://schemas.openxmlformats.org/officeDocument/2006/relationships/image" Target="../media/image2.svg"/><Relationship Id="rId12" Type="http://schemas.openxmlformats.org/officeDocument/2006/relationships/image" Target="../media/image1.png"/><Relationship Id="rId11" Type="http://schemas.openxmlformats.org/officeDocument/2006/relationships/tags" Target="../tags/tag370.xml"/><Relationship Id="rId10" Type="http://schemas.openxmlformats.org/officeDocument/2006/relationships/image" Target="../media/image16.svg"/><Relationship Id="rId1" Type="http://schemas.openxmlformats.org/officeDocument/2006/relationships/slideLayout" Target="../slideLayouts/slideLayout35.xml"/></Relationships>
</file>

<file path=ppt/slideMasters/_rels/slideMaster11.xml.rels><?xml version="1.0" encoding="UTF-8" standalone="yes"?>
<Relationships xmlns="http://schemas.openxmlformats.org/package/2006/relationships"><Relationship Id="rId9" Type="http://schemas.openxmlformats.org/officeDocument/2006/relationships/image" Target="../media/image43.svg"/><Relationship Id="rId8" Type="http://schemas.openxmlformats.org/officeDocument/2006/relationships/image" Target="../media/image42.png"/><Relationship Id="rId7" Type="http://schemas.openxmlformats.org/officeDocument/2006/relationships/tags" Target="../tags/tag386.xml"/><Relationship Id="rId6" Type="http://schemas.openxmlformats.org/officeDocument/2006/relationships/image" Target="../media/image41.svg"/><Relationship Id="rId5" Type="http://schemas.openxmlformats.org/officeDocument/2006/relationships/image" Target="../media/image40.png"/><Relationship Id="rId4" Type="http://schemas.openxmlformats.org/officeDocument/2006/relationships/tags" Target="../tags/tag385.xml"/><Relationship Id="rId3" Type="http://schemas.openxmlformats.org/officeDocument/2006/relationships/tags" Target="../tags/tag384.xml"/><Relationship Id="rId26" Type="http://schemas.openxmlformats.org/officeDocument/2006/relationships/theme" Target="../theme/theme11.xml"/><Relationship Id="rId25" Type="http://schemas.openxmlformats.org/officeDocument/2006/relationships/tags" Target="../tags/tag396.xml"/><Relationship Id="rId24" Type="http://schemas.openxmlformats.org/officeDocument/2006/relationships/tags" Target="../tags/tag395.xml"/><Relationship Id="rId23" Type="http://schemas.openxmlformats.org/officeDocument/2006/relationships/tags" Target="../tags/tag394.xml"/><Relationship Id="rId22" Type="http://schemas.openxmlformats.org/officeDocument/2006/relationships/tags" Target="../tags/tag393.xml"/><Relationship Id="rId21" Type="http://schemas.openxmlformats.org/officeDocument/2006/relationships/tags" Target="../tags/tag392.xml"/><Relationship Id="rId20" Type="http://schemas.openxmlformats.org/officeDocument/2006/relationships/tags" Target="../tags/tag391.xml"/><Relationship Id="rId2" Type="http://schemas.openxmlformats.org/officeDocument/2006/relationships/slideLayout" Target="../slideLayouts/slideLayout39.xml"/><Relationship Id="rId19" Type="http://schemas.openxmlformats.org/officeDocument/2006/relationships/tags" Target="../tags/tag390.xml"/><Relationship Id="rId18" Type="http://schemas.openxmlformats.org/officeDocument/2006/relationships/image" Target="../media/image49.svg"/><Relationship Id="rId17" Type="http://schemas.openxmlformats.org/officeDocument/2006/relationships/image" Target="../media/image48.png"/><Relationship Id="rId16" Type="http://schemas.openxmlformats.org/officeDocument/2006/relationships/tags" Target="../tags/tag389.xml"/><Relationship Id="rId15" Type="http://schemas.openxmlformats.org/officeDocument/2006/relationships/image" Target="../media/image47.svg"/><Relationship Id="rId14" Type="http://schemas.openxmlformats.org/officeDocument/2006/relationships/image" Target="../media/image46.png"/><Relationship Id="rId13" Type="http://schemas.openxmlformats.org/officeDocument/2006/relationships/tags" Target="../tags/tag388.xml"/><Relationship Id="rId12" Type="http://schemas.openxmlformats.org/officeDocument/2006/relationships/image" Target="../media/image45.svg"/><Relationship Id="rId11" Type="http://schemas.openxmlformats.org/officeDocument/2006/relationships/image" Target="../media/image44.png"/><Relationship Id="rId10" Type="http://schemas.openxmlformats.org/officeDocument/2006/relationships/tags" Target="../tags/tag387.xml"/><Relationship Id="rId1" Type="http://schemas.openxmlformats.org/officeDocument/2006/relationships/slideLayout" Target="../slideLayouts/slideLayout38.xml"/></Relationships>
</file>

<file path=ppt/slideMasters/_rels/slideMaster12.xml.rels><?xml version="1.0" encoding="UTF-8" standalone="yes"?>
<Relationships xmlns="http://schemas.openxmlformats.org/package/2006/relationships"><Relationship Id="rId9" Type="http://schemas.openxmlformats.org/officeDocument/2006/relationships/image" Target="../media/image43.svg"/><Relationship Id="rId8" Type="http://schemas.openxmlformats.org/officeDocument/2006/relationships/image" Target="../media/image42.png"/><Relationship Id="rId7" Type="http://schemas.openxmlformats.org/officeDocument/2006/relationships/tags" Target="../tags/tag403.xml"/><Relationship Id="rId6" Type="http://schemas.openxmlformats.org/officeDocument/2006/relationships/image" Target="../media/image41.svg"/><Relationship Id="rId5" Type="http://schemas.openxmlformats.org/officeDocument/2006/relationships/image" Target="../media/image40.png"/><Relationship Id="rId4" Type="http://schemas.openxmlformats.org/officeDocument/2006/relationships/tags" Target="../tags/tag402.xml"/><Relationship Id="rId3" Type="http://schemas.openxmlformats.org/officeDocument/2006/relationships/tags" Target="../tags/tag401.xml"/><Relationship Id="rId26" Type="http://schemas.openxmlformats.org/officeDocument/2006/relationships/theme" Target="../theme/theme12.xml"/><Relationship Id="rId25" Type="http://schemas.openxmlformats.org/officeDocument/2006/relationships/tags" Target="../tags/tag413.xml"/><Relationship Id="rId24" Type="http://schemas.openxmlformats.org/officeDocument/2006/relationships/tags" Target="../tags/tag412.xml"/><Relationship Id="rId23" Type="http://schemas.openxmlformats.org/officeDocument/2006/relationships/tags" Target="../tags/tag411.xml"/><Relationship Id="rId22" Type="http://schemas.openxmlformats.org/officeDocument/2006/relationships/tags" Target="../tags/tag410.xml"/><Relationship Id="rId21" Type="http://schemas.openxmlformats.org/officeDocument/2006/relationships/tags" Target="../tags/tag409.xml"/><Relationship Id="rId20" Type="http://schemas.openxmlformats.org/officeDocument/2006/relationships/tags" Target="../tags/tag408.xml"/><Relationship Id="rId2" Type="http://schemas.openxmlformats.org/officeDocument/2006/relationships/slideLayout" Target="../slideLayouts/slideLayout41.xml"/><Relationship Id="rId19" Type="http://schemas.openxmlformats.org/officeDocument/2006/relationships/tags" Target="../tags/tag407.xml"/><Relationship Id="rId18" Type="http://schemas.openxmlformats.org/officeDocument/2006/relationships/image" Target="../media/image49.svg"/><Relationship Id="rId17" Type="http://schemas.openxmlformats.org/officeDocument/2006/relationships/image" Target="../media/image48.png"/><Relationship Id="rId16" Type="http://schemas.openxmlformats.org/officeDocument/2006/relationships/tags" Target="../tags/tag406.xml"/><Relationship Id="rId15" Type="http://schemas.openxmlformats.org/officeDocument/2006/relationships/image" Target="../media/image47.svg"/><Relationship Id="rId14" Type="http://schemas.openxmlformats.org/officeDocument/2006/relationships/image" Target="../media/image46.png"/><Relationship Id="rId13" Type="http://schemas.openxmlformats.org/officeDocument/2006/relationships/tags" Target="../tags/tag405.xml"/><Relationship Id="rId12" Type="http://schemas.openxmlformats.org/officeDocument/2006/relationships/image" Target="../media/image45.svg"/><Relationship Id="rId11" Type="http://schemas.openxmlformats.org/officeDocument/2006/relationships/image" Target="../media/image44.png"/><Relationship Id="rId10" Type="http://schemas.openxmlformats.org/officeDocument/2006/relationships/tags" Target="../tags/tag404.xml"/><Relationship Id="rId1" Type="http://schemas.openxmlformats.org/officeDocument/2006/relationships/slideLayout" Target="../slideLayouts/slideLayout40.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6" Type="http://schemas.openxmlformats.org/officeDocument/2006/relationships/theme" Target="../theme/theme2.xml"/><Relationship Id="rId35" Type="http://schemas.openxmlformats.org/officeDocument/2006/relationships/tags" Target="../tags/tag203.xml"/><Relationship Id="rId34" Type="http://schemas.openxmlformats.org/officeDocument/2006/relationships/tags" Target="../tags/tag202.xml"/><Relationship Id="rId33" Type="http://schemas.openxmlformats.org/officeDocument/2006/relationships/tags" Target="../tags/tag201.xml"/><Relationship Id="rId32" Type="http://schemas.openxmlformats.org/officeDocument/2006/relationships/tags" Target="../tags/tag200.xml"/><Relationship Id="rId31" Type="http://schemas.openxmlformats.org/officeDocument/2006/relationships/tags" Target="../tags/tag199.xml"/><Relationship Id="rId30" Type="http://schemas.openxmlformats.org/officeDocument/2006/relationships/tags" Target="../tags/tag198.xml"/><Relationship Id="rId3" Type="http://schemas.openxmlformats.org/officeDocument/2006/relationships/slideLayout" Target="../slideLayouts/slideLayout14.xml"/><Relationship Id="rId29" Type="http://schemas.openxmlformats.org/officeDocument/2006/relationships/tags" Target="../tags/tag197.xml"/><Relationship Id="rId28" Type="http://schemas.openxmlformats.org/officeDocument/2006/relationships/image" Target="../media/image39.svg"/><Relationship Id="rId27" Type="http://schemas.openxmlformats.org/officeDocument/2006/relationships/image" Target="../media/image38.png"/><Relationship Id="rId26" Type="http://schemas.openxmlformats.org/officeDocument/2006/relationships/tags" Target="../tags/tag196.xml"/><Relationship Id="rId25" Type="http://schemas.openxmlformats.org/officeDocument/2006/relationships/image" Target="../media/image37.svg"/><Relationship Id="rId24" Type="http://schemas.openxmlformats.org/officeDocument/2006/relationships/image" Target="../media/image36.png"/><Relationship Id="rId23" Type="http://schemas.openxmlformats.org/officeDocument/2006/relationships/tags" Target="../tags/tag195.xml"/><Relationship Id="rId22" Type="http://schemas.openxmlformats.org/officeDocument/2006/relationships/image" Target="../media/image2.svg"/><Relationship Id="rId21" Type="http://schemas.openxmlformats.org/officeDocument/2006/relationships/image" Target="../media/image1.png"/><Relationship Id="rId20" Type="http://schemas.openxmlformats.org/officeDocument/2006/relationships/tags" Target="../tags/tag194.xml"/><Relationship Id="rId2" Type="http://schemas.openxmlformats.org/officeDocument/2006/relationships/slideLayout" Target="../slideLayouts/slideLayout13.xml"/><Relationship Id="rId19" Type="http://schemas.openxmlformats.org/officeDocument/2006/relationships/image" Target="../media/image16.svg"/><Relationship Id="rId18" Type="http://schemas.openxmlformats.org/officeDocument/2006/relationships/image" Target="../media/image15.png"/><Relationship Id="rId17" Type="http://schemas.openxmlformats.org/officeDocument/2006/relationships/tags" Target="../tags/tag193.xml"/><Relationship Id="rId16" Type="http://schemas.openxmlformats.org/officeDocument/2006/relationships/image" Target="../media/image35.svg"/><Relationship Id="rId15" Type="http://schemas.openxmlformats.org/officeDocument/2006/relationships/image" Target="../media/image34.png"/><Relationship Id="rId14" Type="http://schemas.openxmlformats.org/officeDocument/2006/relationships/tags" Target="../tags/tag192.xml"/><Relationship Id="rId13" Type="http://schemas.openxmlformats.org/officeDocument/2006/relationships/tags" Target="../tags/tag191.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image" Target="../media/image16.svg"/><Relationship Id="rId8" Type="http://schemas.openxmlformats.org/officeDocument/2006/relationships/image" Target="../media/image15.png"/><Relationship Id="rId7" Type="http://schemas.openxmlformats.org/officeDocument/2006/relationships/tags" Target="../tags/tag224.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tags" Target="../tags/tag223.xml"/><Relationship Id="rId3" Type="http://schemas.openxmlformats.org/officeDocument/2006/relationships/tags" Target="../tags/tag222.xml"/><Relationship Id="rId26" Type="http://schemas.openxmlformats.org/officeDocument/2006/relationships/theme" Target="../theme/theme3.xml"/><Relationship Id="rId25" Type="http://schemas.openxmlformats.org/officeDocument/2006/relationships/tags" Target="../tags/tag234.xml"/><Relationship Id="rId24" Type="http://schemas.openxmlformats.org/officeDocument/2006/relationships/tags" Target="../tags/tag233.xml"/><Relationship Id="rId23" Type="http://schemas.openxmlformats.org/officeDocument/2006/relationships/tags" Target="../tags/tag232.xml"/><Relationship Id="rId22" Type="http://schemas.openxmlformats.org/officeDocument/2006/relationships/tags" Target="../tags/tag231.xml"/><Relationship Id="rId21" Type="http://schemas.openxmlformats.org/officeDocument/2006/relationships/tags" Target="../tags/tag230.xml"/><Relationship Id="rId20" Type="http://schemas.openxmlformats.org/officeDocument/2006/relationships/tags" Target="../tags/tag229.xml"/><Relationship Id="rId2" Type="http://schemas.openxmlformats.org/officeDocument/2006/relationships/slideLayout" Target="../slideLayouts/slideLayout25.xml"/><Relationship Id="rId19" Type="http://schemas.openxmlformats.org/officeDocument/2006/relationships/tags" Target="../tags/tag228.xml"/><Relationship Id="rId18" Type="http://schemas.openxmlformats.org/officeDocument/2006/relationships/image" Target="../media/image39.svg"/><Relationship Id="rId17" Type="http://schemas.openxmlformats.org/officeDocument/2006/relationships/image" Target="../media/image38.png"/><Relationship Id="rId16" Type="http://schemas.openxmlformats.org/officeDocument/2006/relationships/tags" Target="../tags/tag227.xml"/><Relationship Id="rId15" Type="http://schemas.openxmlformats.org/officeDocument/2006/relationships/image" Target="../media/image37.svg"/><Relationship Id="rId14" Type="http://schemas.openxmlformats.org/officeDocument/2006/relationships/image" Target="../media/image36.png"/><Relationship Id="rId13" Type="http://schemas.openxmlformats.org/officeDocument/2006/relationships/tags" Target="../tags/tag226.xml"/><Relationship Id="rId12" Type="http://schemas.openxmlformats.org/officeDocument/2006/relationships/image" Target="../media/image2.svg"/><Relationship Id="rId11" Type="http://schemas.openxmlformats.org/officeDocument/2006/relationships/image" Target="../media/image1.png"/><Relationship Id="rId10" Type="http://schemas.openxmlformats.org/officeDocument/2006/relationships/tags" Target="../tags/tag225.xml"/><Relationship Id="rId1"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9" Type="http://schemas.openxmlformats.org/officeDocument/2006/relationships/image" Target="../media/image16.svg"/><Relationship Id="rId8" Type="http://schemas.openxmlformats.org/officeDocument/2006/relationships/image" Target="../media/image15.png"/><Relationship Id="rId7" Type="http://schemas.openxmlformats.org/officeDocument/2006/relationships/tags" Target="../tags/tag241.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tags" Target="../tags/tag240.xml"/><Relationship Id="rId3" Type="http://schemas.openxmlformats.org/officeDocument/2006/relationships/tags" Target="../tags/tag239.xml"/><Relationship Id="rId26" Type="http://schemas.openxmlformats.org/officeDocument/2006/relationships/theme" Target="../theme/theme4.xml"/><Relationship Id="rId25" Type="http://schemas.openxmlformats.org/officeDocument/2006/relationships/tags" Target="../tags/tag251.xml"/><Relationship Id="rId24" Type="http://schemas.openxmlformats.org/officeDocument/2006/relationships/tags" Target="../tags/tag250.xml"/><Relationship Id="rId23" Type="http://schemas.openxmlformats.org/officeDocument/2006/relationships/tags" Target="../tags/tag249.xml"/><Relationship Id="rId22" Type="http://schemas.openxmlformats.org/officeDocument/2006/relationships/tags" Target="../tags/tag248.xml"/><Relationship Id="rId21" Type="http://schemas.openxmlformats.org/officeDocument/2006/relationships/tags" Target="../tags/tag247.xml"/><Relationship Id="rId20" Type="http://schemas.openxmlformats.org/officeDocument/2006/relationships/tags" Target="../tags/tag246.xml"/><Relationship Id="rId2" Type="http://schemas.openxmlformats.org/officeDocument/2006/relationships/slideLayout" Target="../slideLayouts/slideLayout27.xml"/><Relationship Id="rId19" Type="http://schemas.openxmlformats.org/officeDocument/2006/relationships/tags" Target="../tags/tag245.xml"/><Relationship Id="rId18" Type="http://schemas.openxmlformats.org/officeDocument/2006/relationships/image" Target="../media/image39.svg"/><Relationship Id="rId17" Type="http://schemas.openxmlformats.org/officeDocument/2006/relationships/image" Target="../media/image38.png"/><Relationship Id="rId16" Type="http://schemas.openxmlformats.org/officeDocument/2006/relationships/tags" Target="../tags/tag244.xml"/><Relationship Id="rId15" Type="http://schemas.openxmlformats.org/officeDocument/2006/relationships/image" Target="../media/image37.svg"/><Relationship Id="rId14" Type="http://schemas.openxmlformats.org/officeDocument/2006/relationships/image" Target="../media/image36.png"/><Relationship Id="rId13" Type="http://schemas.openxmlformats.org/officeDocument/2006/relationships/tags" Target="../tags/tag243.xml"/><Relationship Id="rId12" Type="http://schemas.openxmlformats.org/officeDocument/2006/relationships/image" Target="../media/image2.svg"/><Relationship Id="rId11" Type="http://schemas.openxmlformats.org/officeDocument/2006/relationships/image" Target="../media/image1.png"/><Relationship Id="rId10" Type="http://schemas.openxmlformats.org/officeDocument/2006/relationships/tags" Target="../tags/tag242.xml"/><Relationship Id="rId1" Type="http://schemas.openxmlformats.org/officeDocument/2006/relationships/slideLayout" Target="../slideLayouts/slideLayout26.xml"/></Relationships>
</file>

<file path=ppt/slideMasters/_rels/slideMaster5.xml.rels><?xml version="1.0" encoding="UTF-8" standalone="yes"?>
<Relationships xmlns="http://schemas.openxmlformats.org/package/2006/relationships"><Relationship Id="rId9" Type="http://schemas.openxmlformats.org/officeDocument/2006/relationships/image" Target="../media/image16.svg"/><Relationship Id="rId8" Type="http://schemas.openxmlformats.org/officeDocument/2006/relationships/image" Target="../media/image15.png"/><Relationship Id="rId7" Type="http://schemas.openxmlformats.org/officeDocument/2006/relationships/tags" Target="../tags/tag258.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tags" Target="../tags/tag257.xml"/><Relationship Id="rId3" Type="http://schemas.openxmlformats.org/officeDocument/2006/relationships/tags" Target="../tags/tag256.xml"/><Relationship Id="rId26" Type="http://schemas.openxmlformats.org/officeDocument/2006/relationships/theme" Target="../theme/theme5.xml"/><Relationship Id="rId25" Type="http://schemas.openxmlformats.org/officeDocument/2006/relationships/tags" Target="../tags/tag268.xml"/><Relationship Id="rId24" Type="http://schemas.openxmlformats.org/officeDocument/2006/relationships/tags" Target="../tags/tag267.xml"/><Relationship Id="rId23" Type="http://schemas.openxmlformats.org/officeDocument/2006/relationships/tags" Target="../tags/tag266.xml"/><Relationship Id="rId22" Type="http://schemas.openxmlformats.org/officeDocument/2006/relationships/tags" Target="../tags/tag265.xml"/><Relationship Id="rId21" Type="http://schemas.openxmlformats.org/officeDocument/2006/relationships/tags" Target="../tags/tag264.xml"/><Relationship Id="rId20" Type="http://schemas.openxmlformats.org/officeDocument/2006/relationships/tags" Target="../tags/tag263.xml"/><Relationship Id="rId2" Type="http://schemas.openxmlformats.org/officeDocument/2006/relationships/slideLayout" Target="../slideLayouts/slideLayout29.xml"/><Relationship Id="rId19" Type="http://schemas.openxmlformats.org/officeDocument/2006/relationships/tags" Target="../tags/tag262.xml"/><Relationship Id="rId18" Type="http://schemas.openxmlformats.org/officeDocument/2006/relationships/image" Target="../media/image39.svg"/><Relationship Id="rId17" Type="http://schemas.openxmlformats.org/officeDocument/2006/relationships/image" Target="../media/image38.png"/><Relationship Id="rId16" Type="http://schemas.openxmlformats.org/officeDocument/2006/relationships/tags" Target="../tags/tag261.xml"/><Relationship Id="rId15" Type="http://schemas.openxmlformats.org/officeDocument/2006/relationships/image" Target="../media/image37.svg"/><Relationship Id="rId14" Type="http://schemas.openxmlformats.org/officeDocument/2006/relationships/image" Target="../media/image36.png"/><Relationship Id="rId13" Type="http://schemas.openxmlformats.org/officeDocument/2006/relationships/tags" Target="../tags/tag260.xml"/><Relationship Id="rId12" Type="http://schemas.openxmlformats.org/officeDocument/2006/relationships/image" Target="../media/image2.svg"/><Relationship Id="rId11" Type="http://schemas.openxmlformats.org/officeDocument/2006/relationships/image" Target="../media/image1.png"/><Relationship Id="rId10" Type="http://schemas.openxmlformats.org/officeDocument/2006/relationships/tags" Target="../tags/tag259.xml"/><Relationship Id="rId1" Type="http://schemas.openxmlformats.org/officeDocument/2006/relationships/slideLayout" Target="../slideLayouts/slideLayout28.xml"/></Relationships>
</file>

<file path=ppt/slideMasters/_rels/slideMaster6.xml.rels><?xml version="1.0" encoding="UTF-8" standalone="yes"?>
<Relationships xmlns="http://schemas.openxmlformats.org/package/2006/relationships"><Relationship Id="rId9" Type="http://schemas.openxmlformats.org/officeDocument/2006/relationships/tags" Target="../tags/tag276.xml"/><Relationship Id="rId8" Type="http://schemas.openxmlformats.org/officeDocument/2006/relationships/image" Target="../media/image16.svg"/><Relationship Id="rId7" Type="http://schemas.openxmlformats.org/officeDocument/2006/relationships/image" Target="../media/image15.png"/><Relationship Id="rId6" Type="http://schemas.openxmlformats.org/officeDocument/2006/relationships/tags" Target="../tags/tag275.xml"/><Relationship Id="rId5" Type="http://schemas.openxmlformats.org/officeDocument/2006/relationships/image" Target="../media/image35.svg"/><Relationship Id="rId4" Type="http://schemas.openxmlformats.org/officeDocument/2006/relationships/image" Target="../media/image34.png"/><Relationship Id="rId3" Type="http://schemas.openxmlformats.org/officeDocument/2006/relationships/tags" Target="../tags/tag274.xml"/><Relationship Id="rId25" Type="http://schemas.openxmlformats.org/officeDocument/2006/relationships/theme" Target="../theme/theme6.xml"/><Relationship Id="rId24" Type="http://schemas.openxmlformats.org/officeDocument/2006/relationships/tags" Target="../tags/tag285.xml"/><Relationship Id="rId23" Type="http://schemas.openxmlformats.org/officeDocument/2006/relationships/tags" Target="../tags/tag284.xml"/><Relationship Id="rId22" Type="http://schemas.openxmlformats.org/officeDocument/2006/relationships/tags" Target="../tags/tag283.xml"/><Relationship Id="rId21" Type="http://schemas.openxmlformats.org/officeDocument/2006/relationships/tags" Target="../tags/tag282.xml"/><Relationship Id="rId20" Type="http://schemas.openxmlformats.org/officeDocument/2006/relationships/tags" Target="../tags/tag281.xml"/><Relationship Id="rId2" Type="http://schemas.openxmlformats.org/officeDocument/2006/relationships/tags" Target="../tags/tag273.xml"/><Relationship Id="rId19" Type="http://schemas.openxmlformats.org/officeDocument/2006/relationships/tags" Target="../tags/tag280.xml"/><Relationship Id="rId18" Type="http://schemas.openxmlformats.org/officeDocument/2006/relationships/tags" Target="../tags/tag279.xml"/><Relationship Id="rId17" Type="http://schemas.openxmlformats.org/officeDocument/2006/relationships/image" Target="../media/image39.svg"/><Relationship Id="rId16" Type="http://schemas.openxmlformats.org/officeDocument/2006/relationships/image" Target="../media/image38.png"/><Relationship Id="rId15" Type="http://schemas.openxmlformats.org/officeDocument/2006/relationships/tags" Target="../tags/tag278.xml"/><Relationship Id="rId14" Type="http://schemas.openxmlformats.org/officeDocument/2006/relationships/image" Target="../media/image37.svg"/><Relationship Id="rId13" Type="http://schemas.openxmlformats.org/officeDocument/2006/relationships/image" Target="../media/image36.png"/><Relationship Id="rId12" Type="http://schemas.openxmlformats.org/officeDocument/2006/relationships/tags" Target="../tags/tag277.xml"/><Relationship Id="rId11" Type="http://schemas.openxmlformats.org/officeDocument/2006/relationships/image" Target="../media/image2.svg"/><Relationship Id="rId10" Type="http://schemas.openxmlformats.org/officeDocument/2006/relationships/image" Target="../media/image1.png"/><Relationship Id="rId1" Type="http://schemas.openxmlformats.org/officeDocument/2006/relationships/slideLayout" Target="../slideLayouts/slideLayout30.xml"/></Relationships>
</file>

<file path=ppt/slideMasters/_rels/slideMaster7.xml.rels><?xml version="1.0" encoding="UTF-8" standalone="yes"?>
<Relationships xmlns="http://schemas.openxmlformats.org/package/2006/relationships"><Relationship Id="rId9" Type="http://schemas.openxmlformats.org/officeDocument/2006/relationships/tags" Target="../tags/tag293.xml"/><Relationship Id="rId8" Type="http://schemas.openxmlformats.org/officeDocument/2006/relationships/image" Target="../media/image16.svg"/><Relationship Id="rId7" Type="http://schemas.openxmlformats.org/officeDocument/2006/relationships/image" Target="../media/image15.png"/><Relationship Id="rId6" Type="http://schemas.openxmlformats.org/officeDocument/2006/relationships/tags" Target="../tags/tag292.xml"/><Relationship Id="rId5" Type="http://schemas.openxmlformats.org/officeDocument/2006/relationships/image" Target="../media/image35.svg"/><Relationship Id="rId4" Type="http://schemas.openxmlformats.org/officeDocument/2006/relationships/image" Target="../media/image34.png"/><Relationship Id="rId3" Type="http://schemas.openxmlformats.org/officeDocument/2006/relationships/tags" Target="../tags/tag291.xml"/><Relationship Id="rId25" Type="http://schemas.openxmlformats.org/officeDocument/2006/relationships/theme" Target="../theme/theme7.xml"/><Relationship Id="rId24" Type="http://schemas.openxmlformats.org/officeDocument/2006/relationships/tags" Target="../tags/tag302.xml"/><Relationship Id="rId23" Type="http://schemas.openxmlformats.org/officeDocument/2006/relationships/tags" Target="../tags/tag301.xml"/><Relationship Id="rId22" Type="http://schemas.openxmlformats.org/officeDocument/2006/relationships/tags" Target="../tags/tag300.xml"/><Relationship Id="rId21" Type="http://schemas.openxmlformats.org/officeDocument/2006/relationships/tags" Target="../tags/tag299.xml"/><Relationship Id="rId20" Type="http://schemas.openxmlformats.org/officeDocument/2006/relationships/tags" Target="../tags/tag298.xml"/><Relationship Id="rId2" Type="http://schemas.openxmlformats.org/officeDocument/2006/relationships/tags" Target="../tags/tag290.xml"/><Relationship Id="rId19" Type="http://schemas.openxmlformats.org/officeDocument/2006/relationships/tags" Target="../tags/tag297.xml"/><Relationship Id="rId18" Type="http://schemas.openxmlformats.org/officeDocument/2006/relationships/tags" Target="../tags/tag296.xml"/><Relationship Id="rId17" Type="http://schemas.openxmlformats.org/officeDocument/2006/relationships/image" Target="../media/image39.svg"/><Relationship Id="rId16" Type="http://schemas.openxmlformats.org/officeDocument/2006/relationships/image" Target="../media/image38.png"/><Relationship Id="rId15" Type="http://schemas.openxmlformats.org/officeDocument/2006/relationships/tags" Target="../tags/tag295.xml"/><Relationship Id="rId14" Type="http://schemas.openxmlformats.org/officeDocument/2006/relationships/image" Target="../media/image37.svg"/><Relationship Id="rId13" Type="http://schemas.openxmlformats.org/officeDocument/2006/relationships/image" Target="../media/image36.png"/><Relationship Id="rId12" Type="http://schemas.openxmlformats.org/officeDocument/2006/relationships/tags" Target="../tags/tag294.xml"/><Relationship Id="rId11" Type="http://schemas.openxmlformats.org/officeDocument/2006/relationships/image" Target="../media/image2.svg"/><Relationship Id="rId10" Type="http://schemas.openxmlformats.org/officeDocument/2006/relationships/image" Target="../media/image1.png"/><Relationship Id="rId1" Type="http://schemas.openxmlformats.org/officeDocument/2006/relationships/slideLayout" Target="../slideLayouts/slideLayout31.xml"/></Relationships>
</file>

<file path=ppt/slideMasters/_rels/slideMaster8.xml.rels><?xml version="1.0" encoding="UTF-8" standalone="yes"?>
<Relationships xmlns="http://schemas.openxmlformats.org/package/2006/relationships"><Relationship Id="rId9" Type="http://schemas.openxmlformats.org/officeDocument/2006/relationships/tags" Target="../tags/tag310.xml"/><Relationship Id="rId8" Type="http://schemas.openxmlformats.org/officeDocument/2006/relationships/image" Target="../media/image16.svg"/><Relationship Id="rId7" Type="http://schemas.openxmlformats.org/officeDocument/2006/relationships/image" Target="../media/image15.png"/><Relationship Id="rId6" Type="http://schemas.openxmlformats.org/officeDocument/2006/relationships/tags" Target="../tags/tag309.xml"/><Relationship Id="rId5" Type="http://schemas.openxmlformats.org/officeDocument/2006/relationships/image" Target="../media/image35.svg"/><Relationship Id="rId4" Type="http://schemas.openxmlformats.org/officeDocument/2006/relationships/image" Target="../media/image34.png"/><Relationship Id="rId3" Type="http://schemas.openxmlformats.org/officeDocument/2006/relationships/tags" Target="../tags/tag308.xml"/><Relationship Id="rId25" Type="http://schemas.openxmlformats.org/officeDocument/2006/relationships/theme" Target="../theme/theme8.xml"/><Relationship Id="rId24" Type="http://schemas.openxmlformats.org/officeDocument/2006/relationships/tags" Target="../tags/tag319.xml"/><Relationship Id="rId23" Type="http://schemas.openxmlformats.org/officeDocument/2006/relationships/tags" Target="../tags/tag318.xml"/><Relationship Id="rId22" Type="http://schemas.openxmlformats.org/officeDocument/2006/relationships/tags" Target="../tags/tag317.xml"/><Relationship Id="rId21" Type="http://schemas.openxmlformats.org/officeDocument/2006/relationships/tags" Target="../tags/tag316.xml"/><Relationship Id="rId20" Type="http://schemas.openxmlformats.org/officeDocument/2006/relationships/tags" Target="../tags/tag315.xml"/><Relationship Id="rId2" Type="http://schemas.openxmlformats.org/officeDocument/2006/relationships/tags" Target="../tags/tag307.xml"/><Relationship Id="rId19" Type="http://schemas.openxmlformats.org/officeDocument/2006/relationships/tags" Target="../tags/tag314.xml"/><Relationship Id="rId18" Type="http://schemas.openxmlformats.org/officeDocument/2006/relationships/tags" Target="../tags/tag313.xml"/><Relationship Id="rId17" Type="http://schemas.openxmlformats.org/officeDocument/2006/relationships/image" Target="../media/image39.svg"/><Relationship Id="rId16" Type="http://schemas.openxmlformats.org/officeDocument/2006/relationships/image" Target="../media/image38.png"/><Relationship Id="rId15" Type="http://schemas.openxmlformats.org/officeDocument/2006/relationships/tags" Target="../tags/tag312.xml"/><Relationship Id="rId14" Type="http://schemas.openxmlformats.org/officeDocument/2006/relationships/image" Target="../media/image37.svg"/><Relationship Id="rId13" Type="http://schemas.openxmlformats.org/officeDocument/2006/relationships/image" Target="../media/image36.png"/><Relationship Id="rId12" Type="http://schemas.openxmlformats.org/officeDocument/2006/relationships/tags" Target="../tags/tag311.xml"/><Relationship Id="rId11" Type="http://schemas.openxmlformats.org/officeDocument/2006/relationships/image" Target="../media/image2.svg"/><Relationship Id="rId10" Type="http://schemas.openxmlformats.org/officeDocument/2006/relationships/image" Target="../media/image1.png"/><Relationship Id="rId1" Type="http://schemas.openxmlformats.org/officeDocument/2006/relationships/slideLayout" Target="../slideLayouts/slideLayout32.xml"/></Relationships>
</file>

<file path=ppt/slideMasters/_rels/slideMaster9.xml.rels><?xml version="1.0" encoding="UTF-8" standalone="yes"?>
<Relationships xmlns="http://schemas.openxmlformats.org/package/2006/relationships"><Relationship Id="rId9" Type="http://schemas.openxmlformats.org/officeDocument/2006/relationships/image" Target="../media/image16.svg"/><Relationship Id="rId8" Type="http://schemas.openxmlformats.org/officeDocument/2006/relationships/image" Target="../media/image15.png"/><Relationship Id="rId7" Type="http://schemas.openxmlformats.org/officeDocument/2006/relationships/tags" Target="../tags/tag326.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tags" Target="../tags/tag325.xml"/><Relationship Id="rId3" Type="http://schemas.openxmlformats.org/officeDocument/2006/relationships/tags" Target="../tags/tag324.xml"/><Relationship Id="rId26" Type="http://schemas.openxmlformats.org/officeDocument/2006/relationships/theme" Target="../theme/theme9.xml"/><Relationship Id="rId25" Type="http://schemas.openxmlformats.org/officeDocument/2006/relationships/tags" Target="../tags/tag336.xml"/><Relationship Id="rId24" Type="http://schemas.openxmlformats.org/officeDocument/2006/relationships/tags" Target="../tags/tag335.xml"/><Relationship Id="rId23" Type="http://schemas.openxmlformats.org/officeDocument/2006/relationships/tags" Target="../tags/tag334.xml"/><Relationship Id="rId22" Type="http://schemas.openxmlformats.org/officeDocument/2006/relationships/tags" Target="../tags/tag333.xml"/><Relationship Id="rId21" Type="http://schemas.openxmlformats.org/officeDocument/2006/relationships/tags" Target="../tags/tag332.xml"/><Relationship Id="rId20" Type="http://schemas.openxmlformats.org/officeDocument/2006/relationships/tags" Target="../tags/tag331.xml"/><Relationship Id="rId2" Type="http://schemas.openxmlformats.org/officeDocument/2006/relationships/slideLayout" Target="../slideLayouts/slideLayout34.xml"/><Relationship Id="rId19" Type="http://schemas.openxmlformats.org/officeDocument/2006/relationships/tags" Target="../tags/tag330.xml"/><Relationship Id="rId18" Type="http://schemas.openxmlformats.org/officeDocument/2006/relationships/image" Target="../media/image39.svg"/><Relationship Id="rId17" Type="http://schemas.openxmlformats.org/officeDocument/2006/relationships/image" Target="../media/image38.png"/><Relationship Id="rId16" Type="http://schemas.openxmlformats.org/officeDocument/2006/relationships/tags" Target="../tags/tag329.xml"/><Relationship Id="rId15" Type="http://schemas.openxmlformats.org/officeDocument/2006/relationships/image" Target="../media/image37.svg"/><Relationship Id="rId14" Type="http://schemas.openxmlformats.org/officeDocument/2006/relationships/image" Target="../media/image36.png"/><Relationship Id="rId13" Type="http://schemas.openxmlformats.org/officeDocument/2006/relationships/tags" Target="../tags/tag328.xml"/><Relationship Id="rId12" Type="http://schemas.openxmlformats.org/officeDocument/2006/relationships/image" Target="../media/image2.svg"/><Relationship Id="rId11" Type="http://schemas.openxmlformats.org/officeDocument/2006/relationships/image" Target="../media/image1.png"/><Relationship Id="rId10" Type="http://schemas.openxmlformats.org/officeDocument/2006/relationships/tags" Target="../tags/tag327.xml"/><Relationship Id="rId1"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4"/>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5"/>
            </p:custDataLst>
          </p:nvPr>
        </p:nvPicPr>
        <p:blipFill>
          <a:blip r:embed="rId6">
            <a:extLst>
              <a:ext uri="{96DAC541-7B7A-43D3-8B79-37D633B846F1}">
                <asvg:svgBlip xmlns:asvg="http://schemas.microsoft.com/office/drawing/2016/SVG/main" r:embed="rId7"/>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8"/>
            </p:custDataLst>
          </p:nvPr>
        </p:nvPicPr>
        <p:blipFill rotWithShape="1">
          <a:blip r:embed="rId9">
            <a:extLst>
              <a:ext uri="{96DAC541-7B7A-43D3-8B79-37D633B846F1}">
                <asvg:svgBlip xmlns:asvg="http://schemas.microsoft.com/office/drawing/2016/SVG/main" r:embed="rId10"/>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1"/>
            </p:custDataLst>
          </p:nvPr>
        </p:nvPicPr>
        <p:blipFill rotWithShape="1">
          <a:blip r:embed="rId12">
            <a:extLst>
              <a:ext uri="{96DAC541-7B7A-43D3-8B79-37D633B846F1}">
                <asvg:svgBlip xmlns:asvg="http://schemas.microsoft.com/office/drawing/2016/SVG/main" r:embed="rId13"/>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168059" y="587423"/>
            <a:ext cx="204689" cy="198390"/>
          </a:xfrm>
          <a:prstGeom prst="rect">
            <a:avLst/>
          </a:prstGeom>
        </p:spPr>
      </p:pic>
      <p:sp>
        <p:nvSpPr>
          <p:cNvPr id="14" name="任意多边形: 形状 13"/>
          <p:cNvSpPr/>
          <p:nvPr userDrawn="1">
            <p:custDataLst>
              <p:tags r:id="rId20"/>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1"/>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2"/>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3"/>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4"/>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5"/>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6"/>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96" r:id="rId1"/>
    <p:sldLayoutId id="2147483697"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99" r:id="rId1"/>
    <p:sldLayoutId id="2147483700"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1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14"/>
            </p:custDataLst>
          </p:nvPr>
        </p:nvPicPr>
        <p:blipFill>
          <a:blip r:embed="rId15">
            <a:extLst>
              <a:ext uri="{96DAC541-7B7A-43D3-8B79-37D633B846F1}">
                <asvg:svgBlip xmlns:asvg="http://schemas.microsoft.com/office/drawing/2016/SVG/main" r:embed="rId1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17"/>
            </p:custDataLst>
          </p:nvPr>
        </p:nvPicPr>
        <p:blipFill rotWithShape="1">
          <a:blip r:embed="rId18">
            <a:extLst>
              <a:ext uri="{96DAC541-7B7A-43D3-8B79-37D633B846F1}">
                <asvg:svgBlip xmlns:asvg="http://schemas.microsoft.com/office/drawing/2016/SVG/main" r:embed="rId1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20"/>
            </p:custDataLst>
          </p:nvPr>
        </p:nvPicPr>
        <p:blipFill rotWithShape="1">
          <a:blip r:embed="rId21">
            <a:extLst>
              <a:ext uri="{96DAC541-7B7A-43D3-8B79-37D633B846F1}">
                <asvg:svgBlip xmlns:asvg="http://schemas.microsoft.com/office/drawing/2016/SVG/main" r:embed="rId2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168059" y="587423"/>
            <a:ext cx="204689" cy="198390"/>
          </a:xfrm>
          <a:prstGeom prst="rect">
            <a:avLst/>
          </a:prstGeom>
        </p:spPr>
      </p:pic>
      <p:sp>
        <p:nvSpPr>
          <p:cNvPr id="14" name="任意多边形: 形状 13"/>
          <p:cNvSpPr/>
          <p:nvPr userDrawn="1">
            <p:custDataLst>
              <p:tags r:id="rId2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3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3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3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3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3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80" r:id="rId1"/>
    <p:sldLayoutId id="2147483681"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3"/>
            </p:custDataLst>
          </p:nvPr>
        </p:nvPicPr>
        <p:blipFill>
          <a:blip r:embed="rId4">
            <a:extLst>
              <a:ext uri="{96DAC541-7B7A-43D3-8B79-37D633B846F1}">
                <asvg:svgBlip xmlns:asvg="http://schemas.microsoft.com/office/drawing/2016/SVG/main" r:embed="rId5"/>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6"/>
            </p:custDataLst>
          </p:nvPr>
        </p:nvPicPr>
        <p:blipFill rotWithShape="1">
          <a:blip r:embed="rId7">
            <a:extLst>
              <a:ext uri="{96DAC541-7B7A-43D3-8B79-37D633B846F1}">
                <asvg:svgBlip xmlns:asvg="http://schemas.microsoft.com/office/drawing/2016/SVG/main" r:embed="rId8"/>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9"/>
            </p:custDataLst>
          </p:nvPr>
        </p:nvPicPr>
        <p:blipFill rotWithShape="1">
          <a:blip r:embed="rId10">
            <a:extLst>
              <a:ext uri="{96DAC541-7B7A-43D3-8B79-37D633B846F1}">
                <asvg:svgBlip xmlns:asvg="http://schemas.microsoft.com/office/drawing/2016/SVG/main" r:embed="rId11"/>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168059" y="587423"/>
            <a:ext cx="204689" cy="198390"/>
          </a:xfrm>
          <a:prstGeom prst="rect">
            <a:avLst/>
          </a:prstGeom>
        </p:spPr>
      </p:pic>
      <p:sp>
        <p:nvSpPr>
          <p:cNvPr id="14" name="任意多边形: 形状 13"/>
          <p:cNvSpPr/>
          <p:nvPr userDrawn="1">
            <p:custDataLst>
              <p:tags r:id="rId18"/>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19"/>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1"/>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83" r:id="rId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3"/>
            </p:custDataLst>
          </p:nvPr>
        </p:nvPicPr>
        <p:blipFill>
          <a:blip r:embed="rId4">
            <a:extLst>
              <a:ext uri="{96DAC541-7B7A-43D3-8B79-37D633B846F1}">
                <asvg:svgBlip xmlns:asvg="http://schemas.microsoft.com/office/drawing/2016/SVG/main" r:embed="rId5"/>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6"/>
            </p:custDataLst>
          </p:nvPr>
        </p:nvPicPr>
        <p:blipFill rotWithShape="1">
          <a:blip r:embed="rId7">
            <a:extLst>
              <a:ext uri="{96DAC541-7B7A-43D3-8B79-37D633B846F1}">
                <asvg:svgBlip xmlns:asvg="http://schemas.microsoft.com/office/drawing/2016/SVG/main" r:embed="rId8"/>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9"/>
            </p:custDataLst>
          </p:nvPr>
        </p:nvPicPr>
        <p:blipFill rotWithShape="1">
          <a:blip r:embed="rId10">
            <a:extLst>
              <a:ext uri="{96DAC541-7B7A-43D3-8B79-37D633B846F1}">
                <asvg:svgBlip xmlns:asvg="http://schemas.microsoft.com/office/drawing/2016/SVG/main" r:embed="rId11"/>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168059" y="587423"/>
            <a:ext cx="204689" cy="198390"/>
          </a:xfrm>
          <a:prstGeom prst="rect">
            <a:avLst/>
          </a:prstGeom>
        </p:spPr>
      </p:pic>
      <p:sp>
        <p:nvSpPr>
          <p:cNvPr id="14" name="任意多边形: 形状 13"/>
          <p:cNvSpPr/>
          <p:nvPr userDrawn="1">
            <p:custDataLst>
              <p:tags r:id="rId18"/>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19"/>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1"/>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85" r:id="rId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3"/>
            </p:custDataLst>
          </p:nvPr>
        </p:nvPicPr>
        <p:blipFill>
          <a:blip r:embed="rId4">
            <a:extLst>
              <a:ext uri="{96DAC541-7B7A-43D3-8B79-37D633B846F1}">
                <asvg:svgBlip xmlns:asvg="http://schemas.microsoft.com/office/drawing/2016/SVG/main" r:embed="rId5"/>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6"/>
            </p:custDataLst>
          </p:nvPr>
        </p:nvPicPr>
        <p:blipFill rotWithShape="1">
          <a:blip r:embed="rId7">
            <a:extLst>
              <a:ext uri="{96DAC541-7B7A-43D3-8B79-37D633B846F1}">
                <asvg:svgBlip xmlns:asvg="http://schemas.microsoft.com/office/drawing/2016/SVG/main" r:embed="rId8"/>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9"/>
            </p:custDataLst>
          </p:nvPr>
        </p:nvPicPr>
        <p:blipFill rotWithShape="1">
          <a:blip r:embed="rId10">
            <a:extLst>
              <a:ext uri="{96DAC541-7B7A-43D3-8B79-37D633B846F1}">
                <asvg:svgBlip xmlns:asvg="http://schemas.microsoft.com/office/drawing/2016/SVG/main" r:embed="rId11"/>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168059" y="587423"/>
            <a:ext cx="204689" cy="198390"/>
          </a:xfrm>
          <a:prstGeom prst="rect">
            <a:avLst/>
          </a:prstGeom>
        </p:spPr>
      </p:pic>
      <p:sp>
        <p:nvSpPr>
          <p:cNvPr id="14" name="任意多边形: 形状 13"/>
          <p:cNvSpPr/>
          <p:nvPr userDrawn="1">
            <p:custDataLst>
              <p:tags r:id="rId18"/>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19"/>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1"/>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87" r:id="rId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416.xml"/><Relationship Id="rId2" Type="http://schemas.openxmlformats.org/officeDocument/2006/relationships/tags" Target="../tags/tag415.xml"/><Relationship Id="rId1" Type="http://schemas.openxmlformats.org/officeDocument/2006/relationships/tags" Target="../tags/tag414.xml"/></Relationships>
</file>

<file path=ppt/slides/_rels/slide10.xml.rels><?xml version="1.0" encoding="UTF-8" standalone="yes"?>
<Relationships xmlns="http://schemas.openxmlformats.org/package/2006/relationships"><Relationship Id="rId9" Type="http://schemas.openxmlformats.org/officeDocument/2006/relationships/tags" Target="../tags/tag512.xml"/><Relationship Id="rId8" Type="http://schemas.openxmlformats.org/officeDocument/2006/relationships/tags" Target="../tags/tag511.xml"/><Relationship Id="rId7" Type="http://schemas.openxmlformats.org/officeDocument/2006/relationships/tags" Target="../tags/tag510.xml"/><Relationship Id="rId6" Type="http://schemas.openxmlformats.org/officeDocument/2006/relationships/tags" Target="../tags/tag509.xml"/><Relationship Id="rId5" Type="http://schemas.openxmlformats.org/officeDocument/2006/relationships/tags" Target="../tags/tag508.xml"/><Relationship Id="rId4" Type="http://schemas.openxmlformats.org/officeDocument/2006/relationships/tags" Target="../tags/tag507.xml"/><Relationship Id="rId3" Type="http://schemas.openxmlformats.org/officeDocument/2006/relationships/tags" Target="../tags/tag506.xml"/><Relationship Id="rId2" Type="http://schemas.openxmlformats.org/officeDocument/2006/relationships/tags" Target="../tags/tag505.xml"/><Relationship Id="rId13" Type="http://schemas.openxmlformats.org/officeDocument/2006/relationships/slideLayout" Target="../slideLayouts/slideLayout29.xml"/><Relationship Id="rId12" Type="http://schemas.openxmlformats.org/officeDocument/2006/relationships/tags" Target="../tags/tag515.xml"/><Relationship Id="rId11" Type="http://schemas.openxmlformats.org/officeDocument/2006/relationships/tags" Target="../tags/tag514.xml"/><Relationship Id="rId10" Type="http://schemas.openxmlformats.org/officeDocument/2006/relationships/tags" Target="../tags/tag513.xml"/><Relationship Id="rId1" Type="http://schemas.openxmlformats.org/officeDocument/2006/relationships/tags" Target="../tags/tag504.xml"/></Relationships>
</file>

<file path=ppt/slides/_rels/slide11.xml.rels><?xml version="1.0" encoding="UTF-8" standalone="yes"?>
<Relationships xmlns="http://schemas.openxmlformats.org/package/2006/relationships"><Relationship Id="rId9" Type="http://schemas.openxmlformats.org/officeDocument/2006/relationships/tags" Target="../tags/tag524.xml"/><Relationship Id="rId8" Type="http://schemas.openxmlformats.org/officeDocument/2006/relationships/tags" Target="../tags/tag523.xml"/><Relationship Id="rId7" Type="http://schemas.openxmlformats.org/officeDocument/2006/relationships/tags" Target="../tags/tag522.xml"/><Relationship Id="rId6" Type="http://schemas.openxmlformats.org/officeDocument/2006/relationships/tags" Target="../tags/tag521.xml"/><Relationship Id="rId5" Type="http://schemas.openxmlformats.org/officeDocument/2006/relationships/tags" Target="../tags/tag520.xml"/><Relationship Id="rId4" Type="http://schemas.openxmlformats.org/officeDocument/2006/relationships/tags" Target="../tags/tag519.xml"/><Relationship Id="rId3" Type="http://schemas.openxmlformats.org/officeDocument/2006/relationships/tags" Target="../tags/tag518.xml"/><Relationship Id="rId2" Type="http://schemas.openxmlformats.org/officeDocument/2006/relationships/tags" Target="../tags/tag517.xml"/><Relationship Id="rId17" Type="http://schemas.openxmlformats.org/officeDocument/2006/relationships/slideLayout" Target="../slideLayouts/slideLayout29.xml"/><Relationship Id="rId16" Type="http://schemas.openxmlformats.org/officeDocument/2006/relationships/tags" Target="../tags/tag531.xml"/><Relationship Id="rId15" Type="http://schemas.openxmlformats.org/officeDocument/2006/relationships/tags" Target="../tags/tag530.xml"/><Relationship Id="rId14" Type="http://schemas.openxmlformats.org/officeDocument/2006/relationships/tags" Target="../tags/tag529.xml"/><Relationship Id="rId13" Type="http://schemas.openxmlformats.org/officeDocument/2006/relationships/tags" Target="../tags/tag528.xml"/><Relationship Id="rId12" Type="http://schemas.openxmlformats.org/officeDocument/2006/relationships/tags" Target="../tags/tag527.xml"/><Relationship Id="rId11" Type="http://schemas.openxmlformats.org/officeDocument/2006/relationships/tags" Target="../tags/tag526.xml"/><Relationship Id="rId10" Type="http://schemas.openxmlformats.org/officeDocument/2006/relationships/tags" Target="../tags/tag525.xml"/><Relationship Id="rId1" Type="http://schemas.openxmlformats.org/officeDocument/2006/relationships/tags" Target="../tags/tag516.xml"/></Relationships>
</file>

<file path=ppt/slides/_rels/slide12.xml.rels><?xml version="1.0" encoding="UTF-8" standalone="yes"?>
<Relationships xmlns="http://schemas.openxmlformats.org/package/2006/relationships"><Relationship Id="rId9" Type="http://schemas.openxmlformats.org/officeDocument/2006/relationships/tags" Target="../tags/tag538.xml"/><Relationship Id="rId8" Type="http://schemas.openxmlformats.org/officeDocument/2006/relationships/image" Target="../media/image58.svg"/><Relationship Id="rId7" Type="http://schemas.openxmlformats.org/officeDocument/2006/relationships/image" Target="../media/image57.png"/><Relationship Id="rId6" Type="http://schemas.openxmlformats.org/officeDocument/2006/relationships/tags" Target="../tags/tag537.xml"/><Relationship Id="rId5" Type="http://schemas.openxmlformats.org/officeDocument/2006/relationships/tags" Target="../tags/tag536.xml"/><Relationship Id="rId4" Type="http://schemas.openxmlformats.org/officeDocument/2006/relationships/tags" Target="../tags/tag535.xml"/><Relationship Id="rId3" Type="http://schemas.openxmlformats.org/officeDocument/2006/relationships/tags" Target="../tags/tag534.xml"/><Relationship Id="rId2" Type="http://schemas.openxmlformats.org/officeDocument/2006/relationships/tags" Target="../tags/tag533.xml"/><Relationship Id="rId15" Type="http://schemas.openxmlformats.org/officeDocument/2006/relationships/slideLayout" Target="../slideLayouts/slideLayout29.xml"/><Relationship Id="rId14" Type="http://schemas.openxmlformats.org/officeDocument/2006/relationships/tags" Target="../tags/tag541.xml"/><Relationship Id="rId13" Type="http://schemas.openxmlformats.org/officeDocument/2006/relationships/image" Target="../media/image60.svg"/><Relationship Id="rId12" Type="http://schemas.openxmlformats.org/officeDocument/2006/relationships/image" Target="../media/image59.png"/><Relationship Id="rId11" Type="http://schemas.openxmlformats.org/officeDocument/2006/relationships/tags" Target="../tags/tag540.xml"/><Relationship Id="rId10" Type="http://schemas.openxmlformats.org/officeDocument/2006/relationships/tags" Target="../tags/tag539.xml"/><Relationship Id="rId1" Type="http://schemas.openxmlformats.org/officeDocument/2006/relationships/tags" Target="../tags/tag532.xml"/></Relationships>
</file>

<file path=ppt/slides/_rels/slide13.xml.rels><?xml version="1.0" encoding="UTF-8" standalone="yes"?>
<Relationships xmlns="http://schemas.openxmlformats.org/package/2006/relationships"><Relationship Id="rId9" Type="http://schemas.openxmlformats.org/officeDocument/2006/relationships/tags" Target="../tags/tag550.xml"/><Relationship Id="rId8" Type="http://schemas.openxmlformats.org/officeDocument/2006/relationships/tags" Target="../tags/tag549.xml"/><Relationship Id="rId7" Type="http://schemas.openxmlformats.org/officeDocument/2006/relationships/tags" Target="../tags/tag548.xml"/><Relationship Id="rId6" Type="http://schemas.openxmlformats.org/officeDocument/2006/relationships/tags" Target="../tags/tag547.xml"/><Relationship Id="rId5" Type="http://schemas.openxmlformats.org/officeDocument/2006/relationships/tags" Target="../tags/tag546.xml"/><Relationship Id="rId4" Type="http://schemas.openxmlformats.org/officeDocument/2006/relationships/tags" Target="../tags/tag545.xml"/><Relationship Id="rId3" Type="http://schemas.openxmlformats.org/officeDocument/2006/relationships/tags" Target="../tags/tag544.xml"/><Relationship Id="rId2" Type="http://schemas.openxmlformats.org/officeDocument/2006/relationships/tags" Target="../tags/tag543.xml"/><Relationship Id="rId13" Type="http://schemas.openxmlformats.org/officeDocument/2006/relationships/slideLayout" Target="../slideLayouts/slideLayout29.xml"/><Relationship Id="rId12" Type="http://schemas.openxmlformats.org/officeDocument/2006/relationships/tags" Target="../tags/tag553.xml"/><Relationship Id="rId11" Type="http://schemas.openxmlformats.org/officeDocument/2006/relationships/tags" Target="../tags/tag552.xml"/><Relationship Id="rId10" Type="http://schemas.openxmlformats.org/officeDocument/2006/relationships/tags" Target="../tags/tag551.xml"/><Relationship Id="rId1" Type="http://schemas.openxmlformats.org/officeDocument/2006/relationships/tags" Target="../tags/tag542.xml"/></Relationships>
</file>

<file path=ppt/slides/_rels/slide14.xml.rels><?xml version="1.0" encoding="UTF-8" standalone="yes"?>
<Relationships xmlns="http://schemas.openxmlformats.org/package/2006/relationships"><Relationship Id="rId9" Type="http://schemas.openxmlformats.org/officeDocument/2006/relationships/image" Target="../media/image61.jpeg"/><Relationship Id="rId8" Type="http://schemas.openxmlformats.org/officeDocument/2006/relationships/tags" Target="../tags/tag561.xml"/><Relationship Id="rId7" Type="http://schemas.openxmlformats.org/officeDocument/2006/relationships/tags" Target="../tags/tag560.xml"/><Relationship Id="rId6" Type="http://schemas.openxmlformats.org/officeDocument/2006/relationships/tags" Target="../tags/tag559.xml"/><Relationship Id="rId5" Type="http://schemas.openxmlformats.org/officeDocument/2006/relationships/tags" Target="../tags/tag558.xml"/><Relationship Id="rId4" Type="http://schemas.openxmlformats.org/officeDocument/2006/relationships/tags" Target="../tags/tag557.xml"/><Relationship Id="rId3" Type="http://schemas.openxmlformats.org/officeDocument/2006/relationships/tags" Target="../tags/tag556.xml"/><Relationship Id="rId2" Type="http://schemas.openxmlformats.org/officeDocument/2006/relationships/tags" Target="../tags/tag555.xml"/><Relationship Id="rId15" Type="http://schemas.openxmlformats.org/officeDocument/2006/relationships/slideLayout" Target="../slideLayouts/slideLayout29.xml"/><Relationship Id="rId14" Type="http://schemas.openxmlformats.org/officeDocument/2006/relationships/tags" Target="../tags/tag565.xml"/><Relationship Id="rId13" Type="http://schemas.openxmlformats.org/officeDocument/2006/relationships/tags" Target="../tags/tag564.xml"/><Relationship Id="rId12" Type="http://schemas.openxmlformats.org/officeDocument/2006/relationships/tags" Target="../tags/tag563.xml"/><Relationship Id="rId11" Type="http://schemas.openxmlformats.org/officeDocument/2006/relationships/image" Target="../media/image62.jpeg"/><Relationship Id="rId10" Type="http://schemas.openxmlformats.org/officeDocument/2006/relationships/tags" Target="../tags/tag562.xml"/><Relationship Id="rId1" Type="http://schemas.openxmlformats.org/officeDocument/2006/relationships/tags" Target="../tags/tag554.xml"/></Relationships>
</file>

<file path=ppt/slides/_rels/slide15.xml.rels><?xml version="1.0" encoding="UTF-8" standalone="yes"?>
<Relationships xmlns="http://schemas.openxmlformats.org/package/2006/relationships"><Relationship Id="rId9" Type="http://schemas.openxmlformats.org/officeDocument/2006/relationships/image" Target="../media/image64.jpeg"/><Relationship Id="rId8" Type="http://schemas.openxmlformats.org/officeDocument/2006/relationships/tags" Target="../tags/tag572.xml"/><Relationship Id="rId7" Type="http://schemas.openxmlformats.org/officeDocument/2006/relationships/tags" Target="../tags/tag571.xml"/><Relationship Id="rId6" Type="http://schemas.openxmlformats.org/officeDocument/2006/relationships/image" Target="../media/image63.jpeg"/><Relationship Id="rId5" Type="http://schemas.openxmlformats.org/officeDocument/2006/relationships/tags" Target="../tags/tag570.xml"/><Relationship Id="rId4" Type="http://schemas.openxmlformats.org/officeDocument/2006/relationships/tags" Target="../tags/tag569.xml"/><Relationship Id="rId3" Type="http://schemas.openxmlformats.org/officeDocument/2006/relationships/tags" Target="../tags/tag568.xml"/><Relationship Id="rId2" Type="http://schemas.openxmlformats.org/officeDocument/2006/relationships/tags" Target="../tags/tag567.xml"/><Relationship Id="rId19" Type="http://schemas.openxmlformats.org/officeDocument/2006/relationships/slideLayout" Target="../slideLayouts/slideLayout29.xml"/><Relationship Id="rId18" Type="http://schemas.openxmlformats.org/officeDocument/2006/relationships/tags" Target="../tags/tag580.xml"/><Relationship Id="rId17" Type="http://schemas.openxmlformats.org/officeDocument/2006/relationships/tags" Target="../tags/tag579.xml"/><Relationship Id="rId16" Type="http://schemas.openxmlformats.org/officeDocument/2006/relationships/tags" Target="../tags/tag578.xml"/><Relationship Id="rId15" Type="http://schemas.openxmlformats.org/officeDocument/2006/relationships/tags" Target="../tags/tag577.xml"/><Relationship Id="rId14" Type="http://schemas.openxmlformats.org/officeDocument/2006/relationships/image" Target="../media/image65.jpeg"/><Relationship Id="rId13" Type="http://schemas.openxmlformats.org/officeDocument/2006/relationships/tags" Target="../tags/tag576.xml"/><Relationship Id="rId12" Type="http://schemas.openxmlformats.org/officeDocument/2006/relationships/tags" Target="../tags/tag575.xml"/><Relationship Id="rId11" Type="http://schemas.openxmlformats.org/officeDocument/2006/relationships/tags" Target="../tags/tag574.xml"/><Relationship Id="rId10" Type="http://schemas.openxmlformats.org/officeDocument/2006/relationships/tags" Target="../tags/tag573.xml"/><Relationship Id="rId1" Type="http://schemas.openxmlformats.org/officeDocument/2006/relationships/tags" Target="../tags/tag566.xml"/></Relationships>
</file>

<file path=ppt/slides/_rels/slide16.xml.rels><?xml version="1.0" encoding="UTF-8" standalone="yes"?>
<Relationships xmlns="http://schemas.openxmlformats.org/package/2006/relationships"><Relationship Id="rId9" Type="http://schemas.openxmlformats.org/officeDocument/2006/relationships/tags" Target="../tags/tag589.xml"/><Relationship Id="rId8" Type="http://schemas.openxmlformats.org/officeDocument/2006/relationships/tags" Target="../tags/tag588.xml"/><Relationship Id="rId7" Type="http://schemas.openxmlformats.org/officeDocument/2006/relationships/tags" Target="../tags/tag587.xml"/><Relationship Id="rId6" Type="http://schemas.openxmlformats.org/officeDocument/2006/relationships/tags" Target="../tags/tag586.xml"/><Relationship Id="rId5" Type="http://schemas.openxmlformats.org/officeDocument/2006/relationships/tags" Target="../tags/tag585.xml"/><Relationship Id="rId4" Type="http://schemas.openxmlformats.org/officeDocument/2006/relationships/tags" Target="../tags/tag584.xml"/><Relationship Id="rId32" Type="http://schemas.openxmlformats.org/officeDocument/2006/relationships/slideLayout" Target="../slideLayouts/slideLayout29.xml"/><Relationship Id="rId31" Type="http://schemas.openxmlformats.org/officeDocument/2006/relationships/tags" Target="../tags/tag603.xml"/><Relationship Id="rId30" Type="http://schemas.openxmlformats.org/officeDocument/2006/relationships/tags" Target="../tags/tag602.xml"/><Relationship Id="rId3" Type="http://schemas.openxmlformats.org/officeDocument/2006/relationships/tags" Target="../tags/tag583.xml"/><Relationship Id="rId29" Type="http://schemas.openxmlformats.org/officeDocument/2006/relationships/tags" Target="../tags/tag601.xml"/><Relationship Id="rId28" Type="http://schemas.openxmlformats.org/officeDocument/2006/relationships/image" Target="../media/image73.svg"/><Relationship Id="rId27" Type="http://schemas.openxmlformats.org/officeDocument/2006/relationships/image" Target="../media/image72.png"/><Relationship Id="rId26" Type="http://schemas.openxmlformats.org/officeDocument/2006/relationships/tags" Target="../tags/tag600.xml"/><Relationship Id="rId25" Type="http://schemas.openxmlformats.org/officeDocument/2006/relationships/image" Target="../media/image71.svg"/><Relationship Id="rId24" Type="http://schemas.openxmlformats.org/officeDocument/2006/relationships/image" Target="../media/image70.png"/><Relationship Id="rId23" Type="http://schemas.openxmlformats.org/officeDocument/2006/relationships/tags" Target="../tags/tag599.xml"/><Relationship Id="rId22" Type="http://schemas.openxmlformats.org/officeDocument/2006/relationships/image" Target="../media/image69.svg"/><Relationship Id="rId21" Type="http://schemas.openxmlformats.org/officeDocument/2006/relationships/image" Target="../media/image68.png"/><Relationship Id="rId20" Type="http://schemas.openxmlformats.org/officeDocument/2006/relationships/tags" Target="../tags/tag598.xml"/><Relationship Id="rId2" Type="http://schemas.openxmlformats.org/officeDocument/2006/relationships/tags" Target="../tags/tag582.xml"/><Relationship Id="rId19" Type="http://schemas.openxmlformats.org/officeDocument/2006/relationships/tags" Target="../tags/tag597.xml"/><Relationship Id="rId18" Type="http://schemas.openxmlformats.org/officeDocument/2006/relationships/image" Target="../media/image67.svg"/><Relationship Id="rId17" Type="http://schemas.openxmlformats.org/officeDocument/2006/relationships/image" Target="../media/image66.png"/><Relationship Id="rId16" Type="http://schemas.openxmlformats.org/officeDocument/2006/relationships/tags" Target="../tags/tag596.xml"/><Relationship Id="rId15" Type="http://schemas.openxmlformats.org/officeDocument/2006/relationships/tags" Target="../tags/tag595.xml"/><Relationship Id="rId14" Type="http://schemas.openxmlformats.org/officeDocument/2006/relationships/tags" Target="../tags/tag594.xml"/><Relationship Id="rId13" Type="http://schemas.openxmlformats.org/officeDocument/2006/relationships/tags" Target="../tags/tag593.xml"/><Relationship Id="rId12" Type="http://schemas.openxmlformats.org/officeDocument/2006/relationships/tags" Target="../tags/tag592.xml"/><Relationship Id="rId11" Type="http://schemas.openxmlformats.org/officeDocument/2006/relationships/tags" Target="../tags/tag591.xml"/><Relationship Id="rId10" Type="http://schemas.openxmlformats.org/officeDocument/2006/relationships/tags" Target="../tags/tag590.xml"/><Relationship Id="rId1" Type="http://schemas.openxmlformats.org/officeDocument/2006/relationships/tags" Target="../tags/tag581.xml"/></Relationships>
</file>

<file path=ppt/slides/_rels/slide17.xml.rels><?xml version="1.0" encoding="UTF-8" standalone="yes"?>
<Relationships xmlns="http://schemas.openxmlformats.org/package/2006/relationships"><Relationship Id="rId9" Type="http://schemas.openxmlformats.org/officeDocument/2006/relationships/tags" Target="../tags/tag612.xml"/><Relationship Id="rId8" Type="http://schemas.openxmlformats.org/officeDocument/2006/relationships/tags" Target="../tags/tag611.xml"/><Relationship Id="rId7" Type="http://schemas.openxmlformats.org/officeDocument/2006/relationships/tags" Target="../tags/tag610.xml"/><Relationship Id="rId6" Type="http://schemas.openxmlformats.org/officeDocument/2006/relationships/tags" Target="../tags/tag609.xml"/><Relationship Id="rId5" Type="http://schemas.openxmlformats.org/officeDocument/2006/relationships/tags" Target="../tags/tag608.xml"/><Relationship Id="rId4" Type="http://schemas.openxmlformats.org/officeDocument/2006/relationships/tags" Target="../tags/tag607.xml"/><Relationship Id="rId3" Type="http://schemas.openxmlformats.org/officeDocument/2006/relationships/tags" Target="../tags/tag606.xml"/><Relationship Id="rId23" Type="http://schemas.openxmlformats.org/officeDocument/2006/relationships/slideLayout" Target="../slideLayouts/slideLayout29.xml"/><Relationship Id="rId22" Type="http://schemas.openxmlformats.org/officeDocument/2006/relationships/tags" Target="../tags/tag621.xml"/><Relationship Id="rId21" Type="http://schemas.openxmlformats.org/officeDocument/2006/relationships/tags" Target="../tags/tag620.xml"/><Relationship Id="rId20" Type="http://schemas.openxmlformats.org/officeDocument/2006/relationships/tags" Target="../tags/tag619.xml"/><Relationship Id="rId2" Type="http://schemas.openxmlformats.org/officeDocument/2006/relationships/tags" Target="../tags/tag605.xml"/><Relationship Id="rId19" Type="http://schemas.openxmlformats.org/officeDocument/2006/relationships/tags" Target="../tags/tag618.xml"/><Relationship Id="rId18" Type="http://schemas.openxmlformats.org/officeDocument/2006/relationships/tags" Target="../tags/tag617.xml"/><Relationship Id="rId17" Type="http://schemas.openxmlformats.org/officeDocument/2006/relationships/image" Target="../media/image77.jpeg"/><Relationship Id="rId16" Type="http://schemas.openxmlformats.org/officeDocument/2006/relationships/tags" Target="../tags/tag616.xml"/><Relationship Id="rId15" Type="http://schemas.openxmlformats.org/officeDocument/2006/relationships/image" Target="../media/image76.jpeg"/><Relationship Id="rId14" Type="http://schemas.openxmlformats.org/officeDocument/2006/relationships/tags" Target="../tags/tag615.xml"/><Relationship Id="rId13" Type="http://schemas.openxmlformats.org/officeDocument/2006/relationships/image" Target="../media/image75.jpeg"/><Relationship Id="rId12" Type="http://schemas.openxmlformats.org/officeDocument/2006/relationships/tags" Target="../tags/tag614.xml"/><Relationship Id="rId11" Type="http://schemas.openxmlformats.org/officeDocument/2006/relationships/image" Target="../media/image74.jpeg"/><Relationship Id="rId10" Type="http://schemas.openxmlformats.org/officeDocument/2006/relationships/tags" Target="../tags/tag613.xml"/><Relationship Id="rId1" Type="http://schemas.openxmlformats.org/officeDocument/2006/relationships/tags" Target="../tags/tag604.xml"/></Relationships>
</file>

<file path=ppt/slides/_rels/slide18.xml.rels><?xml version="1.0" encoding="UTF-8" standalone="yes"?>
<Relationships xmlns="http://schemas.openxmlformats.org/package/2006/relationships"><Relationship Id="rId9" Type="http://schemas.openxmlformats.org/officeDocument/2006/relationships/tags" Target="../tags/tag630.xml"/><Relationship Id="rId8" Type="http://schemas.openxmlformats.org/officeDocument/2006/relationships/tags" Target="../tags/tag629.xml"/><Relationship Id="rId7" Type="http://schemas.openxmlformats.org/officeDocument/2006/relationships/tags" Target="../tags/tag628.xml"/><Relationship Id="rId6" Type="http://schemas.openxmlformats.org/officeDocument/2006/relationships/tags" Target="../tags/tag627.xml"/><Relationship Id="rId5" Type="http://schemas.openxmlformats.org/officeDocument/2006/relationships/tags" Target="../tags/tag626.xml"/><Relationship Id="rId4" Type="http://schemas.openxmlformats.org/officeDocument/2006/relationships/tags" Target="../tags/tag625.xml"/><Relationship Id="rId32" Type="http://schemas.openxmlformats.org/officeDocument/2006/relationships/slideLayout" Target="../slideLayouts/slideLayout29.xml"/><Relationship Id="rId31" Type="http://schemas.openxmlformats.org/officeDocument/2006/relationships/tags" Target="../tags/tag644.xml"/><Relationship Id="rId30" Type="http://schemas.openxmlformats.org/officeDocument/2006/relationships/image" Target="../media/image85.svg"/><Relationship Id="rId3" Type="http://schemas.openxmlformats.org/officeDocument/2006/relationships/tags" Target="../tags/tag624.xml"/><Relationship Id="rId29" Type="http://schemas.openxmlformats.org/officeDocument/2006/relationships/image" Target="../media/image84.png"/><Relationship Id="rId28" Type="http://schemas.openxmlformats.org/officeDocument/2006/relationships/tags" Target="../tags/tag643.xml"/><Relationship Id="rId27" Type="http://schemas.openxmlformats.org/officeDocument/2006/relationships/image" Target="../media/image83.svg"/><Relationship Id="rId26" Type="http://schemas.openxmlformats.org/officeDocument/2006/relationships/image" Target="../media/image82.png"/><Relationship Id="rId25" Type="http://schemas.openxmlformats.org/officeDocument/2006/relationships/tags" Target="../tags/tag642.xml"/><Relationship Id="rId24" Type="http://schemas.openxmlformats.org/officeDocument/2006/relationships/image" Target="../media/image81.svg"/><Relationship Id="rId23" Type="http://schemas.openxmlformats.org/officeDocument/2006/relationships/image" Target="../media/image80.png"/><Relationship Id="rId22" Type="http://schemas.openxmlformats.org/officeDocument/2006/relationships/tags" Target="../tags/tag641.xml"/><Relationship Id="rId21" Type="http://schemas.openxmlformats.org/officeDocument/2006/relationships/image" Target="../media/image79.svg"/><Relationship Id="rId20" Type="http://schemas.openxmlformats.org/officeDocument/2006/relationships/image" Target="../media/image78.png"/><Relationship Id="rId2" Type="http://schemas.openxmlformats.org/officeDocument/2006/relationships/tags" Target="../tags/tag623.xml"/><Relationship Id="rId19" Type="http://schemas.openxmlformats.org/officeDocument/2006/relationships/tags" Target="../tags/tag640.xml"/><Relationship Id="rId18" Type="http://schemas.openxmlformats.org/officeDocument/2006/relationships/tags" Target="../tags/tag639.xml"/><Relationship Id="rId17" Type="http://schemas.openxmlformats.org/officeDocument/2006/relationships/tags" Target="../tags/tag638.xml"/><Relationship Id="rId16" Type="http://schemas.openxmlformats.org/officeDocument/2006/relationships/tags" Target="../tags/tag637.xml"/><Relationship Id="rId15" Type="http://schemas.openxmlformats.org/officeDocument/2006/relationships/tags" Target="../tags/tag636.xml"/><Relationship Id="rId14" Type="http://schemas.openxmlformats.org/officeDocument/2006/relationships/tags" Target="../tags/tag635.xml"/><Relationship Id="rId13" Type="http://schemas.openxmlformats.org/officeDocument/2006/relationships/tags" Target="../tags/tag634.xml"/><Relationship Id="rId12" Type="http://schemas.openxmlformats.org/officeDocument/2006/relationships/tags" Target="../tags/tag633.xml"/><Relationship Id="rId11" Type="http://schemas.openxmlformats.org/officeDocument/2006/relationships/tags" Target="../tags/tag632.xml"/><Relationship Id="rId10" Type="http://schemas.openxmlformats.org/officeDocument/2006/relationships/tags" Target="../tags/tag631.xml"/><Relationship Id="rId1" Type="http://schemas.openxmlformats.org/officeDocument/2006/relationships/tags" Target="../tags/tag622.xml"/></Relationships>
</file>

<file path=ppt/slides/_rels/slide19.xml.rels><?xml version="1.0" encoding="UTF-8" standalone="yes"?>
<Relationships xmlns="http://schemas.openxmlformats.org/package/2006/relationships"><Relationship Id="rId9" Type="http://schemas.openxmlformats.org/officeDocument/2006/relationships/tags" Target="../tags/tag653.xml"/><Relationship Id="rId8" Type="http://schemas.openxmlformats.org/officeDocument/2006/relationships/tags" Target="../tags/tag652.xml"/><Relationship Id="rId7" Type="http://schemas.openxmlformats.org/officeDocument/2006/relationships/tags" Target="../tags/tag651.xml"/><Relationship Id="rId6" Type="http://schemas.openxmlformats.org/officeDocument/2006/relationships/tags" Target="../tags/tag650.xml"/><Relationship Id="rId5" Type="http://schemas.openxmlformats.org/officeDocument/2006/relationships/tags" Target="../tags/tag649.xml"/><Relationship Id="rId4" Type="http://schemas.openxmlformats.org/officeDocument/2006/relationships/tags" Target="../tags/tag648.xml"/><Relationship Id="rId3" Type="http://schemas.openxmlformats.org/officeDocument/2006/relationships/tags" Target="../tags/tag647.xml"/><Relationship Id="rId27" Type="http://schemas.openxmlformats.org/officeDocument/2006/relationships/slideLayout" Target="../slideLayouts/slideLayout29.xml"/><Relationship Id="rId26" Type="http://schemas.openxmlformats.org/officeDocument/2006/relationships/tags" Target="../tags/tag666.xml"/><Relationship Id="rId25" Type="http://schemas.openxmlformats.org/officeDocument/2006/relationships/image" Target="../media/image89.jpeg"/><Relationship Id="rId24" Type="http://schemas.openxmlformats.org/officeDocument/2006/relationships/tags" Target="../tags/tag665.xml"/><Relationship Id="rId23" Type="http://schemas.openxmlformats.org/officeDocument/2006/relationships/image" Target="../media/image88.jpeg"/><Relationship Id="rId22" Type="http://schemas.openxmlformats.org/officeDocument/2006/relationships/tags" Target="../tags/tag664.xml"/><Relationship Id="rId21" Type="http://schemas.openxmlformats.org/officeDocument/2006/relationships/image" Target="../media/image87.jpeg"/><Relationship Id="rId20" Type="http://schemas.openxmlformats.org/officeDocument/2006/relationships/tags" Target="../tags/tag663.xml"/><Relationship Id="rId2" Type="http://schemas.openxmlformats.org/officeDocument/2006/relationships/tags" Target="../tags/tag646.xml"/><Relationship Id="rId19" Type="http://schemas.openxmlformats.org/officeDocument/2006/relationships/image" Target="../media/image86.jpeg"/><Relationship Id="rId18" Type="http://schemas.openxmlformats.org/officeDocument/2006/relationships/tags" Target="../tags/tag662.xml"/><Relationship Id="rId17" Type="http://schemas.openxmlformats.org/officeDocument/2006/relationships/tags" Target="../tags/tag661.xml"/><Relationship Id="rId16" Type="http://schemas.openxmlformats.org/officeDocument/2006/relationships/tags" Target="../tags/tag660.xml"/><Relationship Id="rId15" Type="http://schemas.openxmlformats.org/officeDocument/2006/relationships/tags" Target="../tags/tag659.xml"/><Relationship Id="rId14" Type="http://schemas.openxmlformats.org/officeDocument/2006/relationships/tags" Target="../tags/tag658.xml"/><Relationship Id="rId13" Type="http://schemas.openxmlformats.org/officeDocument/2006/relationships/tags" Target="../tags/tag657.xml"/><Relationship Id="rId12" Type="http://schemas.openxmlformats.org/officeDocument/2006/relationships/tags" Target="../tags/tag656.xml"/><Relationship Id="rId11" Type="http://schemas.openxmlformats.org/officeDocument/2006/relationships/tags" Target="../tags/tag655.xml"/><Relationship Id="rId10" Type="http://schemas.openxmlformats.org/officeDocument/2006/relationships/tags" Target="../tags/tag654.xml"/><Relationship Id="rId1" Type="http://schemas.openxmlformats.org/officeDocument/2006/relationships/tags" Target="../tags/tag645.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3.xml"/><Relationship Id="rId3" Type="http://schemas.openxmlformats.org/officeDocument/2006/relationships/tags" Target="../tags/tag419.xml"/><Relationship Id="rId2" Type="http://schemas.openxmlformats.org/officeDocument/2006/relationships/tags" Target="../tags/tag418.xml"/><Relationship Id="rId1" Type="http://schemas.openxmlformats.org/officeDocument/2006/relationships/tags" Target="../tags/tag417.xml"/></Relationships>
</file>

<file path=ppt/slides/_rels/slide20.xml.rels><?xml version="1.0" encoding="UTF-8" standalone="yes"?>
<Relationships xmlns="http://schemas.openxmlformats.org/package/2006/relationships"><Relationship Id="rId9" Type="http://schemas.openxmlformats.org/officeDocument/2006/relationships/tags" Target="../tags/tag675.xml"/><Relationship Id="rId8" Type="http://schemas.openxmlformats.org/officeDocument/2006/relationships/tags" Target="../tags/tag674.xml"/><Relationship Id="rId7" Type="http://schemas.openxmlformats.org/officeDocument/2006/relationships/tags" Target="../tags/tag673.xml"/><Relationship Id="rId6" Type="http://schemas.openxmlformats.org/officeDocument/2006/relationships/tags" Target="../tags/tag672.xml"/><Relationship Id="rId5" Type="http://schemas.openxmlformats.org/officeDocument/2006/relationships/tags" Target="../tags/tag671.xml"/><Relationship Id="rId4" Type="http://schemas.openxmlformats.org/officeDocument/2006/relationships/tags" Target="../tags/tag670.xml"/><Relationship Id="rId3" Type="http://schemas.openxmlformats.org/officeDocument/2006/relationships/tags" Target="../tags/tag669.xml"/><Relationship Id="rId23" Type="http://schemas.openxmlformats.org/officeDocument/2006/relationships/slideLayout" Target="../slideLayouts/slideLayout29.xml"/><Relationship Id="rId22" Type="http://schemas.openxmlformats.org/officeDocument/2006/relationships/tags" Target="../tags/tag688.xml"/><Relationship Id="rId21" Type="http://schemas.openxmlformats.org/officeDocument/2006/relationships/tags" Target="../tags/tag687.xml"/><Relationship Id="rId20" Type="http://schemas.openxmlformats.org/officeDocument/2006/relationships/tags" Target="../tags/tag686.xml"/><Relationship Id="rId2" Type="http://schemas.openxmlformats.org/officeDocument/2006/relationships/tags" Target="../tags/tag668.xml"/><Relationship Id="rId19" Type="http://schemas.openxmlformats.org/officeDocument/2006/relationships/tags" Target="../tags/tag685.xml"/><Relationship Id="rId18" Type="http://schemas.openxmlformats.org/officeDocument/2006/relationships/tags" Target="../tags/tag684.xml"/><Relationship Id="rId17" Type="http://schemas.openxmlformats.org/officeDocument/2006/relationships/tags" Target="../tags/tag683.xml"/><Relationship Id="rId16" Type="http://schemas.openxmlformats.org/officeDocument/2006/relationships/tags" Target="../tags/tag682.xml"/><Relationship Id="rId15" Type="http://schemas.openxmlformats.org/officeDocument/2006/relationships/tags" Target="../tags/tag681.xml"/><Relationship Id="rId14" Type="http://schemas.openxmlformats.org/officeDocument/2006/relationships/tags" Target="../tags/tag680.xml"/><Relationship Id="rId13" Type="http://schemas.openxmlformats.org/officeDocument/2006/relationships/tags" Target="../tags/tag679.xml"/><Relationship Id="rId12" Type="http://schemas.openxmlformats.org/officeDocument/2006/relationships/tags" Target="../tags/tag678.xml"/><Relationship Id="rId11" Type="http://schemas.openxmlformats.org/officeDocument/2006/relationships/tags" Target="../tags/tag677.xml"/><Relationship Id="rId10" Type="http://schemas.openxmlformats.org/officeDocument/2006/relationships/tags" Target="../tags/tag676.xml"/><Relationship Id="rId1" Type="http://schemas.openxmlformats.org/officeDocument/2006/relationships/tags" Target="../tags/tag667.xml"/></Relationships>
</file>

<file path=ppt/slides/_rels/slide21.xml.rels><?xml version="1.0" encoding="UTF-8" standalone="yes"?>
<Relationships xmlns="http://schemas.openxmlformats.org/package/2006/relationships"><Relationship Id="rId9" Type="http://schemas.openxmlformats.org/officeDocument/2006/relationships/tags" Target="../tags/tag696.xml"/><Relationship Id="rId8" Type="http://schemas.openxmlformats.org/officeDocument/2006/relationships/tags" Target="../tags/tag695.xml"/><Relationship Id="rId7" Type="http://schemas.openxmlformats.org/officeDocument/2006/relationships/tags" Target="../tags/tag694.xml"/><Relationship Id="rId6" Type="http://schemas.openxmlformats.org/officeDocument/2006/relationships/tags" Target="../tags/tag693.xml"/><Relationship Id="rId5" Type="http://schemas.openxmlformats.org/officeDocument/2006/relationships/tags" Target="../tags/tag692.xml"/><Relationship Id="rId4" Type="http://schemas.openxmlformats.org/officeDocument/2006/relationships/image" Target="../media/image90.jpeg"/><Relationship Id="rId3" Type="http://schemas.openxmlformats.org/officeDocument/2006/relationships/tags" Target="../tags/tag691.xml"/><Relationship Id="rId27" Type="http://schemas.openxmlformats.org/officeDocument/2006/relationships/slideLayout" Target="../slideLayouts/slideLayout29.xml"/><Relationship Id="rId26" Type="http://schemas.openxmlformats.org/officeDocument/2006/relationships/tags" Target="../tags/tag710.xml"/><Relationship Id="rId25" Type="http://schemas.openxmlformats.org/officeDocument/2006/relationships/tags" Target="../tags/tag709.xml"/><Relationship Id="rId24" Type="http://schemas.openxmlformats.org/officeDocument/2006/relationships/tags" Target="../tags/tag708.xml"/><Relationship Id="rId23" Type="http://schemas.openxmlformats.org/officeDocument/2006/relationships/tags" Target="../tags/tag707.xml"/><Relationship Id="rId22" Type="http://schemas.openxmlformats.org/officeDocument/2006/relationships/image" Target="../media/image93.jpeg"/><Relationship Id="rId21" Type="http://schemas.openxmlformats.org/officeDocument/2006/relationships/tags" Target="../tags/tag706.xml"/><Relationship Id="rId20" Type="http://schemas.openxmlformats.org/officeDocument/2006/relationships/tags" Target="../tags/tag705.xml"/><Relationship Id="rId2" Type="http://schemas.openxmlformats.org/officeDocument/2006/relationships/tags" Target="../tags/tag690.xml"/><Relationship Id="rId19" Type="http://schemas.openxmlformats.org/officeDocument/2006/relationships/tags" Target="../tags/tag704.xml"/><Relationship Id="rId18" Type="http://schemas.openxmlformats.org/officeDocument/2006/relationships/tags" Target="../tags/tag703.xml"/><Relationship Id="rId17" Type="http://schemas.openxmlformats.org/officeDocument/2006/relationships/tags" Target="../tags/tag702.xml"/><Relationship Id="rId16" Type="http://schemas.openxmlformats.org/officeDocument/2006/relationships/image" Target="../media/image92.jpeg"/><Relationship Id="rId15" Type="http://schemas.openxmlformats.org/officeDocument/2006/relationships/tags" Target="../tags/tag701.xml"/><Relationship Id="rId14" Type="http://schemas.openxmlformats.org/officeDocument/2006/relationships/tags" Target="../tags/tag700.xml"/><Relationship Id="rId13" Type="http://schemas.openxmlformats.org/officeDocument/2006/relationships/tags" Target="../tags/tag699.xml"/><Relationship Id="rId12" Type="http://schemas.openxmlformats.org/officeDocument/2006/relationships/tags" Target="../tags/tag698.xml"/><Relationship Id="rId11" Type="http://schemas.openxmlformats.org/officeDocument/2006/relationships/tags" Target="../tags/tag697.xml"/><Relationship Id="rId10" Type="http://schemas.openxmlformats.org/officeDocument/2006/relationships/image" Target="../media/image91.jpeg"/><Relationship Id="rId1" Type="http://schemas.openxmlformats.org/officeDocument/2006/relationships/tags" Target="../tags/tag689.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tags" Target="../tags/tag713.xml"/><Relationship Id="rId2" Type="http://schemas.openxmlformats.org/officeDocument/2006/relationships/tags" Target="../tags/tag712.xml"/><Relationship Id="rId1" Type="http://schemas.openxmlformats.org/officeDocument/2006/relationships/tags" Target="../tags/tag711.xml"/></Relationships>
</file>

<file path=ppt/slides/_rels/slide23.xml.rels><?xml version="1.0" encoding="UTF-8" standalone="yes"?>
<Relationships xmlns="http://schemas.openxmlformats.org/package/2006/relationships"><Relationship Id="rId9" Type="http://schemas.openxmlformats.org/officeDocument/2006/relationships/tags" Target="../tags/tag722.xml"/><Relationship Id="rId8" Type="http://schemas.openxmlformats.org/officeDocument/2006/relationships/tags" Target="../tags/tag721.xml"/><Relationship Id="rId7" Type="http://schemas.openxmlformats.org/officeDocument/2006/relationships/tags" Target="../tags/tag720.xml"/><Relationship Id="rId6" Type="http://schemas.openxmlformats.org/officeDocument/2006/relationships/tags" Target="../tags/tag719.xml"/><Relationship Id="rId5" Type="http://schemas.openxmlformats.org/officeDocument/2006/relationships/tags" Target="../tags/tag718.xml"/><Relationship Id="rId4" Type="http://schemas.openxmlformats.org/officeDocument/2006/relationships/tags" Target="../tags/tag717.xml"/><Relationship Id="rId3" Type="http://schemas.openxmlformats.org/officeDocument/2006/relationships/tags" Target="../tags/tag716.xml"/><Relationship Id="rId2" Type="http://schemas.openxmlformats.org/officeDocument/2006/relationships/tags" Target="../tags/tag715.xml"/><Relationship Id="rId15" Type="http://schemas.openxmlformats.org/officeDocument/2006/relationships/slideLayout" Target="../slideLayouts/slideLayout19.xml"/><Relationship Id="rId14" Type="http://schemas.openxmlformats.org/officeDocument/2006/relationships/tags" Target="../tags/tag727.xml"/><Relationship Id="rId13" Type="http://schemas.openxmlformats.org/officeDocument/2006/relationships/tags" Target="../tags/tag726.xml"/><Relationship Id="rId12" Type="http://schemas.openxmlformats.org/officeDocument/2006/relationships/tags" Target="../tags/tag725.xml"/><Relationship Id="rId11" Type="http://schemas.openxmlformats.org/officeDocument/2006/relationships/tags" Target="../tags/tag724.xml"/><Relationship Id="rId10" Type="http://schemas.openxmlformats.org/officeDocument/2006/relationships/tags" Target="../tags/tag723.xml"/><Relationship Id="rId1" Type="http://schemas.openxmlformats.org/officeDocument/2006/relationships/tags" Target="../tags/tag714.xml"/></Relationships>
</file>

<file path=ppt/slides/_rels/slide24.xml.rels><?xml version="1.0" encoding="UTF-8" standalone="yes"?>
<Relationships xmlns="http://schemas.openxmlformats.org/package/2006/relationships"><Relationship Id="rId9" Type="http://schemas.openxmlformats.org/officeDocument/2006/relationships/notesSlide" Target="../notesSlides/notesSlide3.xml"/><Relationship Id="rId8" Type="http://schemas.openxmlformats.org/officeDocument/2006/relationships/slideLayout" Target="../slideLayouts/slideLayout30.xml"/><Relationship Id="rId7" Type="http://schemas.openxmlformats.org/officeDocument/2006/relationships/tags" Target="../tags/tag732.xml"/><Relationship Id="rId6" Type="http://schemas.openxmlformats.org/officeDocument/2006/relationships/tags" Target="../tags/tag731.xml"/><Relationship Id="rId5" Type="http://schemas.openxmlformats.org/officeDocument/2006/relationships/image" Target="../media/image95.jpeg"/><Relationship Id="rId4" Type="http://schemas.openxmlformats.org/officeDocument/2006/relationships/tags" Target="../tags/tag730.xml"/><Relationship Id="rId3" Type="http://schemas.openxmlformats.org/officeDocument/2006/relationships/image" Target="../media/image94.jpeg"/><Relationship Id="rId2" Type="http://schemas.openxmlformats.org/officeDocument/2006/relationships/tags" Target="../tags/tag729.xml"/><Relationship Id="rId1" Type="http://schemas.openxmlformats.org/officeDocument/2006/relationships/tags" Target="../tags/tag728.xml"/></Relationships>
</file>

<file path=ppt/slides/_rels/slide25.xml.rels><?xml version="1.0" encoding="UTF-8" standalone="yes"?>
<Relationships xmlns="http://schemas.openxmlformats.org/package/2006/relationships"><Relationship Id="rId9" Type="http://schemas.openxmlformats.org/officeDocument/2006/relationships/tags" Target="../tags/tag740.xml"/><Relationship Id="rId8" Type="http://schemas.openxmlformats.org/officeDocument/2006/relationships/tags" Target="../tags/tag739.xml"/><Relationship Id="rId7" Type="http://schemas.openxmlformats.org/officeDocument/2006/relationships/tags" Target="../tags/tag738.xml"/><Relationship Id="rId6" Type="http://schemas.openxmlformats.org/officeDocument/2006/relationships/tags" Target="../tags/tag737.xml"/><Relationship Id="rId5" Type="http://schemas.openxmlformats.org/officeDocument/2006/relationships/tags" Target="../tags/tag736.xml"/><Relationship Id="rId4" Type="http://schemas.openxmlformats.org/officeDocument/2006/relationships/tags" Target="../tags/tag735.xml"/><Relationship Id="rId3" Type="http://schemas.openxmlformats.org/officeDocument/2006/relationships/tags" Target="../tags/tag734.xml"/><Relationship Id="rId2" Type="http://schemas.openxmlformats.org/officeDocument/2006/relationships/image" Target="../media/image96.jpeg"/><Relationship Id="rId10" Type="http://schemas.openxmlformats.org/officeDocument/2006/relationships/slideLayout" Target="../slideLayouts/slideLayout31.xml"/><Relationship Id="rId1" Type="http://schemas.openxmlformats.org/officeDocument/2006/relationships/tags" Target="../tags/tag733.xml"/></Relationships>
</file>

<file path=ppt/slides/_rels/slide26.xml.rels><?xml version="1.0" encoding="UTF-8" standalone="yes"?>
<Relationships xmlns="http://schemas.openxmlformats.org/package/2006/relationships"><Relationship Id="rId9" Type="http://schemas.openxmlformats.org/officeDocument/2006/relationships/tags" Target="../tags/tag747.xml"/><Relationship Id="rId8" Type="http://schemas.openxmlformats.org/officeDocument/2006/relationships/tags" Target="../tags/tag746.xml"/><Relationship Id="rId7" Type="http://schemas.openxmlformats.org/officeDocument/2006/relationships/image" Target="../media/image98.jpeg"/><Relationship Id="rId6" Type="http://schemas.openxmlformats.org/officeDocument/2006/relationships/tags" Target="../tags/tag745.xml"/><Relationship Id="rId5" Type="http://schemas.openxmlformats.org/officeDocument/2006/relationships/tags" Target="../tags/tag744.xml"/><Relationship Id="rId4" Type="http://schemas.openxmlformats.org/officeDocument/2006/relationships/tags" Target="../tags/tag743.xml"/><Relationship Id="rId3" Type="http://schemas.openxmlformats.org/officeDocument/2006/relationships/image" Target="../media/image97.jpeg"/><Relationship Id="rId2" Type="http://schemas.openxmlformats.org/officeDocument/2006/relationships/tags" Target="../tags/tag742.xml"/><Relationship Id="rId12" Type="http://schemas.openxmlformats.org/officeDocument/2006/relationships/notesSlide" Target="../notesSlides/notesSlide4.xml"/><Relationship Id="rId11" Type="http://schemas.openxmlformats.org/officeDocument/2006/relationships/slideLayout" Target="../slideLayouts/slideLayout31.xml"/><Relationship Id="rId10" Type="http://schemas.openxmlformats.org/officeDocument/2006/relationships/tags" Target="../tags/tag748.xml"/><Relationship Id="rId1" Type="http://schemas.openxmlformats.org/officeDocument/2006/relationships/tags" Target="../tags/tag741.xml"/></Relationships>
</file>

<file path=ppt/slides/_rels/slide27.xml.rels><?xml version="1.0" encoding="UTF-8" standalone="yes"?>
<Relationships xmlns="http://schemas.openxmlformats.org/package/2006/relationships"><Relationship Id="rId9" Type="http://schemas.openxmlformats.org/officeDocument/2006/relationships/tags" Target="../tags/tag756.xml"/><Relationship Id="rId8" Type="http://schemas.openxmlformats.org/officeDocument/2006/relationships/tags" Target="../tags/tag755.xml"/><Relationship Id="rId7" Type="http://schemas.openxmlformats.org/officeDocument/2006/relationships/tags" Target="../tags/tag754.xml"/><Relationship Id="rId6" Type="http://schemas.openxmlformats.org/officeDocument/2006/relationships/tags" Target="../tags/tag753.xml"/><Relationship Id="rId5" Type="http://schemas.openxmlformats.org/officeDocument/2006/relationships/tags" Target="../tags/tag752.xml"/><Relationship Id="rId4" Type="http://schemas.openxmlformats.org/officeDocument/2006/relationships/tags" Target="../tags/tag751.xml"/><Relationship Id="rId3" Type="http://schemas.openxmlformats.org/officeDocument/2006/relationships/tags" Target="../tags/tag750.xml"/><Relationship Id="rId2" Type="http://schemas.openxmlformats.org/officeDocument/2006/relationships/image" Target="../media/image99.jpeg"/><Relationship Id="rId14" Type="http://schemas.openxmlformats.org/officeDocument/2006/relationships/notesSlide" Target="../notesSlides/notesSlide5.xml"/><Relationship Id="rId13" Type="http://schemas.openxmlformats.org/officeDocument/2006/relationships/slideLayout" Target="../slideLayouts/slideLayout32.xml"/><Relationship Id="rId12" Type="http://schemas.openxmlformats.org/officeDocument/2006/relationships/tags" Target="../tags/tag759.xml"/><Relationship Id="rId11" Type="http://schemas.openxmlformats.org/officeDocument/2006/relationships/tags" Target="../tags/tag758.xml"/><Relationship Id="rId10" Type="http://schemas.openxmlformats.org/officeDocument/2006/relationships/tags" Target="../tags/tag757.xml"/><Relationship Id="rId1" Type="http://schemas.openxmlformats.org/officeDocument/2006/relationships/tags" Target="../tags/tag749.xml"/></Relationships>
</file>

<file path=ppt/slides/_rels/slide28.xml.rels><?xml version="1.0" encoding="UTF-8" standalone="yes"?>
<Relationships xmlns="http://schemas.openxmlformats.org/package/2006/relationships"><Relationship Id="rId9" Type="http://schemas.openxmlformats.org/officeDocument/2006/relationships/tags" Target="../tags/tag766.xml"/><Relationship Id="rId8" Type="http://schemas.openxmlformats.org/officeDocument/2006/relationships/image" Target="../media/image101.jpeg"/><Relationship Id="rId7" Type="http://schemas.openxmlformats.org/officeDocument/2006/relationships/tags" Target="../tags/tag765.xml"/><Relationship Id="rId6" Type="http://schemas.openxmlformats.org/officeDocument/2006/relationships/tags" Target="../tags/tag764.xml"/><Relationship Id="rId5" Type="http://schemas.openxmlformats.org/officeDocument/2006/relationships/image" Target="../media/image100.jpeg"/><Relationship Id="rId4" Type="http://schemas.openxmlformats.org/officeDocument/2006/relationships/tags" Target="../tags/tag763.xml"/><Relationship Id="rId3" Type="http://schemas.openxmlformats.org/officeDocument/2006/relationships/tags" Target="../tags/tag762.xml"/><Relationship Id="rId2" Type="http://schemas.openxmlformats.org/officeDocument/2006/relationships/tags" Target="../tags/tag761.xml"/><Relationship Id="rId14" Type="http://schemas.openxmlformats.org/officeDocument/2006/relationships/notesSlide" Target="../notesSlides/notesSlide6.xml"/><Relationship Id="rId13" Type="http://schemas.openxmlformats.org/officeDocument/2006/relationships/slideLayout" Target="../slideLayouts/slideLayout33.xml"/><Relationship Id="rId12" Type="http://schemas.openxmlformats.org/officeDocument/2006/relationships/tags" Target="../tags/tag769.xml"/><Relationship Id="rId11" Type="http://schemas.openxmlformats.org/officeDocument/2006/relationships/tags" Target="../tags/tag768.xml"/><Relationship Id="rId10" Type="http://schemas.openxmlformats.org/officeDocument/2006/relationships/tags" Target="../tags/tag767.xml"/><Relationship Id="rId1" Type="http://schemas.openxmlformats.org/officeDocument/2006/relationships/tags" Target="../tags/tag760.xml"/></Relationships>
</file>

<file path=ppt/slides/_rels/slide29.xml.rels><?xml version="1.0" encoding="UTF-8" standalone="yes"?>
<Relationships xmlns="http://schemas.openxmlformats.org/package/2006/relationships"><Relationship Id="rId9" Type="http://schemas.openxmlformats.org/officeDocument/2006/relationships/image" Target="../media/image103.jpeg"/><Relationship Id="rId8" Type="http://schemas.openxmlformats.org/officeDocument/2006/relationships/tags" Target="../tags/tag776.xml"/><Relationship Id="rId7" Type="http://schemas.openxmlformats.org/officeDocument/2006/relationships/image" Target="../media/image102.jpeg"/><Relationship Id="rId6" Type="http://schemas.openxmlformats.org/officeDocument/2006/relationships/tags" Target="../tags/tag775.xml"/><Relationship Id="rId5" Type="http://schemas.openxmlformats.org/officeDocument/2006/relationships/tags" Target="../tags/tag774.xml"/><Relationship Id="rId4" Type="http://schemas.openxmlformats.org/officeDocument/2006/relationships/tags" Target="../tags/tag773.xml"/><Relationship Id="rId32" Type="http://schemas.openxmlformats.org/officeDocument/2006/relationships/slideLayout" Target="../slideLayouts/slideLayout34.xml"/><Relationship Id="rId31" Type="http://schemas.openxmlformats.org/officeDocument/2006/relationships/tags" Target="../tags/tag796.xml"/><Relationship Id="rId30" Type="http://schemas.openxmlformats.org/officeDocument/2006/relationships/tags" Target="../tags/tag795.xml"/><Relationship Id="rId3" Type="http://schemas.openxmlformats.org/officeDocument/2006/relationships/tags" Target="../tags/tag772.xml"/><Relationship Id="rId29" Type="http://schemas.openxmlformats.org/officeDocument/2006/relationships/tags" Target="../tags/tag794.xml"/><Relationship Id="rId28" Type="http://schemas.openxmlformats.org/officeDocument/2006/relationships/tags" Target="../tags/tag793.xml"/><Relationship Id="rId27" Type="http://schemas.openxmlformats.org/officeDocument/2006/relationships/tags" Target="../tags/tag792.xml"/><Relationship Id="rId26" Type="http://schemas.openxmlformats.org/officeDocument/2006/relationships/tags" Target="../tags/tag791.xml"/><Relationship Id="rId25" Type="http://schemas.openxmlformats.org/officeDocument/2006/relationships/tags" Target="../tags/tag790.xml"/><Relationship Id="rId24" Type="http://schemas.openxmlformats.org/officeDocument/2006/relationships/tags" Target="../tags/tag789.xml"/><Relationship Id="rId23" Type="http://schemas.openxmlformats.org/officeDocument/2006/relationships/tags" Target="../tags/tag788.xml"/><Relationship Id="rId22" Type="http://schemas.openxmlformats.org/officeDocument/2006/relationships/tags" Target="../tags/tag787.xml"/><Relationship Id="rId21" Type="http://schemas.openxmlformats.org/officeDocument/2006/relationships/tags" Target="../tags/tag786.xml"/><Relationship Id="rId20" Type="http://schemas.openxmlformats.org/officeDocument/2006/relationships/tags" Target="../tags/tag785.xml"/><Relationship Id="rId2" Type="http://schemas.openxmlformats.org/officeDocument/2006/relationships/tags" Target="../tags/tag771.xml"/><Relationship Id="rId19" Type="http://schemas.openxmlformats.org/officeDocument/2006/relationships/tags" Target="../tags/tag784.xml"/><Relationship Id="rId18" Type="http://schemas.openxmlformats.org/officeDocument/2006/relationships/tags" Target="../tags/tag783.xml"/><Relationship Id="rId17" Type="http://schemas.openxmlformats.org/officeDocument/2006/relationships/tags" Target="../tags/tag782.xml"/><Relationship Id="rId16" Type="http://schemas.openxmlformats.org/officeDocument/2006/relationships/tags" Target="../tags/tag781.xml"/><Relationship Id="rId15" Type="http://schemas.openxmlformats.org/officeDocument/2006/relationships/tags" Target="../tags/tag780.xml"/><Relationship Id="rId14" Type="http://schemas.openxmlformats.org/officeDocument/2006/relationships/tags" Target="../tags/tag779.xml"/><Relationship Id="rId13" Type="http://schemas.openxmlformats.org/officeDocument/2006/relationships/image" Target="../media/image105.jpeg"/><Relationship Id="rId12" Type="http://schemas.openxmlformats.org/officeDocument/2006/relationships/tags" Target="../tags/tag778.xml"/><Relationship Id="rId11" Type="http://schemas.openxmlformats.org/officeDocument/2006/relationships/image" Target="../media/image104.jpeg"/><Relationship Id="rId10" Type="http://schemas.openxmlformats.org/officeDocument/2006/relationships/tags" Target="../tags/tag777.xml"/><Relationship Id="rId1" Type="http://schemas.openxmlformats.org/officeDocument/2006/relationships/tags" Target="../tags/tag770.xml"/></Relationships>
</file>

<file path=ppt/slides/_rels/slide3.xml.rels><?xml version="1.0" encoding="UTF-8" standalone="yes"?>
<Relationships xmlns="http://schemas.openxmlformats.org/package/2006/relationships"><Relationship Id="rId9" Type="http://schemas.openxmlformats.org/officeDocument/2006/relationships/tags" Target="../tags/tag428.xml"/><Relationship Id="rId8" Type="http://schemas.openxmlformats.org/officeDocument/2006/relationships/tags" Target="../tags/tag427.xml"/><Relationship Id="rId7" Type="http://schemas.openxmlformats.org/officeDocument/2006/relationships/tags" Target="../tags/tag426.xml"/><Relationship Id="rId6" Type="http://schemas.openxmlformats.org/officeDocument/2006/relationships/tags" Target="../tags/tag425.xml"/><Relationship Id="rId5" Type="http://schemas.openxmlformats.org/officeDocument/2006/relationships/tags" Target="../tags/tag424.xml"/><Relationship Id="rId4" Type="http://schemas.openxmlformats.org/officeDocument/2006/relationships/tags" Target="../tags/tag423.xml"/><Relationship Id="rId3" Type="http://schemas.openxmlformats.org/officeDocument/2006/relationships/tags" Target="../tags/tag422.xml"/><Relationship Id="rId2" Type="http://schemas.openxmlformats.org/officeDocument/2006/relationships/tags" Target="../tags/tag421.xml"/><Relationship Id="rId10" Type="http://schemas.openxmlformats.org/officeDocument/2006/relationships/slideLayout" Target="../slideLayouts/slideLayout14.xml"/><Relationship Id="rId1" Type="http://schemas.openxmlformats.org/officeDocument/2006/relationships/tags" Target="../tags/tag420.xml"/></Relationships>
</file>

<file path=ppt/slides/_rels/slide30.xml.rels><?xml version="1.0" encoding="UTF-8" standalone="yes"?>
<Relationships xmlns="http://schemas.openxmlformats.org/package/2006/relationships"><Relationship Id="rId9" Type="http://schemas.openxmlformats.org/officeDocument/2006/relationships/tags" Target="../tags/tag803.xml"/><Relationship Id="rId8" Type="http://schemas.openxmlformats.org/officeDocument/2006/relationships/image" Target="../media/image107.svg"/><Relationship Id="rId7" Type="http://schemas.openxmlformats.org/officeDocument/2006/relationships/image" Target="../media/image106.png"/><Relationship Id="rId6" Type="http://schemas.openxmlformats.org/officeDocument/2006/relationships/tags" Target="../tags/tag802.xml"/><Relationship Id="rId5" Type="http://schemas.openxmlformats.org/officeDocument/2006/relationships/tags" Target="../tags/tag801.xml"/><Relationship Id="rId4" Type="http://schemas.openxmlformats.org/officeDocument/2006/relationships/tags" Target="../tags/tag800.xml"/><Relationship Id="rId31" Type="http://schemas.openxmlformats.org/officeDocument/2006/relationships/slideLayout" Target="../slideLayouts/slideLayout34.xml"/><Relationship Id="rId30" Type="http://schemas.openxmlformats.org/officeDocument/2006/relationships/tags" Target="../tags/tag818.xml"/><Relationship Id="rId3" Type="http://schemas.openxmlformats.org/officeDocument/2006/relationships/tags" Target="../tags/tag799.xml"/><Relationship Id="rId29" Type="http://schemas.openxmlformats.org/officeDocument/2006/relationships/image" Target="../media/image113.svg"/><Relationship Id="rId28" Type="http://schemas.openxmlformats.org/officeDocument/2006/relationships/image" Target="../media/image112.png"/><Relationship Id="rId27" Type="http://schemas.openxmlformats.org/officeDocument/2006/relationships/tags" Target="../tags/tag817.xml"/><Relationship Id="rId26" Type="http://schemas.openxmlformats.org/officeDocument/2006/relationships/image" Target="../media/image111.svg"/><Relationship Id="rId25" Type="http://schemas.openxmlformats.org/officeDocument/2006/relationships/image" Target="../media/image110.png"/><Relationship Id="rId24" Type="http://schemas.openxmlformats.org/officeDocument/2006/relationships/tags" Target="../tags/tag816.xml"/><Relationship Id="rId23" Type="http://schemas.openxmlformats.org/officeDocument/2006/relationships/image" Target="../media/image109.svg"/><Relationship Id="rId22" Type="http://schemas.openxmlformats.org/officeDocument/2006/relationships/image" Target="../media/image108.png"/><Relationship Id="rId21" Type="http://schemas.openxmlformats.org/officeDocument/2006/relationships/tags" Target="../tags/tag815.xml"/><Relationship Id="rId20" Type="http://schemas.openxmlformats.org/officeDocument/2006/relationships/tags" Target="../tags/tag814.xml"/><Relationship Id="rId2" Type="http://schemas.openxmlformats.org/officeDocument/2006/relationships/tags" Target="../tags/tag798.xml"/><Relationship Id="rId19" Type="http://schemas.openxmlformats.org/officeDocument/2006/relationships/tags" Target="../tags/tag813.xml"/><Relationship Id="rId18" Type="http://schemas.openxmlformats.org/officeDocument/2006/relationships/tags" Target="../tags/tag812.xml"/><Relationship Id="rId17" Type="http://schemas.openxmlformats.org/officeDocument/2006/relationships/tags" Target="../tags/tag811.xml"/><Relationship Id="rId16" Type="http://schemas.openxmlformats.org/officeDocument/2006/relationships/tags" Target="../tags/tag810.xml"/><Relationship Id="rId15" Type="http://schemas.openxmlformats.org/officeDocument/2006/relationships/tags" Target="../tags/tag809.xml"/><Relationship Id="rId14" Type="http://schemas.openxmlformats.org/officeDocument/2006/relationships/tags" Target="../tags/tag808.xml"/><Relationship Id="rId13" Type="http://schemas.openxmlformats.org/officeDocument/2006/relationships/tags" Target="../tags/tag807.xml"/><Relationship Id="rId12" Type="http://schemas.openxmlformats.org/officeDocument/2006/relationships/tags" Target="../tags/tag806.xml"/><Relationship Id="rId11" Type="http://schemas.openxmlformats.org/officeDocument/2006/relationships/tags" Target="../tags/tag805.xml"/><Relationship Id="rId10" Type="http://schemas.openxmlformats.org/officeDocument/2006/relationships/tags" Target="../tags/tag804.xml"/><Relationship Id="rId1" Type="http://schemas.openxmlformats.org/officeDocument/2006/relationships/tags" Target="../tags/tag797.xml"/></Relationships>
</file>

<file path=ppt/slides/_rels/slide31.xml.rels><?xml version="1.0" encoding="UTF-8" standalone="yes"?>
<Relationships xmlns="http://schemas.openxmlformats.org/package/2006/relationships"><Relationship Id="rId9" Type="http://schemas.openxmlformats.org/officeDocument/2006/relationships/tags" Target="../tags/tag827.xml"/><Relationship Id="rId8" Type="http://schemas.openxmlformats.org/officeDocument/2006/relationships/tags" Target="../tags/tag826.xml"/><Relationship Id="rId7" Type="http://schemas.openxmlformats.org/officeDocument/2006/relationships/tags" Target="../tags/tag825.xml"/><Relationship Id="rId6" Type="http://schemas.openxmlformats.org/officeDocument/2006/relationships/tags" Target="../tags/tag824.xml"/><Relationship Id="rId5" Type="http://schemas.openxmlformats.org/officeDocument/2006/relationships/tags" Target="../tags/tag823.xml"/><Relationship Id="rId4" Type="http://schemas.openxmlformats.org/officeDocument/2006/relationships/tags" Target="../tags/tag822.xml"/><Relationship Id="rId3" Type="http://schemas.openxmlformats.org/officeDocument/2006/relationships/tags" Target="../tags/tag821.xml"/><Relationship Id="rId23" Type="http://schemas.openxmlformats.org/officeDocument/2006/relationships/slideLayout" Target="../slideLayouts/slideLayout34.xml"/><Relationship Id="rId22" Type="http://schemas.openxmlformats.org/officeDocument/2006/relationships/tags" Target="../tags/tag836.xml"/><Relationship Id="rId21" Type="http://schemas.openxmlformats.org/officeDocument/2006/relationships/image" Target="../media/image117.jpeg"/><Relationship Id="rId20" Type="http://schemas.openxmlformats.org/officeDocument/2006/relationships/tags" Target="../tags/tag835.xml"/><Relationship Id="rId2" Type="http://schemas.openxmlformats.org/officeDocument/2006/relationships/tags" Target="../tags/tag820.xml"/><Relationship Id="rId19" Type="http://schemas.openxmlformats.org/officeDocument/2006/relationships/image" Target="../media/image116.jpeg"/><Relationship Id="rId18" Type="http://schemas.openxmlformats.org/officeDocument/2006/relationships/tags" Target="../tags/tag834.xml"/><Relationship Id="rId17" Type="http://schemas.openxmlformats.org/officeDocument/2006/relationships/image" Target="../media/image115.jpeg"/><Relationship Id="rId16" Type="http://schemas.openxmlformats.org/officeDocument/2006/relationships/tags" Target="../tags/tag833.xml"/><Relationship Id="rId15" Type="http://schemas.openxmlformats.org/officeDocument/2006/relationships/image" Target="../media/image114.jpeg"/><Relationship Id="rId14" Type="http://schemas.openxmlformats.org/officeDocument/2006/relationships/tags" Target="../tags/tag832.xml"/><Relationship Id="rId13" Type="http://schemas.openxmlformats.org/officeDocument/2006/relationships/tags" Target="../tags/tag831.xml"/><Relationship Id="rId12" Type="http://schemas.openxmlformats.org/officeDocument/2006/relationships/tags" Target="../tags/tag830.xml"/><Relationship Id="rId11" Type="http://schemas.openxmlformats.org/officeDocument/2006/relationships/tags" Target="../tags/tag829.xml"/><Relationship Id="rId10" Type="http://schemas.openxmlformats.org/officeDocument/2006/relationships/tags" Target="../tags/tag828.xml"/><Relationship Id="rId1" Type="http://schemas.openxmlformats.org/officeDocument/2006/relationships/tags" Target="../tags/tag819.xml"/></Relationships>
</file>

<file path=ppt/slides/_rels/slide32.xml.rels><?xml version="1.0" encoding="UTF-8" standalone="yes"?>
<Relationships xmlns="http://schemas.openxmlformats.org/package/2006/relationships"><Relationship Id="rId9" Type="http://schemas.openxmlformats.org/officeDocument/2006/relationships/tags" Target="../tags/tag844.xml"/><Relationship Id="rId8" Type="http://schemas.openxmlformats.org/officeDocument/2006/relationships/tags" Target="../tags/tag843.xml"/><Relationship Id="rId7" Type="http://schemas.openxmlformats.org/officeDocument/2006/relationships/tags" Target="../tags/tag842.xml"/><Relationship Id="rId6" Type="http://schemas.openxmlformats.org/officeDocument/2006/relationships/image" Target="../media/image118.jpeg"/><Relationship Id="rId5" Type="http://schemas.openxmlformats.org/officeDocument/2006/relationships/tags" Target="../tags/tag841.xml"/><Relationship Id="rId4" Type="http://schemas.openxmlformats.org/officeDocument/2006/relationships/tags" Target="../tags/tag840.xml"/><Relationship Id="rId3" Type="http://schemas.openxmlformats.org/officeDocument/2006/relationships/tags" Target="../tags/tag839.xml"/><Relationship Id="rId23" Type="http://schemas.openxmlformats.org/officeDocument/2006/relationships/slideLayout" Target="../slideLayouts/slideLayout37.xml"/><Relationship Id="rId22" Type="http://schemas.openxmlformats.org/officeDocument/2006/relationships/tags" Target="../tags/tag854.xml"/><Relationship Id="rId21" Type="http://schemas.openxmlformats.org/officeDocument/2006/relationships/image" Target="../media/image121.jpeg"/><Relationship Id="rId20" Type="http://schemas.openxmlformats.org/officeDocument/2006/relationships/tags" Target="../tags/tag853.xml"/><Relationship Id="rId2" Type="http://schemas.openxmlformats.org/officeDocument/2006/relationships/tags" Target="../tags/tag838.xml"/><Relationship Id="rId19" Type="http://schemas.openxmlformats.org/officeDocument/2006/relationships/tags" Target="../tags/tag852.xml"/><Relationship Id="rId18" Type="http://schemas.openxmlformats.org/officeDocument/2006/relationships/tags" Target="../tags/tag851.xml"/><Relationship Id="rId17" Type="http://schemas.openxmlformats.org/officeDocument/2006/relationships/tags" Target="../tags/tag850.xml"/><Relationship Id="rId16" Type="http://schemas.openxmlformats.org/officeDocument/2006/relationships/image" Target="../media/image120.jpeg"/><Relationship Id="rId15" Type="http://schemas.openxmlformats.org/officeDocument/2006/relationships/tags" Target="../tags/tag849.xml"/><Relationship Id="rId14" Type="http://schemas.openxmlformats.org/officeDocument/2006/relationships/tags" Target="../tags/tag848.xml"/><Relationship Id="rId13" Type="http://schemas.openxmlformats.org/officeDocument/2006/relationships/tags" Target="../tags/tag847.xml"/><Relationship Id="rId12" Type="http://schemas.openxmlformats.org/officeDocument/2006/relationships/tags" Target="../tags/tag846.xml"/><Relationship Id="rId11" Type="http://schemas.openxmlformats.org/officeDocument/2006/relationships/image" Target="../media/image119.jpeg"/><Relationship Id="rId10" Type="http://schemas.openxmlformats.org/officeDocument/2006/relationships/tags" Target="../tags/tag845.xml"/><Relationship Id="rId1" Type="http://schemas.openxmlformats.org/officeDocument/2006/relationships/tags" Target="../tags/tag837.xml"/></Relationships>
</file>

<file path=ppt/slides/_rels/slide33.xml.rels><?xml version="1.0" encoding="UTF-8" standalone="yes"?>
<Relationships xmlns="http://schemas.openxmlformats.org/package/2006/relationships"><Relationship Id="rId9" Type="http://schemas.openxmlformats.org/officeDocument/2006/relationships/tags" Target="../tags/tag863.xml"/><Relationship Id="rId8" Type="http://schemas.openxmlformats.org/officeDocument/2006/relationships/tags" Target="../tags/tag862.xml"/><Relationship Id="rId7" Type="http://schemas.openxmlformats.org/officeDocument/2006/relationships/tags" Target="../tags/tag861.xml"/><Relationship Id="rId6" Type="http://schemas.openxmlformats.org/officeDocument/2006/relationships/tags" Target="../tags/tag860.xml"/><Relationship Id="rId5" Type="http://schemas.openxmlformats.org/officeDocument/2006/relationships/tags" Target="../tags/tag859.xml"/><Relationship Id="rId4" Type="http://schemas.openxmlformats.org/officeDocument/2006/relationships/tags" Target="../tags/tag858.xml"/><Relationship Id="rId3" Type="http://schemas.openxmlformats.org/officeDocument/2006/relationships/tags" Target="../tags/tag857.xml"/><Relationship Id="rId20" Type="http://schemas.openxmlformats.org/officeDocument/2006/relationships/notesSlide" Target="../notesSlides/notesSlide7.xml"/><Relationship Id="rId2" Type="http://schemas.openxmlformats.org/officeDocument/2006/relationships/tags" Target="../tags/tag856.xml"/><Relationship Id="rId19" Type="http://schemas.openxmlformats.org/officeDocument/2006/relationships/slideLayout" Target="../slideLayouts/slideLayout39.xml"/><Relationship Id="rId18" Type="http://schemas.openxmlformats.org/officeDocument/2006/relationships/tags" Target="../tags/tag872.xml"/><Relationship Id="rId17" Type="http://schemas.openxmlformats.org/officeDocument/2006/relationships/tags" Target="../tags/tag871.xml"/><Relationship Id="rId16" Type="http://schemas.openxmlformats.org/officeDocument/2006/relationships/tags" Target="../tags/tag870.xml"/><Relationship Id="rId15" Type="http://schemas.openxmlformats.org/officeDocument/2006/relationships/tags" Target="../tags/tag869.xml"/><Relationship Id="rId14" Type="http://schemas.openxmlformats.org/officeDocument/2006/relationships/tags" Target="../tags/tag868.xml"/><Relationship Id="rId13" Type="http://schemas.openxmlformats.org/officeDocument/2006/relationships/tags" Target="../tags/tag867.xml"/><Relationship Id="rId12" Type="http://schemas.openxmlformats.org/officeDocument/2006/relationships/tags" Target="../tags/tag866.xml"/><Relationship Id="rId11" Type="http://schemas.openxmlformats.org/officeDocument/2006/relationships/tags" Target="../tags/tag865.xml"/><Relationship Id="rId10" Type="http://schemas.openxmlformats.org/officeDocument/2006/relationships/tags" Target="../tags/tag864.xml"/><Relationship Id="rId1" Type="http://schemas.openxmlformats.org/officeDocument/2006/relationships/tags" Target="../tags/tag855.xml"/></Relationships>
</file>

<file path=ppt/slides/_rels/slide34.xml.rels><?xml version="1.0" encoding="UTF-8" standalone="yes"?>
<Relationships xmlns="http://schemas.openxmlformats.org/package/2006/relationships"><Relationship Id="rId9" Type="http://schemas.openxmlformats.org/officeDocument/2006/relationships/tags" Target="../tags/tag880.xml"/><Relationship Id="rId8" Type="http://schemas.openxmlformats.org/officeDocument/2006/relationships/tags" Target="../tags/tag879.xml"/><Relationship Id="rId7" Type="http://schemas.openxmlformats.org/officeDocument/2006/relationships/tags" Target="../tags/tag878.xml"/><Relationship Id="rId6" Type="http://schemas.openxmlformats.org/officeDocument/2006/relationships/image" Target="../media/image122.jpeg"/><Relationship Id="rId5" Type="http://schemas.openxmlformats.org/officeDocument/2006/relationships/tags" Target="../tags/tag877.xml"/><Relationship Id="rId4" Type="http://schemas.openxmlformats.org/officeDocument/2006/relationships/tags" Target="../tags/tag876.xml"/><Relationship Id="rId3" Type="http://schemas.openxmlformats.org/officeDocument/2006/relationships/tags" Target="../tags/tag875.xml"/><Relationship Id="rId2" Type="http://schemas.openxmlformats.org/officeDocument/2006/relationships/tags" Target="../tags/tag874.xml"/><Relationship Id="rId13" Type="http://schemas.openxmlformats.org/officeDocument/2006/relationships/slideLayout" Target="../slideLayouts/slideLayout39.xml"/><Relationship Id="rId12" Type="http://schemas.openxmlformats.org/officeDocument/2006/relationships/tags" Target="../tags/tag882.xml"/><Relationship Id="rId11" Type="http://schemas.openxmlformats.org/officeDocument/2006/relationships/image" Target="../media/image123.jpeg"/><Relationship Id="rId10" Type="http://schemas.openxmlformats.org/officeDocument/2006/relationships/tags" Target="../tags/tag881.xml"/><Relationship Id="rId1" Type="http://schemas.openxmlformats.org/officeDocument/2006/relationships/tags" Target="../tags/tag873.xml"/></Relationships>
</file>

<file path=ppt/slides/_rels/slide35.xml.rels><?xml version="1.0" encoding="UTF-8" standalone="yes"?>
<Relationships xmlns="http://schemas.openxmlformats.org/package/2006/relationships"><Relationship Id="rId9" Type="http://schemas.openxmlformats.org/officeDocument/2006/relationships/tags" Target="../tags/tag890.xml"/><Relationship Id="rId8" Type="http://schemas.openxmlformats.org/officeDocument/2006/relationships/tags" Target="../tags/tag889.xml"/><Relationship Id="rId7" Type="http://schemas.openxmlformats.org/officeDocument/2006/relationships/tags" Target="../tags/tag888.xml"/><Relationship Id="rId6" Type="http://schemas.openxmlformats.org/officeDocument/2006/relationships/tags" Target="../tags/tag887.xml"/><Relationship Id="rId5" Type="http://schemas.openxmlformats.org/officeDocument/2006/relationships/tags" Target="../tags/tag886.xml"/><Relationship Id="rId4" Type="http://schemas.openxmlformats.org/officeDocument/2006/relationships/tags" Target="../tags/tag885.xml"/><Relationship Id="rId3" Type="http://schemas.openxmlformats.org/officeDocument/2006/relationships/tags" Target="../tags/tag884.xml"/><Relationship Id="rId2" Type="http://schemas.openxmlformats.org/officeDocument/2006/relationships/image" Target="../media/image124.jpeg"/><Relationship Id="rId10" Type="http://schemas.openxmlformats.org/officeDocument/2006/relationships/slideLayout" Target="../slideLayouts/slideLayout41.xml"/><Relationship Id="rId1" Type="http://schemas.openxmlformats.org/officeDocument/2006/relationships/tags" Target="../tags/tag883.xml"/></Relationships>
</file>

<file path=ppt/slides/_rels/slide36.xml.rels><?xml version="1.0" encoding="UTF-8" standalone="yes"?>
<Relationships xmlns="http://schemas.openxmlformats.org/package/2006/relationships"><Relationship Id="rId9" Type="http://schemas.openxmlformats.org/officeDocument/2006/relationships/tags" Target="../tags/tag899.xml"/><Relationship Id="rId8" Type="http://schemas.openxmlformats.org/officeDocument/2006/relationships/tags" Target="../tags/tag898.xml"/><Relationship Id="rId7" Type="http://schemas.openxmlformats.org/officeDocument/2006/relationships/tags" Target="../tags/tag897.xml"/><Relationship Id="rId6" Type="http://schemas.openxmlformats.org/officeDocument/2006/relationships/tags" Target="../tags/tag896.xml"/><Relationship Id="rId5" Type="http://schemas.openxmlformats.org/officeDocument/2006/relationships/tags" Target="../tags/tag895.xml"/><Relationship Id="rId4" Type="http://schemas.openxmlformats.org/officeDocument/2006/relationships/tags" Target="../tags/tag894.xml"/><Relationship Id="rId3" Type="http://schemas.openxmlformats.org/officeDocument/2006/relationships/tags" Target="../tags/tag893.xml"/><Relationship Id="rId2" Type="http://schemas.openxmlformats.org/officeDocument/2006/relationships/tags" Target="../tags/tag892.xml"/><Relationship Id="rId13" Type="http://schemas.openxmlformats.org/officeDocument/2006/relationships/slideLayout" Target="../slideLayouts/slideLayout41.xml"/><Relationship Id="rId12" Type="http://schemas.openxmlformats.org/officeDocument/2006/relationships/tags" Target="../tags/tag902.xml"/><Relationship Id="rId11" Type="http://schemas.openxmlformats.org/officeDocument/2006/relationships/tags" Target="../tags/tag901.xml"/><Relationship Id="rId10" Type="http://schemas.openxmlformats.org/officeDocument/2006/relationships/tags" Target="../tags/tag900.xml"/><Relationship Id="rId1" Type="http://schemas.openxmlformats.org/officeDocument/2006/relationships/tags" Target="../tags/tag891.xml"/></Relationships>
</file>

<file path=ppt/slides/_rels/slide37.xml.rels><?xml version="1.0" encoding="UTF-8" standalone="yes"?>
<Relationships xmlns="http://schemas.openxmlformats.org/package/2006/relationships"><Relationship Id="rId5" Type="http://schemas.openxmlformats.org/officeDocument/2006/relationships/slideLayout" Target="../slideLayouts/slideLayout36.xml"/><Relationship Id="rId4" Type="http://schemas.openxmlformats.org/officeDocument/2006/relationships/tags" Target="../tags/tag906.xml"/><Relationship Id="rId3" Type="http://schemas.openxmlformats.org/officeDocument/2006/relationships/tags" Target="../tags/tag905.xml"/><Relationship Id="rId2" Type="http://schemas.openxmlformats.org/officeDocument/2006/relationships/tags" Target="../tags/tag904.xml"/><Relationship Id="rId1" Type="http://schemas.openxmlformats.org/officeDocument/2006/relationships/tags" Target="../tags/tag903.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4.xml"/><Relationship Id="rId3" Type="http://schemas.openxmlformats.org/officeDocument/2006/relationships/tags" Target="../tags/tag431.xml"/><Relationship Id="rId2" Type="http://schemas.openxmlformats.org/officeDocument/2006/relationships/tags" Target="../tags/tag430.xml"/><Relationship Id="rId1" Type="http://schemas.openxmlformats.org/officeDocument/2006/relationships/tags" Target="../tags/tag429.xml"/></Relationships>
</file>

<file path=ppt/slides/_rels/slide5.xml.rels><?xml version="1.0" encoding="UTF-8" standalone="yes"?>
<Relationships xmlns="http://schemas.openxmlformats.org/package/2006/relationships"><Relationship Id="rId9" Type="http://schemas.openxmlformats.org/officeDocument/2006/relationships/tags" Target="../tags/tag440.xml"/><Relationship Id="rId8" Type="http://schemas.openxmlformats.org/officeDocument/2006/relationships/tags" Target="../tags/tag439.xml"/><Relationship Id="rId7" Type="http://schemas.openxmlformats.org/officeDocument/2006/relationships/tags" Target="../tags/tag438.xml"/><Relationship Id="rId6" Type="http://schemas.openxmlformats.org/officeDocument/2006/relationships/tags" Target="../tags/tag437.xml"/><Relationship Id="rId5" Type="http://schemas.openxmlformats.org/officeDocument/2006/relationships/tags" Target="../tags/tag436.xml"/><Relationship Id="rId4" Type="http://schemas.openxmlformats.org/officeDocument/2006/relationships/tags" Target="../tags/tag435.xml"/><Relationship Id="rId3" Type="http://schemas.openxmlformats.org/officeDocument/2006/relationships/tags" Target="../tags/tag434.xml"/><Relationship Id="rId2" Type="http://schemas.openxmlformats.org/officeDocument/2006/relationships/tags" Target="../tags/tag433.xml"/><Relationship Id="rId15" Type="http://schemas.openxmlformats.org/officeDocument/2006/relationships/slideLayout" Target="../slideLayouts/slideLayout25.xml"/><Relationship Id="rId14" Type="http://schemas.openxmlformats.org/officeDocument/2006/relationships/tags" Target="../tags/tag445.xml"/><Relationship Id="rId13" Type="http://schemas.openxmlformats.org/officeDocument/2006/relationships/tags" Target="../tags/tag444.xml"/><Relationship Id="rId12" Type="http://schemas.openxmlformats.org/officeDocument/2006/relationships/tags" Target="../tags/tag443.xml"/><Relationship Id="rId11" Type="http://schemas.openxmlformats.org/officeDocument/2006/relationships/tags" Target="../tags/tag442.xml"/><Relationship Id="rId10" Type="http://schemas.openxmlformats.org/officeDocument/2006/relationships/tags" Target="../tags/tag441.xml"/><Relationship Id="rId1" Type="http://schemas.openxmlformats.org/officeDocument/2006/relationships/tags" Target="../tags/tag432.xml"/></Relationships>
</file>

<file path=ppt/slides/_rels/slide6.xml.rels><?xml version="1.0" encoding="UTF-8" standalone="yes"?>
<Relationships xmlns="http://schemas.openxmlformats.org/package/2006/relationships"><Relationship Id="rId9" Type="http://schemas.openxmlformats.org/officeDocument/2006/relationships/tags" Target="../tags/tag453.xml"/><Relationship Id="rId8" Type="http://schemas.openxmlformats.org/officeDocument/2006/relationships/tags" Target="../tags/tag452.xml"/><Relationship Id="rId7" Type="http://schemas.openxmlformats.org/officeDocument/2006/relationships/tags" Target="../tags/tag451.xml"/><Relationship Id="rId6" Type="http://schemas.openxmlformats.org/officeDocument/2006/relationships/tags" Target="../tags/tag450.xml"/><Relationship Id="rId5" Type="http://schemas.openxmlformats.org/officeDocument/2006/relationships/tags" Target="../tags/tag449.xml"/><Relationship Id="rId4" Type="http://schemas.openxmlformats.org/officeDocument/2006/relationships/tags" Target="../tags/tag448.xml"/><Relationship Id="rId3" Type="http://schemas.openxmlformats.org/officeDocument/2006/relationships/tags" Target="../tags/tag447.xml"/><Relationship Id="rId2" Type="http://schemas.openxmlformats.org/officeDocument/2006/relationships/image" Target="../media/image50.jpeg"/><Relationship Id="rId11" Type="http://schemas.openxmlformats.org/officeDocument/2006/relationships/notesSlide" Target="../notesSlides/notesSlide1.xml"/><Relationship Id="rId10" Type="http://schemas.openxmlformats.org/officeDocument/2006/relationships/slideLayout" Target="../slideLayouts/slideLayout18.xml"/><Relationship Id="rId1" Type="http://schemas.openxmlformats.org/officeDocument/2006/relationships/tags" Target="../tags/tag446.xml"/></Relationships>
</file>

<file path=ppt/slides/_rels/slide7.xml.rels><?xml version="1.0" encoding="UTF-8" standalone="yes"?>
<Relationships xmlns="http://schemas.openxmlformats.org/package/2006/relationships"><Relationship Id="rId9" Type="http://schemas.openxmlformats.org/officeDocument/2006/relationships/tags" Target="../tags/tag461.xml"/><Relationship Id="rId8" Type="http://schemas.openxmlformats.org/officeDocument/2006/relationships/tags" Target="../tags/tag460.xml"/><Relationship Id="rId7" Type="http://schemas.openxmlformats.org/officeDocument/2006/relationships/image" Target="../media/image51.jpeg"/><Relationship Id="rId6" Type="http://schemas.openxmlformats.org/officeDocument/2006/relationships/tags" Target="../tags/tag459.xml"/><Relationship Id="rId5" Type="http://schemas.openxmlformats.org/officeDocument/2006/relationships/tags" Target="../tags/tag458.xml"/><Relationship Id="rId4" Type="http://schemas.openxmlformats.org/officeDocument/2006/relationships/tags" Target="../tags/tag457.xml"/><Relationship Id="rId3" Type="http://schemas.openxmlformats.org/officeDocument/2006/relationships/tags" Target="../tags/tag456.xml"/><Relationship Id="rId20" Type="http://schemas.openxmlformats.org/officeDocument/2006/relationships/notesSlide" Target="../notesSlides/notesSlide2.xml"/><Relationship Id="rId2" Type="http://schemas.openxmlformats.org/officeDocument/2006/relationships/tags" Target="../tags/tag455.xml"/><Relationship Id="rId19" Type="http://schemas.openxmlformats.org/officeDocument/2006/relationships/slideLayout" Target="../slideLayouts/slideLayout27.xml"/><Relationship Id="rId18" Type="http://schemas.openxmlformats.org/officeDocument/2006/relationships/tags" Target="../tags/tag469.xml"/><Relationship Id="rId17" Type="http://schemas.openxmlformats.org/officeDocument/2006/relationships/tags" Target="../tags/tag468.xml"/><Relationship Id="rId16" Type="http://schemas.openxmlformats.org/officeDocument/2006/relationships/tags" Target="../tags/tag467.xml"/><Relationship Id="rId15" Type="http://schemas.openxmlformats.org/officeDocument/2006/relationships/tags" Target="../tags/tag466.xml"/><Relationship Id="rId14" Type="http://schemas.openxmlformats.org/officeDocument/2006/relationships/tags" Target="../tags/tag465.xml"/><Relationship Id="rId13" Type="http://schemas.openxmlformats.org/officeDocument/2006/relationships/tags" Target="../tags/tag464.xml"/><Relationship Id="rId12" Type="http://schemas.openxmlformats.org/officeDocument/2006/relationships/tags" Target="../tags/tag463.xml"/><Relationship Id="rId11" Type="http://schemas.openxmlformats.org/officeDocument/2006/relationships/tags" Target="../tags/tag462.xml"/><Relationship Id="rId10" Type="http://schemas.openxmlformats.org/officeDocument/2006/relationships/image" Target="../media/image52.jpeg"/><Relationship Id="rId1" Type="http://schemas.openxmlformats.org/officeDocument/2006/relationships/tags" Target="../tags/tag454.xml"/></Relationships>
</file>

<file path=ppt/slides/_rels/slide8.xml.rels><?xml version="1.0" encoding="UTF-8" standalone="yes"?>
<Relationships xmlns="http://schemas.openxmlformats.org/package/2006/relationships"><Relationship Id="rId9" Type="http://schemas.openxmlformats.org/officeDocument/2006/relationships/tags" Target="../tags/tag475.xml"/><Relationship Id="rId8" Type="http://schemas.openxmlformats.org/officeDocument/2006/relationships/image" Target="../media/image55.jpeg"/><Relationship Id="rId7" Type="http://schemas.openxmlformats.org/officeDocument/2006/relationships/tags" Target="../tags/tag474.xml"/><Relationship Id="rId6" Type="http://schemas.openxmlformats.org/officeDocument/2006/relationships/tags" Target="../tags/tag473.xml"/><Relationship Id="rId5" Type="http://schemas.openxmlformats.org/officeDocument/2006/relationships/image" Target="../media/image54.jpeg"/><Relationship Id="rId4" Type="http://schemas.openxmlformats.org/officeDocument/2006/relationships/tags" Target="../tags/tag472.xml"/><Relationship Id="rId3" Type="http://schemas.openxmlformats.org/officeDocument/2006/relationships/image" Target="../media/image53.jpeg"/><Relationship Id="rId23" Type="http://schemas.openxmlformats.org/officeDocument/2006/relationships/slideLayout" Target="../slideLayouts/slideLayout29.xml"/><Relationship Id="rId22" Type="http://schemas.openxmlformats.org/officeDocument/2006/relationships/tags" Target="../tags/tag487.xml"/><Relationship Id="rId21" Type="http://schemas.openxmlformats.org/officeDocument/2006/relationships/tags" Target="../tags/tag486.xml"/><Relationship Id="rId20" Type="http://schemas.openxmlformats.org/officeDocument/2006/relationships/tags" Target="../tags/tag485.xml"/><Relationship Id="rId2" Type="http://schemas.openxmlformats.org/officeDocument/2006/relationships/tags" Target="../tags/tag471.xml"/><Relationship Id="rId19" Type="http://schemas.openxmlformats.org/officeDocument/2006/relationships/tags" Target="../tags/tag484.xml"/><Relationship Id="rId18" Type="http://schemas.openxmlformats.org/officeDocument/2006/relationships/tags" Target="../tags/tag483.xml"/><Relationship Id="rId17" Type="http://schemas.openxmlformats.org/officeDocument/2006/relationships/tags" Target="../tags/tag482.xml"/><Relationship Id="rId16" Type="http://schemas.openxmlformats.org/officeDocument/2006/relationships/tags" Target="../tags/tag481.xml"/><Relationship Id="rId15" Type="http://schemas.openxmlformats.org/officeDocument/2006/relationships/tags" Target="../tags/tag480.xml"/><Relationship Id="rId14" Type="http://schemas.openxmlformats.org/officeDocument/2006/relationships/tags" Target="../tags/tag479.xml"/><Relationship Id="rId13" Type="http://schemas.openxmlformats.org/officeDocument/2006/relationships/tags" Target="../tags/tag478.xml"/><Relationship Id="rId12" Type="http://schemas.openxmlformats.org/officeDocument/2006/relationships/tags" Target="../tags/tag477.xml"/><Relationship Id="rId11" Type="http://schemas.openxmlformats.org/officeDocument/2006/relationships/tags" Target="../tags/tag476.xml"/><Relationship Id="rId10" Type="http://schemas.openxmlformats.org/officeDocument/2006/relationships/image" Target="../media/image56.jpeg"/><Relationship Id="rId1" Type="http://schemas.openxmlformats.org/officeDocument/2006/relationships/tags" Target="../tags/tag470.xml"/></Relationships>
</file>

<file path=ppt/slides/_rels/slide9.xml.rels><?xml version="1.0" encoding="UTF-8" standalone="yes"?>
<Relationships xmlns="http://schemas.openxmlformats.org/package/2006/relationships"><Relationship Id="rId9" Type="http://schemas.openxmlformats.org/officeDocument/2006/relationships/tags" Target="../tags/tag496.xml"/><Relationship Id="rId8" Type="http://schemas.openxmlformats.org/officeDocument/2006/relationships/tags" Target="../tags/tag495.xml"/><Relationship Id="rId7" Type="http://schemas.openxmlformats.org/officeDocument/2006/relationships/tags" Target="../tags/tag494.xml"/><Relationship Id="rId6" Type="http://schemas.openxmlformats.org/officeDocument/2006/relationships/tags" Target="../tags/tag493.xml"/><Relationship Id="rId5" Type="http://schemas.openxmlformats.org/officeDocument/2006/relationships/tags" Target="../tags/tag492.xml"/><Relationship Id="rId4" Type="http://schemas.openxmlformats.org/officeDocument/2006/relationships/tags" Target="../tags/tag491.xml"/><Relationship Id="rId3" Type="http://schemas.openxmlformats.org/officeDocument/2006/relationships/tags" Target="../tags/tag490.xml"/><Relationship Id="rId2" Type="http://schemas.openxmlformats.org/officeDocument/2006/relationships/tags" Target="../tags/tag489.xml"/><Relationship Id="rId17" Type="http://schemas.openxmlformats.org/officeDocument/2006/relationships/slideLayout" Target="../slideLayouts/slideLayout29.xml"/><Relationship Id="rId16" Type="http://schemas.openxmlformats.org/officeDocument/2006/relationships/tags" Target="../tags/tag503.xml"/><Relationship Id="rId15" Type="http://schemas.openxmlformats.org/officeDocument/2006/relationships/tags" Target="../tags/tag502.xml"/><Relationship Id="rId14" Type="http://schemas.openxmlformats.org/officeDocument/2006/relationships/tags" Target="../tags/tag501.xml"/><Relationship Id="rId13" Type="http://schemas.openxmlformats.org/officeDocument/2006/relationships/tags" Target="../tags/tag500.xml"/><Relationship Id="rId12" Type="http://schemas.openxmlformats.org/officeDocument/2006/relationships/tags" Target="../tags/tag499.xml"/><Relationship Id="rId11" Type="http://schemas.openxmlformats.org/officeDocument/2006/relationships/tags" Target="../tags/tag498.xml"/><Relationship Id="rId10" Type="http://schemas.openxmlformats.org/officeDocument/2006/relationships/tags" Target="../tags/tag497.xml"/><Relationship Id="rId1" Type="http://schemas.openxmlformats.org/officeDocument/2006/relationships/tags" Target="../tags/tag48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ctrTitle"/>
            <p:custDataLst>
              <p:tags r:id="rId1"/>
            </p:custDataLst>
          </p:nvPr>
        </p:nvSpPr>
        <p:spPr/>
        <p:txBody>
          <a:bodyPr/>
          <a:lstStyle/>
          <a:p>
            <a:r>
              <a:rPr lang="zh-CN" altLang="en-US"/>
              <a:t>中职生入学教育</a:t>
            </a:r>
            <a:endParaRPr lang="zh-CN" altLang="en-US"/>
          </a:p>
        </p:txBody>
      </p:sp>
      <p:sp>
        <p:nvSpPr>
          <p:cNvPr id="10" name="署名"/>
          <p:cNvSpPr>
            <a:spLocks noGrp="1"/>
          </p:cNvSpPr>
          <p:nvPr>
            <p:ph type="body" sz="quarter" idx="17"/>
            <p:custDataLst>
              <p:tags r:id="rId2"/>
            </p:custDataLst>
          </p:nvPr>
        </p:nvSpPr>
        <p:spPr>
          <a:xfrm>
            <a:off x="2916555" y="4885690"/>
            <a:ext cx="2879725" cy="605155"/>
          </a:xfrm>
        </p:spPr>
        <p:txBody>
          <a:bodyPr>
            <a:noAutofit/>
          </a:bodyPr>
          <a:lstStyle/>
          <a:p>
            <a:r>
              <a:rPr lang="zh-CN" altLang="en-US" sz="2400" b="1"/>
              <a:t>北京出版社</a:t>
            </a:r>
            <a:endParaRPr lang="zh-CN" altLang="en-US" sz="2400" b="1"/>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（三）收集就业信息</a:t>
            </a:r>
            <a:endParaRPr lang="zh-CN" altLang="en-US"/>
          </a:p>
        </p:txBody>
      </p:sp>
      <p:sp>
        <p:nvSpPr>
          <p:cNvPr id="9" name="矩形 19"/>
          <p:cNvSpPr/>
          <p:nvPr>
            <p:custDataLst>
              <p:tags r:id="rId2"/>
            </p:custDataLst>
          </p:nvPr>
        </p:nvSpPr>
        <p:spPr>
          <a:xfrm>
            <a:off x="695960" y="1416790"/>
            <a:ext cx="5268115" cy="4937506"/>
          </a:xfrm>
          <a:prstGeom prst="rect">
            <a:avLst/>
          </a:prstGeom>
          <a:solidFill>
            <a:schemeClr val="tx1">
              <a:lumMod val="40000"/>
              <a:lumOff val="60000"/>
              <a:alpha val="1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dirty="0"/>
          </a:p>
        </p:txBody>
      </p:sp>
      <p:sp>
        <p:nvSpPr>
          <p:cNvPr id="10" name="矩形 18"/>
          <p:cNvSpPr/>
          <p:nvPr>
            <p:custDataLst>
              <p:tags r:id="rId3"/>
            </p:custDataLst>
          </p:nvPr>
        </p:nvSpPr>
        <p:spPr>
          <a:xfrm>
            <a:off x="695960" y="1417426"/>
            <a:ext cx="5268115" cy="108083"/>
          </a:xfrm>
          <a:prstGeom prst="rect">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tx1"/>
              </a:solidFill>
              <a:sym typeface="+mn-ea"/>
            </a:endParaRPr>
          </a:p>
        </p:txBody>
      </p:sp>
      <p:sp>
        <p:nvSpPr>
          <p:cNvPr id="11" name="矩形 1"/>
          <p:cNvSpPr/>
          <p:nvPr>
            <p:custDataLst>
              <p:tags r:id="rId4"/>
            </p:custDataLst>
          </p:nvPr>
        </p:nvSpPr>
        <p:spPr>
          <a:xfrm>
            <a:off x="1310128" y="1525509"/>
            <a:ext cx="4039142" cy="1127883"/>
          </a:xfrm>
          <a:prstGeom prst="rect">
            <a:avLst/>
          </a:prstGeom>
          <a:noFill/>
        </p:spPr>
        <p:txBody>
          <a:bodyPr wrap="square" lIns="0" tIns="0" rIns="0" bIns="0" rtlCol="0" anchor="b" anchorCtr="0">
            <a:noAutofit/>
          </a:bodyPr>
          <a:p>
            <a:pPr algn="just">
              <a:spcBef>
                <a:spcPct val="0"/>
              </a:spcBef>
              <a:spcAft>
                <a:spcPct val="0"/>
              </a:spcAft>
            </a:pPr>
            <a:r>
              <a:rPr lang="zh-CN" altLang="en-US" sz="2800" b="1" dirty="0">
                <a:solidFill>
                  <a:schemeClr val="accent1"/>
                </a:solidFill>
                <a:latin typeface="+mn-ea"/>
                <a:cs typeface="+mn-ea"/>
              </a:rPr>
              <a:t>利用多种渠道搜集信息</a:t>
            </a:r>
            <a:endParaRPr lang="zh-CN" altLang="en-US" sz="2800" b="1" dirty="0">
              <a:solidFill>
                <a:schemeClr val="accent1"/>
              </a:solidFill>
              <a:latin typeface="+mn-ea"/>
              <a:cs typeface="+mn-ea"/>
            </a:endParaRPr>
          </a:p>
        </p:txBody>
      </p:sp>
      <p:sp>
        <p:nvSpPr>
          <p:cNvPr id="12" name="矩形 2"/>
          <p:cNvSpPr/>
          <p:nvPr>
            <p:custDataLst>
              <p:tags r:id="rId5"/>
            </p:custDataLst>
          </p:nvPr>
        </p:nvSpPr>
        <p:spPr>
          <a:xfrm>
            <a:off x="1310128" y="2907706"/>
            <a:ext cx="4039142" cy="285531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dirty="0">
                <a:solidFill>
                  <a:schemeClr val="tx1">
                    <a:lumMod val="85000"/>
                    <a:lumOff val="15000"/>
                  </a:schemeClr>
                </a:solidFill>
                <a:latin typeface="+mn-ea"/>
                <a:cs typeface="+mn-ea"/>
              </a:rPr>
              <a:t>毕业生应通过学校就业部门、招聘网站、社交媒体和人才市场等多种渠道广泛收集就业信息，以获取更多就业机会。</a:t>
            </a:r>
            <a:endParaRPr lang="zh-CN" altLang="en-US" dirty="0">
              <a:solidFill>
                <a:schemeClr val="tx1">
                  <a:lumMod val="85000"/>
                  <a:lumOff val="15000"/>
                </a:schemeClr>
              </a:solidFill>
              <a:latin typeface="+mn-ea"/>
              <a:cs typeface="+mn-ea"/>
            </a:endParaRPr>
          </a:p>
        </p:txBody>
      </p:sp>
      <p:sp>
        <p:nvSpPr>
          <p:cNvPr id="13" name="矩形 11"/>
          <p:cNvSpPr/>
          <p:nvPr>
            <p:custDataLst>
              <p:tags r:id="rId6"/>
            </p:custDataLst>
          </p:nvPr>
        </p:nvSpPr>
        <p:spPr>
          <a:xfrm>
            <a:off x="4150180" y="5286813"/>
            <a:ext cx="1248046" cy="10210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a:bodyPr>
          <a:p>
            <a:pPr algn="r">
              <a:spcBef>
                <a:spcPct val="0"/>
              </a:spcBef>
              <a:spcAft>
                <a:spcPct val="0"/>
              </a:spcAft>
            </a:pPr>
            <a:r>
              <a:rPr lang="en-US" altLang="zh-CN" sz="4800" b="1" dirty="0">
                <a:solidFill>
                  <a:schemeClr val="accent1">
                    <a:alpha val="50000"/>
                  </a:schemeClr>
                </a:solidFill>
                <a:latin typeface="+mn-ea"/>
                <a:cs typeface="+mn-ea"/>
                <a:sym typeface="+mn-ea"/>
              </a:rPr>
              <a:t>01</a:t>
            </a:r>
            <a:endParaRPr lang="en-US" altLang="zh-CN" sz="4800" b="1" dirty="0">
              <a:solidFill>
                <a:schemeClr val="accent1">
                  <a:alpha val="50000"/>
                </a:schemeClr>
              </a:solidFill>
              <a:latin typeface="+mn-ea"/>
              <a:cs typeface="+mn-ea"/>
              <a:sym typeface="+mn-ea"/>
            </a:endParaRPr>
          </a:p>
        </p:txBody>
      </p:sp>
      <p:sp>
        <p:nvSpPr>
          <p:cNvPr id="14" name="矩形 22"/>
          <p:cNvSpPr/>
          <p:nvPr>
            <p:custDataLst>
              <p:tags r:id="rId7"/>
            </p:custDataLst>
          </p:nvPr>
        </p:nvSpPr>
        <p:spPr>
          <a:xfrm>
            <a:off x="6227925" y="1416790"/>
            <a:ext cx="5268115" cy="4937506"/>
          </a:xfrm>
          <a:prstGeom prst="rect">
            <a:avLst/>
          </a:prstGeom>
          <a:solidFill>
            <a:schemeClr val="tx1">
              <a:lumMod val="40000"/>
              <a:lumOff val="60000"/>
              <a:alpha val="1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8" name="矩形 21"/>
          <p:cNvSpPr/>
          <p:nvPr>
            <p:custDataLst>
              <p:tags r:id="rId8"/>
            </p:custDataLst>
          </p:nvPr>
        </p:nvSpPr>
        <p:spPr>
          <a:xfrm>
            <a:off x="6227925" y="1417426"/>
            <a:ext cx="5268115" cy="108083"/>
          </a:xfrm>
          <a:prstGeom prst="rect">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tx1"/>
              </a:solidFill>
              <a:sym typeface="+mn-ea"/>
            </a:endParaRPr>
          </a:p>
        </p:txBody>
      </p:sp>
      <p:sp>
        <p:nvSpPr>
          <p:cNvPr id="21" name="矩形 3"/>
          <p:cNvSpPr/>
          <p:nvPr>
            <p:custDataLst>
              <p:tags r:id="rId9"/>
            </p:custDataLst>
          </p:nvPr>
        </p:nvSpPr>
        <p:spPr>
          <a:xfrm>
            <a:off x="6842729" y="1525509"/>
            <a:ext cx="4039142" cy="1127883"/>
          </a:xfrm>
          <a:prstGeom prst="rect">
            <a:avLst/>
          </a:prstGeom>
          <a:noFill/>
        </p:spPr>
        <p:txBody>
          <a:bodyPr wrap="square" lIns="0" tIns="0" rIns="0" bIns="0" rtlCol="0" anchor="b" anchorCtr="0">
            <a:noAutofit/>
          </a:bodyPr>
          <a:p>
            <a:pPr algn="just">
              <a:spcBef>
                <a:spcPct val="0"/>
              </a:spcBef>
              <a:spcAft>
                <a:spcPct val="0"/>
              </a:spcAft>
            </a:pPr>
            <a:r>
              <a:rPr lang="zh-CN" altLang="en-US" sz="2800" b="1">
                <a:solidFill>
                  <a:schemeClr val="accent2"/>
                </a:solidFill>
                <a:latin typeface="+mn-ea"/>
                <a:cs typeface="+mn-ea"/>
              </a:rPr>
              <a:t>鉴别信息真实性和有效性</a:t>
            </a:r>
            <a:endParaRPr lang="zh-CN" altLang="en-US" sz="2800" b="1">
              <a:solidFill>
                <a:schemeClr val="accent2"/>
              </a:solidFill>
              <a:latin typeface="+mn-ea"/>
              <a:cs typeface="+mn-ea"/>
            </a:endParaRPr>
          </a:p>
        </p:txBody>
      </p:sp>
      <p:sp>
        <p:nvSpPr>
          <p:cNvPr id="26" name="矩形 4"/>
          <p:cNvSpPr/>
          <p:nvPr>
            <p:custDataLst>
              <p:tags r:id="rId10"/>
            </p:custDataLst>
          </p:nvPr>
        </p:nvSpPr>
        <p:spPr>
          <a:xfrm>
            <a:off x="6842729" y="2907706"/>
            <a:ext cx="4039142" cy="285531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dirty="0">
                <a:solidFill>
                  <a:schemeClr val="tx1">
                    <a:lumMod val="85000"/>
                    <a:lumOff val="15000"/>
                  </a:schemeClr>
                </a:solidFill>
                <a:latin typeface="+mn-ea"/>
                <a:cs typeface="+mn-ea"/>
              </a:rPr>
              <a:t>在收集信息的过程中，毕业生必须学会鉴别信息的真伪，避免受到虚假信息的误导，确保所获取的信息是可靠和有价值的。</a:t>
            </a:r>
            <a:endParaRPr lang="zh-CN" altLang="en-US" dirty="0">
              <a:solidFill>
                <a:schemeClr val="tx1">
                  <a:lumMod val="85000"/>
                  <a:lumOff val="15000"/>
                </a:schemeClr>
              </a:solidFill>
              <a:latin typeface="+mn-ea"/>
              <a:cs typeface="+mn-ea"/>
            </a:endParaRPr>
          </a:p>
        </p:txBody>
      </p:sp>
      <p:sp>
        <p:nvSpPr>
          <p:cNvPr id="27" name="矩形 12"/>
          <p:cNvSpPr/>
          <p:nvPr>
            <p:custDataLst>
              <p:tags r:id="rId11"/>
            </p:custDataLst>
          </p:nvPr>
        </p:nvSpPr>
        <p:spPr>
          <a:xfrm>
            <a:off x="9668158" y="5286813"/>
            <a:ext cx="1248046" cy="10210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a:bodyPr>
          <a:p>
            <a:pPr algn="r">
              <a:spcBef>
                <a:spcPct val="0"/>
              </a:spcBef>
              <a:spcAft>
                <a:spcPct val="0"/>
              </a:spcAft>
            </a:pPr>
            <a:r>
              <a:rPr lang="en-US" altLang="zh-CN" sz="4800" b="1" dirty="0">
                <a:solidFill>
                  <a:schemeClr val="accent2">
                    <a:alpha val="50000"/>
                  </a:schemeClr>
                </a:solidFill>
                <a:latin typeface="+mn-ea"/>
                <a:cs typeface="+mn-ea"/>
                <a:sym typeface="+mn-ea"/>
              </a:rPr>
              <a:t>02</a:t>
            </a:r>
            <a:endParaRPr lang="en-US" altLang="zh-CN" sz="4800" b="1" dirty="0">
              <a:solidFill>
                <a:schemeClr val="accent2">
                  <a:alpha val="50000"/>
                </a:schemeClr>
              </a:solidFill>
              <a:latin typeface="+mn-ea"/>
              <a:cs typeface="+mn-ea"/>
              <a:sym typeface="+mn-ea"/>
            </a:endParaRPr>
          </a:p>
        </p:txBody>
      </p:sp>
    </p:spTree>
    <p:custDataLst>
      <p:tags r:id="rId12"/>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（四）准备求职材料</a:t>
            </a:r>
            <a:endParaRPr lang="zh-CN" altLang="en-US"/>
          </a:p>
        </p:txBody>
      </p:sp>
      <p:sp useBgFill="1">
        <p:nvSpPr>
          <p:cNvPr id="26" name="矩形 25"/>
          <p:cNvSpPr/>
          <p:nvPr>
            <p:custDataLst>
              <p:tags r:id="rId2"/>
            </p:custDataLst>
          </p:nvPr>
        </p:nvSpPr>
        <p:spPr>
          <a:xfrm>
            <a:off x="6258039" y="1660899"/>
            <a:ext cx="5240542" cy="4530111"/>
          </a:xfrm>
          <a:prstGeom prst="rect">
            <a:avLst/>
          </a:prstGeom>
          <a:ln w="3175">
            <a:noFill/>
          </a:ln>
          <a:effectLst>
            <a:outerShdw blurRad="215900" dist="50800" dir="5400000" sx="102000" sy="102000" algn="ctr" rotWithShape="0">
              <a:schemeClr val="accent1">
                <a:alpha val="15000"/>
              </a:schemeClr>
            </a:outerShdw>
          </a:effectLst>
        </p:spPr>
        <p:txBody>
          <a:bodyPr wrap="none" lIns="215900" tIns="935990" rIns="215900" bIns="36195" rtlCol="0" anchor="ctr" anchorCtr="0">
            <a:noAutofit/>
          </a:bodyPr>
          <a:lstStyle/>
          <a:p>
            <a:pPr lvl="0" algn="ctr">
              <a:buClrTx/>
              <a:buSzTx/>
              <a:buFontTx/>
            </a:pPr>
            <a:br>
              <a:rPr lang="zh-CN" altLang="en-US" sz="1400">
                <a:solidFill>
                  <a:srgbClr val="666666"/>
                </a:solidFill>
                <a:latin typeface="+mn-ea"/>
                <a:cs typeface="+mn-ea"/>
                <a:sym typeface="+mn-ea"/>
              </a:rPr>
            </a:br>
            <a:endParaRPr lang="zh-CN" altLang="en-US" sz="1400">
              <a:solidFill>
                <a:srgbClr val="666666"/>
              </a:solidFill>
              <a:latin typeface="+mn-ea"/>
              <a:cs typeface="+mn-ea"/>
              <a:sym typeface="+mn-ea"/>
            </a:endParaRPr>
          </a:p>
        </p:txBody>
      </p:sp>
      <p:sp>
        <p:nvSpPr>
          <p:cNvPr id="27" name="矩形 26"/>
          <p:cNvSpPr/>
          <p:nvPr>
            <p:custDataLst>
              <p:tags r:id="rId3"/>
            </p:custDataLst>
          </p:nvPr>
        </p:nvSpPr>
        <p:spPr>
          <a:xfrm>
            <a:off x="6258039" y="1652003"/>
            <a:ext cx="5240542" cy="4530111"/>
          </a:xfrm>
          <a:prstGeom prst="rect">
            <a:avLst/>
          </a:prstGeom>
          <a:solidFill>
            <a:srgbClr val="FFFFFF">
              <a:alpha val="20000"/>
            </a:srgbClr>
          </a:solidFill>
          <a:ln w="3175">
            <a:noFill/>
          </a:ln>
          <a:effectLst/>
        </p:spPr>
        <p:txBody>
          <a:bodyPr wrap="none" lIns="215900" tIns="935990" rIns="215900" bIns="36195" rtlCol="0" anchor="ctr" anchorCtr="0">
            <a:noAutofit/>
          </a:bodyPr>
          <a:lstStyle/>
          <a:p>
            <a:pPr lvl="0" algn="ctr">
              <a:buClrTx/>
              <a:buSzTx/>
              <a:buFontTx/>
            </a:pPr>
            <a:br>
              <a:rPr lang="zh-CN" altLang="en-US" sz="1400">
                <a:solidFill>
                  <a:srgbClr val="666666"/>
                </a:solidFill>
                <a:latin typeface="+mn-ea"/>
                <a:cs typeface="+mn-ea"/>
                <a:sym typeface="+mn-ea"/>
              </a:rPr>
            </a:br>
            <a:endParaRPr lang="zh-CN" altLang="en-US" sz="1400">
              <a:solidFill>
                <a:srgbClr val="666666"/>
              </a:solidFill>
              <a:latin typeface="+mn-ea"/>
              <a:cs typeface="+mn-ea"/>
              <a:sym typeface="+mn-ea"/>
            </a:endParaRPr>
          </a:p>
        </p:txBody>
      </p:sp>
      <p:sp useBgFill="1">
        <p:nvSpPr>
          <p:cNvPr id="4" name="矩形 3"/>
          <p:cNvSpPr/>
          <p:nvPr>
            <p:custDataLst>
              <p:tags r:id="rId4"/>
            </p:custDataLst>
          </p:nvPr>
        </p:nvSpPr>
        <p:spPr>
          <a:xfrm>
            <a:off x="695960" y="1660899"/>
            <a:ext cx="5240542" cy="4530111"/>
          </a:xfrm>
          <a:prstGeom prst="rect">
            <a:avLst/>
          </a:prstGeom>
          <a:ln w="3175">
            <a:noFill/>
          </a:ln>
          <a:effectLst>
            <a:outerShdw blurRad="215900" dist="50800" dir="5400000" sx="102000" sy="102000" algn="ctr" rotWithShape="0">
              <a:schemeClr val="accent1">
                <a:alpha val="15000"/>
              </a:schemeClr>
            </a:outerShdw>
          </a:effectLst>
        </p:spPr>
        <p:txBody>
          <a:bodyPr wrap="none" lIns="215900" tIns="935990" rIns="215900" bIns="36195" rtlCol="0" anchor="ctr" anchorCtr="0">
            <a:noAutofit/>
          </a:bodyPr>
          <a:lstStyle/>
          <a:p>
            <a:pPr lvl="0" algn="ctr">
              <a:buClrTx/>
              <a:buSzTx/>
              <a:buFontTx/>
            </a:pPr>
            <a:br>
              <a:rPr lang="zh-CN" altLang="en-US" sz="1400">
                <a:solidFill>
                  <a:srgbClr val="666666"/>
                </a:solidFill>
                <a:latin typeface="+mn-ea"/>
                <a:cs typeface="+mn-ea"/>
                <a:sym typeface="+mn-ea"/>
              </a:rPr>
            </a:br>
            <a:endParaRPr lang="zh-CN" altLang="en-US" sz="1400">
              <a:solidFill>
                <a:srgbClr val="666666"/>
              </a:solidFill>
              <a:latin typeface="+mn-ea"/>
              <a:cs typeface="+mn-ea"/>
              <a:sym typeface="+mn-ea"/>
            </a:endParaRPr>
          </a:p>
        </p:txBody>
      </p:sp>
      <p:sp>
        <p:nvSpPr>
          <p:cNvPr id="19" name="矩形 18"/>
          <p:cNvSpPr/>
          <p:nvPr>
            <p:custDataLst>
              <p:tags r:id="rId5"/>
            </p:custDataLst>
          </p:nvPr>
        </p:nvSpPr>
        <p:spPr>
          <a:xfrm>
            <a:off x="695960" y="1652003"/>
            <a:ext cx="5240542" cy="4530111"/>
          </a:xfrm>
          <a:prstGeom prst="rect">
            <a:avLst/>
          </a:prstGeom>
          <a:solidFill>
            <a:srgbClr val="FFFFFF">
              <a:alpha val="20000"/>
            </a:srgbClr>
          </a:solidFill>
          <a:ln w="3175">
            <a:noFill/>
          </a:ln>
          <a:effectLst/>
        </p:spPr>
        <p:txBody>
          <a:bodyPr wrap="none" lIns="215900" tIns="935990" rIns="215900" bIns="36195" rtlCol="0" anchor="ctr" anchorCtr="0">
            <a:noAutofit/>
          </a:bodyPr>
          <a:lstStyle/>
          <a:p>
            <a:pPr lvl="0" algn="ctr">
              <a:buClrTx/>
              <a:buSzTx/>
              <a:buFontTx/>
            </a:pPr>
            <a:br>
              <a:rPr lang="zh-CN" altLang="en-US" sz="1400">
                <a:solidFill>
                  <a:srgbClr val="666666"/>
                </a:solidFill>
                <a:latin typeface="+mn-ea"/>
                <a:cs typeface="+mn-ea"/>
                <a:sym typeface="+mn-ea"/>
              </a:rPr>
            </a:br>
            <a:endParaRPr lang="zh-CN" altLang="en-US" sz="1400">
              <a:solidFill>
                <a:srgbClr val="666666"/>
              </a:solidFill>
              <a:latin typeface="+mn-ea"/>
              <a:cs typeface="+mn-ea"/>
              <a:sym typeface="+mn-ea"/>
            </a:endParaRPr>
          </a:p>
        </p:txBody>
      </p:sp>
      <p:sp>
        <p:nvSpPr>
          <p:cNvPr id="21" name="任意多边形 20"/>
          <p:cNvSpPr/>
          <p:nvPr>
            <p:custDataLst>
              <p:tags r:id="rId6"/>
            </p:custDataLst>
          </p:nvPr>
        </p:nvSpPr>
        <p:spPr>
          <a:xfrm>
            <a:off x="929170" y="1462639"/>
            <a:ext cx="1058657" cy="1359224"/>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113" h="1429">
                <a:moveTo>
                  <a:pt x="1113" y="201"/>
                </a:moveTo>
                <a:lnTo>
                  <a:pt x="996" y="201"/>
                </a:lnTo>
                <a:lnTo>
                  <a:pt x="1113" y="201"/>
                </a:lnTo>
                <a:close/>
                <a:moveTo>
                  <a:pt x="173" y="0"/>
                </a:moveTo>
                <a:lnTo>
                  <a:pt x="183" y="0"/>
                </a:lnTo>
                <a:lnTo>
                  <a:pt x="1113" y="0"/>
                </a:lnTo>
                <a:lnTo>
                  <a:pt x="1113" y="1"/>
                </a:lnTo>
                <a:lnTo>
                  <a:pt x="1108" y="1"/>
                </a:lnTo>
                <a:cubicBezTo>
                  <a:pt x="1045" y="6"/>
                  <a:pt x="995" y="82"/>
                  <a:pt x="995" y="174"/>
                </a:cubicBezTo>
                <a:cubicBezTo>
                  <a:pt x="995" y="183"/>
                  <a:pt x="995" y="192"/>
                  <a:pt x="996" y="200"/>
                </a:cubicBezTo>
                <a:lnTo>
                  <a:pt x="996" y="201"/>
                </a:lnTo>
                <a:lnTo>
                  <a:pt x="989" y="201"/>
                </a:lnTo>
                <a:lnTo>
                  <a:pt x="989" y="904"/>
                </a:lnTo>
                <a:lnTo>
                  <a:pt x="989" y="909"/>
                </a:lnTo>
                <a:cubicBezTo>
                  <a:pt x="990" y="917"/>
                  <a:pt x="990" y="925"/>
                  <a:pt x="990" y="934"/>
                </a:cubicBezTo>
                <a:cubicBezTo>
                  <a:pt x="990" y="943"/>
                  <a:pt x="990" y="951"/>
                  <a:pt x="989" y="959"/>
                </a:cubicBezTo>
                <a:lnTo>
                  <a:pt x="989" y="964"/>
                </a:lnTo>
                <a:lnTo>
                  <a:pt x="989" y="971"/>
                </a:lnTo>
                <a:lnTo>
                  <a:pt x="989" y="973"/>
                </a:lnTo>
                <a:cubicBezTo>
                  <a:pt x="988" y="999"/>
                  <a:pt x="984" y="1025"/>
                  <a:pt x="977" y="1050"/>
                </a:cubicBezTo>
                <a:lnTo>
                  <a:pt x="975" y="1055"/>
                </a:lnTo>
                <a:lnTo>
                  <a:pt x="974" y="1058"/>
                </a:lnTo>
                <a:cubicBezTo>
                  <a:pt x="919" y="1271"/>
                  <a:pt x="726" y="1429"/>
                  <a:pt x="495" y="1429"/>
                </a:cubicBezTo>
                <a:cubicBezTo>
                  <a:pt x="264" y="1429"/>
                  <a:pt x="71" y="1271"/>
                  <a:pt x="16" y="1058"/>
                </a:cubicBezTo>
                <a:lnTo>
                  <a:pt x="15" y="1055"/>
                </a:lnTo>
                <a:lnTo>
                  <a:pt x="13" y="1050"/>
                </a:lnTo>
                <a:cubicBezTo>
                  <a:pt x="6" y="1025"/>
                  <a:pt x="2" y="999"/>
                  <a:pt x="1" y="973"/>
                </a:cubicBezTo>
                <a:lnTo>
                  <a:pt x="1" y="971"/>
                </a:lnTo>
                <a:lnTo>
                  <a:pt x="1" y="964"/>
                </a:lnTo>
                <a:lnTo>
                  <a:pt x="1" y="959"/>
                </a:lnTo>
                <a:cubicBezTo>
                  <a:pt x="0" y="951"/>
                  <a:pt x="0" y="943"/>
                  <a:pt x="0" y="934"/>
                </a:cubicBezTo>
                <a:cubicBezTo>
                  <a:pt x="0" y="925"/>
                  <a:pt x="0" y="917"/>
                  <a:pt x="1" y="909"/>
                </a:cubicBezTo>
                <a:lnTo>
                  <a:pt x="1" y="904"/>
                </a:lnTo>
                <a:lnTo>
                  <a:pt x="1" y="185"/>
                </a:lnTo>
                <a:lnTo>
                  <a:pt x="1" y="185"/>
                </a:lnTo>
                <a:lnTo>
                  <a:pt x="1" y="183"/>
                </a:lnTo>
                <a:cubicBezTo>
                  <a:pt x="1" y="181"/>
                  <a:pt x="1" y="178"/>
                  <a:pt x="1" y="175"/>
                </a:cubicBezTo>
                <a:cubicBezTo>
                  <a:pt x="1" y="84"/>
                  <a:pt x="72" y="10"/>
                  <a:pt x="164" y="1"/>
                </a:cubicBezTo>
                <a:lnTo>
                  <a:pt x="164" y="1"/>
                </a:lnTo>
                <a:lnTo>
                  <a:pt x="167" y="0"/>
                </a:lnTo>
                <a:cubicBezTo>
                  <a:pt x="169" y="0"/>
                  <a:pt x="171" y="0"/>
                  <a:pt x="173" y="0"/>
                </a:cubicBezTo>
                <a:close/>
              </a:path>
            </a:pathLst>
          </a:custGeom>
          <a:gradFill>
            <a:gsLst>
              <a:gs pos="0">
                <a:schemeClr val="accent1">
                  <a:lumMod val="60000"/>
                  <a:lumOff val="40000"/>
                </a:schemeClr>
              </a:gs>
              <a:gs pos="71000">
                <a:schemeClr val="accent1">
                  <a:alpha val="100000"/>
                </a:schemeClr>
              </a:gs>
            </a:gsLst>
            <a:lin ang="2700000" scaled="0"/>
          </a:gradFill>
          <a:ln>
            <a:noFill/>
          </a:ln>
          <a:effectLst>
            <a:outerShdw blurRad="101600" dist="25400" dir="5400000" sx="103000" sy="103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rIns="179705"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800" b="1">
                <a:latin typeface="+mn-ea"/>
                <a:cs typeface="+mn-ea"/>
                <a:sym typeface="+mn-ea"/>
              </a:rPr>
              <a:t>01</a:t>
            </a:r>
            <a:endParaRPr lang="en-US" altLang="zh-CN" sz="2800" b="1">
              <a:latin typeface="+mn-ea"/>
              <a:cs typeface="+mn-ea"/>
              <a:sym typeface="+mn-ea"/>
            </a:endParaRPr>
          </a:p>
        </p:txBody>
      </p:sp>
      <p:sp>
        <p:nvSpPr>
          <p:cNvPr id="22" name="任意多边形 21"/>
          <p:cNvSpPr/>
          <p:nvPr>
            <p:custDataLst>
              <p:tags r:id="rId7"/>
            </p:custDataLst>
          </p:nvPr>
        </p:nvSpPr>
        <p:spPr>
          <a:xfrm>
            <a:off x="1862643" y="1462004"/>
            <a:ext cx="256721" cy="189999"/>
          </a:xfrm>
          <a:custGeom>
            <a:avLst/>
            <a:gdLst/>
            <a:ahLst/>
            <a:cxnLst>
              <a:cxn ang="3">
                <a:pos x="hc" y="t"/>
              </a:cxn>
              <a:cxn ang="cd2">
                <a:pos x="l" y="vc"/>
              </a:cxn>
              <a:cxn ang="cd4">
                <a:pos x="hc" y="b"/>
              </a:cxn>
              <a:cxn ang="0">
                <a:pos x="r" y="vc"/>
              </a:cxn>
            </a:cxnLst>
            <a:rect l="l" t="t" r="r" b="b"/>
            <a:pathLst>
              <a:path w="340" h="253">
                <a:moveTo>
                  <a:pt x="170" y="0"/>
                </a:moveTo>
                <a:cubicBezTo>
                  <a:pt x="264" y="0"/>
                  <a:pt x="340" y="98"/>
                  <a:pt x="340" y="220"/>
                </a:cubicBezTo>
                <a:cubicBezTo>
                  <a:pt x="340" y="231"/>
                  <a:pt x="339" y="242"/>
                  <a:pt x="338" y="253"/>
                </a:cubicBezTo>
                <a:lnTo>
                  <a:pt x="338" y="253"/>
                </a:lnTo>
                <a:lnTo>
                  <a:pt x="2" y="253"/>
                </a:lnTo>
                <a:lnTo>
                  <a:pt x="2" y="253"/>
                </a:lnTo>
                <a:cubicBezTo>
                  <a:pt x="1" y="242"/>
                  <a:pt x="0" y="231"/>
                  <a:pt x="0" y="220"/>
                </a:cubicBezTo>
                <a:cubicBezTo>
                  <a:pt x="0" y="98"/>
                  <a:pt x="76" y="0"/>
                  <a:pt x="170"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3" name="圆角矩形 22"/>
          <p:cNvSpPr/>
          <p:nvPr>
            <p:custDataLst>
              <p:tags r:id="rId8"/>
            </p:custDataLst>
          </p:nvPr>
        </p:nvSpPr>
        <p:spPr>
          <a:xfrm>
            <a:off x="2055184" y="6110308"/>
            <a:ext cx="2521779" cy="90234"/>
          </a:xfrm>
          <a:prstGeom prst="roundRect">
            <a:avLst/>
          </a:prstGeom>
          <a:gradFill>
            <a:gsLst>
              <a:gs pos="0">
                <a:schemeClr val="accent1">
                  <a:lumMod val="60000"/>
                  <a:lumOff val="40000"/>
                </a:schemeClr>
              </a:gs>
              <a:gs pos="71000">
                <a:schemeClr val="accent1">
                  <a:alpha val="100000"/>
                </a:schemeClr>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en-US" altLang="zh-CN">
              <a:sym typeface="+mn-ea"/>
            </a:endParaRPr>
          </a:p>
        </p:txBody>
      </p:sp>
      <p:sp>
        <p:nvSpPr>
          <p:cNvPr id="5" name="矩形 4"/>
          <p:cNvSpPr/>
          <p:nvPr>
            <p:custDataLst>
              <p:tags r:id="rId9"/>
            </p:custDataLst>
          </p:nvPr>
        </p:nvSpPr>
        <p:spPr>
          <a:xfrm>
            <a:off x="2120265" y="1927860"/>
            <a:ext cx="3704590" cy="893445"/>
          </a:xfrm>
          <a:prstGeom prst="rect">
            <a:avLst/>
          </a:prstGeom>
          <a:noFill/>
        </p:spPr>
        <p:txBody>
          <a:bodyPr wrap="square" lIns="0" tIns="0" rIns="0" bIns="0" rtlCol="0" anchor="t" anchorCtr="0">
            <a:noAutofit/>
          </a:bodyPr>
          <a:lstStyle/>
          <a:p>
            <a:pPr algn="l">
              <a:spcBef>
                <a:spcPct val="0"/>
              </a:spcBef>
              <a:spcAft>
                <a:spcPct val="0"/>
              </a:spcAft>
            </a:pPr>
            <a:r>
              <a:rPr lang="zh-CN" altLang="en-US" sz="2800" b="1">
                <a:solidFill>
                  <a:schemeClr val="accent1"/>
                </a:solidFill>
                <a:latin typeface="+mn-ea"/>
                <a:cs typeface="+mn-ea"/>
              </a:rPr>
              <a:t>制作个人简历与求职信</a:t>
            </a:r>
            <a:endParaRPr lang="zh-CN" altLang="en-US" sz="2800" b="1">
              <a:solidFill>
                <a:schemeClr val="accent1"/>
              </a:solidFill>
              <a:latin typeface="+mn-ea"/>
              <a:cs typeface="+mn-ea"/>
            </a:endParaRPr>
          </a:p>
        </p:txBody>
      </p:sp>
      <p:sp>
        <p:nvSpPr>
          <p:cNvPr id="9" name="矩形 8"/>
          <p:cNvSpPr/>
          <p:nvPr>
            <p:custDataLst>
              <p:tags r:id="rId10"/>
            </p:custDataLst>
          </p:nvPr>
        </p:nvSpPr>
        <p:spPr>
          <a:xfrm>
            <a:off x="1172546" y="3104637"/>
            <a:ext cx="4288005" cy="2722260"/>
          </a:xfrm>
          <a:prstGeom prst="rect">
            <a:avLst/>
          </a:prstGeom>
          <a:noFill/>
        </p:spPr>
        <p:txBody>
          <a:bodyPr wrap="square" lIns="0" tIns="0" rIns="0" bIns="0" rtlCol="0" anchor="t" anchorCtr="0">
            <a:noAutofit/>
          </a:bodyPr>
          <a:lstStyle/>
          <a:p>
            <a:pPr indent="0" fontAlgn="auto">
              <a:lnSpc>
                <a:spcPct val="150000"/>
              </a:lnSpc>
              <a:spcBef>
                <a:spcPct val="0"/>
              </a:spcBef>
              <a:spcAft>
                <a:spcPct val="0"/>
              </a:spcAft>
            </a:pPr>
            <a:r>
              <a:rPr lang="zh-CN" altLang="en-US" sz="2000" dirty="0">
                <a:solidFill>
                  <a:schemeClr val="tx1">
                    <a:lumMod val="85000"/>
                    <a:lumOff val="15000"/>
                  </a:schemeClr>
                </a:solidFill>
                <a:latin typeface="+mn-ea"/>
                <a:cs typeface="+mn-ea"/>
              </a:rPr>
              <a:t>毕业生需要精心制作个人简历和求职信，突出个人优势和特点，同时确保材料的规范性和整洁性，给用人单位留下良好印象。</a:t>
            </a:r>
            <a:endParaRPr lang="zh-CN" altLang="en-US" sz="2000" dirty="0">
              <a:solidFill>
                <a:schemeClr val="tx1">
                  <a:lumMod val="85000"/>
                  <a:lumOff val="15000"/>
                </a:schemeClr>
              </a:solidFill>
              <a:latin typeface="+mn-ea"/>
              <a:cs typeface="+mn-ea"/>
            </a:endParaRPr>
          </a:p>
        </p:txBody>
      </p:sp>
      <p:sp>
        <p:nvSpPr>
          <p:cNvPr id="14" name="任意多边形 13"/>
          <p:cNvSpPr/>
          <p:nvPr>
            <p:custDataLst>
              <p:tags r:id="rId11"/>
            </p:custDataLst>
          </p:nvPr>
        </p:nvSpPr>
        <p:spPr>
          <a:xfrm>
            <a:off x="6491248" y="1462639"/>
            <a:ext cx="1058657" cy="1359224"/>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113" h="1429">
                <a:moveTo>
                  <a:pt x="1113" y="201"/>
                </a:moveTo>
                <a:lnTo>
                  <a:pt x="996" y="201"/>
                </a:lnTo>
                <a:lnTo>
                  <a:pt x="1113" y="201"/>
                </a:lnTo>
                <a:close/>
                <a:moveTo>
                  <a:pt x="173" y="0"/>
                </a:moveTo>
                <a:lnTo>
                  <a:pt x="183" y="0"/>
                </a:lnTo>
                <a:lnTo>
                  <a:pt x="1113" y="0"/>
                </a:lnTo>
                <a:lnTo>
                  <a:pt x="1113" y="1"/>
                </a:lnTo>
                <a:lnTo>
                  <a:pt x="1108" y="1"/>
                </a:lnTo>
                <a:cubicBezTo>
                  <a:pt x="1045" y="6"/>
                  <a:pt x="995" y="82"/>
                  <a:pt x="995" y="174"/>
                </a:cubicBezTo>
                <a:cubicBezTo>
                  <a:pt x="995" y="183"/>
                  <a:pt x="995" y="192"/>
                  <a:pt x="996" y="200"/>
                </a:cubicBezTo>
                <a:lnTo>
                  <a:pt x="996" y="201"/>
                </a:lnTo>
                <a:lnTo>
                  <a:pt x="989" y="201"/>
                </a:lnTo>
                <a:lnTo>
                  <a:pt x="989" y="904"/>
                </a:lnTo>
                <a:lnTo>
                  <a:pt x="989" y="909"/>
                </a:lnTo>
                <a:cubicBezTo>
                  <a:pt x="990" y="917"/>
                  <a:pt x="990" y="925"/>
                  <a:pt x="990" y="934"/>
                </a:cubicBezTo>
                <a:cubicBezTo>
                  <a:pt x="990" y="943"/>
                  <a:pt x="990" y="951"/>
                  <a:pt x="989" y="959"/>
                </a:cubicBezTo>
                <a:lnTo>
                  <a:pt x="989" y="964"/>
                </a:lnTo>
                <a:lnTo>
                  <a:pt x="989" y="971"/>
                </a:lnTo>
                <a:lnTo>
                  <a:pt x="989" y="973"/>
                </a:lnTo>
                <a:cubicBezTo>
                  <a:pt x="988" y="999"/>
                  <a:pt x="984" y="1025"/>
                  <a:pt x="977" y="1050"/>
                </a:cubicBezTo>
                <a:lnTo>
                  <a:pt x="975" y="1055"/>
                </a:lnTo>
                <a:lnTo>
                  <a:pt x="974" y="1058"/>
                </a:lnTo>
                <a:cubicBezTo>
                  <a:pt x="919" y="1271"/>
                  <a:pt x="726" y="1429"/>
                  <a:pt x="495" y="1429"/>
                </a:cubicBezTo>
                <a:cubicBezTo>
                  <a:pt x="264" y="1429"/>
                  <a:pt x="71" y="1271"/>
                  <a:pt x="16" y="1058"/>
                </a:cubicBezTo>
                <a:lnTo>
                  <a:pt x="15" y="1055"/>
                </a:lnTo>
                <a:lnTo>
                  <a:pt x="13" y="1050"/>
                </a:lnTo>
                <a:cubicBezTo>
                  <a:pt x="6" y="1025"/>
                  <a:pt x="2" y="999"/>
                  <a:pt x="1" y="973"/>
                </a:cubicBezTo>
                <a:lnTo>
                  <a:pt x="1" y="971"/>
                </a:lnTo>
                <a:lnTo>
                  <a:pt x="1" y="964"/>
                </a:lnTo>
                <a:lnTo>
                  <a:pt x="1" y="959"/>
                </a:lnTo>
                <a:cubicBezTo>
                  <a:pt x="0" y="951"/>
                  <a:pt x="0" y="943"/>
                  <a:pt x="0" y="934"/>
                </a:cubicBezTo>
                <a:cubicBezTo>
                  <a:pt x="0" y="925"/>
                  <a:pt x="0" y="917"/>
                  <a:pt x="1" y="909"/>
                </a:cubicBezTo>
                <a:lnTo>
                  <a:pt x="1" y="904"/>
                </a:lnTo>
                <a:lnTo>
                  <a:pt x="1" y="185"/>
                </a:lnTo>
                <a:lnTo>
                  <a:pt x="1" y="185"/>
                </a:lnTo>
                <a:lnTo>
                  <a:pt x="1" y="183"/>
                </a:lnTo>
                <a:cubicBezTo>
                  <a:pt x="1" y="181"/>
                  <a:pt x="1" y="178"/>
                  <a:pt x="1" y="175"/>
                </a:cubicBezTo>
                <a:cubicBezTo>
                  <a:pt x="1" y="84"/>
                  <a:pt x="72" y="10"/>
                  <a:pt x="164" y="1"/>
                </a:cubicBezTo>
                <a:lnTo>
                  <a:pt x="164" y="1"/>
                </a:lnTo>
                <a:lnTo>
                  <a:pt x="167" y="0"/>
                </a:lnTo>
                <a:cubicBezTo>
                  <a:pt x="169" y="0"/>
                  <a:pt x="171" y="0"/>
                  <a:pt x="173" y="0"/>
                </a:cubicBezTo>
                <a:close/>
              </a:path>
            </a:pathLst>
          </a:custGeom>
          <a:gradFill>
            <a:gsLst>
              <a:gs pos="0">
                <a:schemeClr val="accent1">
                  <a:lumMod val="60000"/>
                  <a:lumOff val="40000"/>
                </a:schemeClr>
              </a:gs>
              <a:gs pos="71000">
                <a:schemeClr val="accent1">
                  <a:alpha val="100000"/>
                </a:schemeClr>
              </a:gs>
            </a:gsLst>
            <a:lin ang="2700000" scaled="0"/>
          </a:gradFill>
          <a:ln>
            <a:noFill/>
          </a:ln>
          <a:effectLst>
            <a:outerShdw blurRad="101600" dist="25400" dir="5400000" sx="103000" sy="103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rIns="179705"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800" b="1">
                <a:latin typeface="+mn-ea"/>
                <a:cs typeface="+mn-ea"/>
                <a:sym typeface="+mn-ea"/>
              </a:rPr>
              <a:t>02</a:t>
            </a:r>
            <a:endParaRPr lang="en-US" altLang="zh-CN" sz="2800" b="1">
              <a:latin typeface="+mn-ea"/>
              <a:cs typeface="+mn-ea"/>
              <a:sym typeface="+mn-ea"/>
            </a:endParaRPr>
          </a:p>
        </p:txBody>
      </p:sp>
      <p:sp>
        <p:nvSpPr>
          <p:cNvPr id="15" name="任意多边形 14"/>
          <p:cNvSpPr/>
          <p:nvPr>
            <p:custDataLst>
              <p:tags r:id="rId12"/>
            </p:custDataLst>
          </p:nvPr>
        </p:nvSpPr>
        <p:spPr>
          <a:xfrm>
            <a:off x="7424722" y="1462004"/>
            <a:ext cx="256721" cy="189999"/>
          </a:xfrm>
          <a:custGeom>
            <a:avLst/>
            <a:gdLst/>
            <a:ahLst/>
            <a:cxnLst>
              <a:cxn ang="3">
                <a:pos x="hc" y="t"/>
              </a:cxn>
              <a:cxn ang="cd2">
                <a:pos x="l" y="vc"/>
              </a:cxn>
              <a:cxn ang="cd4">
                <a:pos x="hc" y="b"/>
              </a:cxn>
              <a:cxn ang="0">
                <a:pos x="r" y="vc"/>
              </a:cxn>
            </a:cxnLst>
            <a:rect l="l" t="t" r="r" b="b"/>
            <a:pathLst>
              <a:path w="340" h="253">
                <a:moveTo>
                  <a:pt x="170" y="0"/>
                </a:moveTo>
                <a:cubicBezTo>
                  <a:pt x="264" y="0"/>
                  <a:pt x="340" y="98"/>
                  <a:pt x="340" y="220"/>
                </a:cubicBezTo>
                <a:cubicBezTo>
                  <a:pt x="340" y="231"/>
                  <a:pt x="339" y="242"/>
                  <a:pt x="338" y="253"/>
                </a:cubicBezTo>
                <a:lnTo>
                  <a:pt x="338" y="253"/>
                </a:lnTo>
                <a:lnTo>
                  <a:pt x="2" y="253"/>
                </a:lnTo>
                <a:lnTo>
                  <a:pt x="2" y="253"/>
                </a:lnTo>
                <a:cubicBezTo>
                  <a:pt x="1" y="242"/>
                  <a:pt x="0" y="231"/>
                  <a:pt x="0" y="220"/>
                </a:cubicBezTo>
                <a:cubicBezTo>
                  <a:pt x="0" y="98"/>
                  <a:pt x="76" y="0"/>
                  <a:pt x="170"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 name="圆角矩形 15"/>
          <p:cNvSpPr/>
          <p:nvPr>
            <p:custDataLst>
              <p:tags r:id="rId13"/>
            </p:custDataLst>
          </p:nvPr>
        </p:nvSpPr>
        <p:spPr>
          <a:xfrm>
            <a:off x="7617262" y="6110308"/>
            <a:ext cx="2521779" cy="90234"/>
          </a:xfrm>
          <a:prstGeom prst="roundRect">
            <a:avLst/>
          </a:prstGeom>
          <a:gradFill>
            <a:gsLst>
              <a:gs pos="0">
                <a:schemeClr val="accent1">
                  <a:lumMod val="60000"/>
                  <a:lumOff val="40000"/>
                </a:schemeClr>
              </a:gs>
              <a:gs pos="71000">
                <a:schemeClr val="accent1">
                  <a:alpha val="100000"/>
                </a:schemeClr>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en-US" altLang="zh-CN">
              <a:sym typeface="+mn-ea"/>
            </a:endParaRPr>
          </a:p>
        </p:txBody>
      </p:sp>
      <p:sp>
        <p:nvSpPr>
          <p:cNvPr id="17" name="矩形 16"/>
          <p:cNvSpPr/>
          <p:nvPr>
            <p:custDataLst>
              <p:tags r:id="rId14"/>
            </p:custDataLst>
          </p:nvPr>
        </p:nvSpPr>
        <p:spPr>
          <a:xfrm>
            <a:off x="7682078" y="1927787"/>
            <a:ext cx="3341822" cy="893440"/>
          </a:xfrm>
          <a:prstGeom prst="rect">
            <a:avLst/>
          </a:prstGeom>
          <a:noFill/>
        </p:spPr>
        <p:txBody>
          <a:bodyPr wrap="square" lIns="0" tIns="0" rIns="0" bIns="0" rtlCol="0" anchor="t" anchorCtr="0">
            <a:noAutofit/>
          </a:bodyPr>
          <a:lstStyle/>
          <a:p>
            <a:pPr algn="l">
              <a:spcBef>
                <a:spcPct val="0"/>
              </a:spcBef>
              <a:spcAft>
                <a:spcPct val="0"/>
              </a:spcAft>
            </a:pPr>
            <a:r>
              <a:rPr lang="zh-CN" altLang="en-US" sz="2800" b="1">
                <a:solidFill>
                  <a:schemeClr val="accent1"/>
                </a:solidFill>
                <a:latin typeface="+mn-ea"/>
                <a:cs typeface="+mn-ea"/>
              </a:rPr>
              <a:t>准备成绩单和证书</a:t>
            </a:r>
            <a:endParaRPr lang="zh-CN" altLang="en-US" sz="2800" b="1">
              <a:solidFill>
                <a:schemeClr val="accent1"/>
              </a:solidFill>
              <a:latin typeface="+mn-ea"/>
              <a:cs typeface="+mn-ea"/>
            </a:endParaRPr>
          </a:p>
        </p:txBody>
      </p:sp>
      <p:sp>
        <p:nvSpPr>
          <p:cNvPr id="18" name="矩形 17"/>
          <p:cNvSpPr/>
          <p:nvPr>
            <p:custDataLst>
              <p:tags r:id="rId15"/>
            </p:custDataLst>
          </p:nvPr>
        </p:nvSpPr>
        <p:spPr>
          <a:xfrm>
            <a:off x="6734625" y="3104637"/>
            <a:ext cx="4288005" cy="2722260"/>
          </a:xfrm>
          <a:prstGeom prst="rect">
            <a:avLst/>
          </a:prstGeom>
          <a:noFill/>
        </p:spPr>
        <p:txBody>
          <a:bodyPr wrap="square" lIns="0" tIns="0" rIns="0" bIns="0" rtlCol="0" anchor="t" anchorCtr="0">
            <a:noAutofit/>
          </a:bodyPr>
          <a:lstStyle/>
          <a:p>
            <a:pPr indent="0" fontAlgn="auto">
              <a:lnSpc>
                <a:spcPct val="150000"/>
              </a:lnSpc>
              <a:spcBef>
                <a:spcPct val="0"/>
              </a:spcBef>
              <a:spcAft>
                <a:spcPct val="0"/>
              </a:spcAft>
            </a:pPr>
            <a:r>
              <a:rPr lang="zh-CN" altLang="en-US" sz="2000" dirty="0">
                <a:solidFill>
                  <a:schemeClr val="tx1">
                    <a:lumMod val="85000"/>
                    <a:lumOff val="15000"/>
                  </a:schemeClr>
                </a:solidFill>
                <a:latin typeface="+mn-ea"/>
                <a:cs typeface="+mn-ea"/>
              </a:rPr>
              <a:t>准备成绩单、各类证书等证明材料，以展示毕业生的学术成就和专业技能，为求职增加筹码。</a:t>
            </a:r>
            <a:endParaRPr lang="zh-CN" altLang="en-US" sz="2000" dirty="0">
              <a:solidFill>
                <a:schemeClr val="tx1">
                  <a:lumMod val="85000"/>
                  <a:lumOff val="15000"/>
                </a:schemeClr>
              </a:solidFill>
              <a:latin typeface="+mn-ea"/>
              <a:cs typeface="+mn-ea"/>
            </a:endParaRPr>
          </a:p>
        </p:txBody>
      </p:sp>
    </p:spTree>
    <p:custDataLst>
      <p:tags r:id="rId16"/>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（五）参加招聘会与面试</a:t>
            </a:r>
            <a:endParaRPr lang="zh-CN" altLang="en-US"/>
          </a:p>
        </p:txBody>
      </p:sp>
      <p:sp>
        <p:nvSpPr>
          <p:cNvPr id="5" name="图形 3"/>
          <p:cNvSpPr/>
          <p:nvPr>
            <p:custDataLst>
              <p:tags r:id="rId2"/>
            </p:custDataLst>
          </p:nvPr>
        </p:nvSpPr>
        <p:spPr>
          <a:xfrm>
            <a:off x="696000" y="1341726"/>
            <a:ext cx="5656527" cy="4934385"/>
          </a:xfrm>
          <a:custGeom>
            <a:avLst/>
            <a:gdLst>
              <a:gd name="connsiteX0" fmla="*/ 0 w 5656607"/>
              <a:gd name="connsiteY0" fmla="*/ 298931 h 4934454"/>
              <a:gd name="connsiteX1" fmla="*/ 0 w 5656607"/>
              <a:gd name="connsiteY1" fmla="*/ 4635524 h 4934454"/>
              <a:gd name="connsiteX2" fmla="*/ 312591 w 5656607"/>
              <a:gd name="connsiteY2" fmla="*/ 4934455 h 4934454"/>
              <a:gd name="connsiteX3" fmla="*/ 4364164 w 5656607"/>
              <a:gd name="connsiteY3" fmla="*/ 4934455 h 4934454"/>
              <a:gd name="connsiteX4" fmla="*/ 4669709 w 5656607"/>
              <a:gd name="connsiteY4" fmla="*/ 4698646 h 4934454"/>
              <a:gd name="connsiteX5" fmla="*/ 5649438 w 5656607"/>
              <a:gd name="connsiteY5" fmla="*/ 362058 h 4934454"/>
              <a:gd name="connsiteX6" fmla="*/ 5343892 w 5656607"/>
              <a:gd name="connsiteY6" fmla="*/ 0 h 4934454"/>
              <a:gd name="connsiteX7" fmla="*/ 312591 w 5656607"/>
              <a:gd name="connsiteY7" fmla="*/ 0 h 4934454"/>
              <a:gd name="connsiteX8" fmla="*/ 0 w 5656607"/>
              <a:gd name="connsiteY8" fmla="*/ 298931 h 4934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6607" h="4934454">
                <a:moveTo>
                  <a:pt x="0" y="298931"/>
                </a:moveTo>
                <a:lnTo>
                  <a:pt x="0" y="4635524"/>
                </a:lnTo>
                <a:cubicBezTo>
                  <a:pt x="0" y="4800617"/>
                  <a:pt x="139952" y="4934455"/>
                  <a:pt x="312591" y="4934455"/>
                </a:cubicBezTo>
                <a:lnTo>
                  <a:pt x="4364164" y="4934455"/>
                </a:lnTo>
                <a:cubicBezTo>
                  <a:pt x="4511369" y="4934455"/>
                  <a:pt x="4638625" y="4836244"/>
                  <a:pt x="4669709" y="4698646"/>
                </a:cubicBezTo>
                <a:lnTo>
                  <a:pt x="5649438" y="362058"/>
                </a:lnTo>
                <a:cubicBezTo>
                  <a:pt x="5691506" y="175836"/>
                  <a:pt x="5543119" y="0"/>
                  <a:pt x="5343892" y="0"/>
                </a:cubicBezTo>
                <a:lnTo>
                  <a:pt x="312591" y="0"/>
                </a:lnTo>
                <a:cubicBezTo>
                  <a:pt x="139952" y="0"/>
                  <a:pt x="0" y="133836"/>
                  <a:pt x="0" y="298931"/>
                </a:cubicBezTo>
                <a:close/>
              </a:path>
            </a:pathLst>
          </a:custGeom>
          <a:solidFill>
            <a:schemeClr val="accent1"/>
          </a:solidFill>
          <a:ln w="6243" cap="flat">
            <a:noFill/>
            <a:prstDash val="solid"/>
            <a:miter/>
          </a:ln>
        </p:spPr>
        <p:txBody>
          <a:bodyPr rtlCol="0" anchor="ctr"/>
          <a:p>
            <a:endParaRPr lang="zh-CN" altLang="en-US"/>
          </a:p>
        </p:txBody>
      </p:sp>
      <p:sp>
        <p:nvSpPr>
          <p:cNvPr id="7" name="图形 1"/>
          <p:cNvSpPr/>
          <p:nvPr>
            <p:custDataLst>
              <p:tags r:id="rId3"/>
            </p:custDataLst>
          </p:nvPr>
        </p:nvSpPr>
        <p:spPr>
          <a:xfrm flipH="1" flipV="1">
            <a:off x="5763864" y="1341726"/>
            <a:ext cx="5656527" cy="4934385"/>
          </a:xfrm>
          <a:custGeom>
            <a:avLst/>
            <a:gdLst>
              <a:gd name="connsiteX0" fmla="*/ 0 w 5656607"/>
              <a:gd name="connsiteY0" fmla="*/ 298931 h 4934454"/>
              <a:gd name="connsiteX1" fmla="*/ 0 w 5656607"/>
              <a:gd name="connsiteY1" fmla="*/ 4635524 h 4934454"/>
              <a:gd name="connsiteX2" fmla="*/ 312591 w 5656607"/>
              <a:gd name="connsiteY2" fmla="*/ 4934455 h 4934454"/>
              <a:gd name="connsiteX3" fmla="*/ 4364164 w 5656607"/>
              <a:gd name="connsiteY3" fmla="*/ 4934455 h 4934454"/>
              <a:gd name="connsiteX4" fmla="*/ 4669709 w 5656607"/>
              <a:gd name="connsiteY4" fmla="*/ 4698646 h 4934454"/>
              <a:gd name="connsiteX5" fmla="*/ 5649438 w 5656607"/>
              <a:gd name="connsiteY5" fmla="*/ 362058 h 4934454"/>
              <a:gd name="connsiteX6" fmla="*/ 5343892 w 5656607"/>
              <a:gd name="connsiteY6" fmla="*/ 0 h 4934454"/>
              <a:gd name="connsiteX7" fmla="*/ 312591 w 5656607"/>
              <a:gd name="connsiteY7" fmla="*/ 0 h 4934454"/>
              <a:gd name="connsiteX8" fmla="*/ 0 w 5656607"/>
              <a:gd name="connsiteY8" fmla="*/ 298931 h 4934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6607" h="4934454">
                <a:moveTo>
                  <a:pt x="0" y="298931"/>
                </a:moveTo>
                <a:lnTo>
                  <a:pt x="0" y="4635524"/>
                </a:lnTo>
                <a:cubicBezTo>
                  <a:pt x="0" y="4800617"/>
                  <a:pt x="139952" y="4934455"/>
                  <a:pt x="312591" y="4934455"/>
                </a:cubicBezTo>
                <a:lnTo>
                  <a:pt x="4364164" y="4934455"/>
                </a:lnTo>
                <a:cubicBezTo>
                  <a:pt x="4511369" y="4934455"/>
                  <a:pt x="4638625" y="4836244"/>
                  <a:pt x="4669709" y="4698646"/>
                </a:cubicBezTo>
                <a:lnTo>
                  <a:pt x="5649438" y="362058"/>
                </a:lnTo>
                <a:cubicBezTo>
                  <a:pt x="5691506" y="175836"/>
                  <a:pt x="5543119" y="0"/>
                  <a:pt x="5343892" y="0"/>
                </a:cubicBezTo>
                <a:lnTo>
                  <a:pt x="312591" y="0"/>
                </a:lnTo>
                <a:cubicBezTo>
                  <a:pt x="139952" y="0"/>
                  <a:pt x="0" y="133836"/>
                  <a:pt x="0" y="298931"/>
                </a:cubicBezTo>
                <a:close/>
              </a:path>
            </a:pathLst>
          </a:custGeom>
          <a:solidFill>
            <a:schemeClr val="tx1">
              <a:lumMod val="40000"/>
              <a:lumOff val="60000"/>
              <a:alpha val="15000"/>
            </a:schemeClr>
          </a:solidFill>
          <a:ln w="6243" cap="flat">
            <a:noFill/>
            <a:prstDash val="solid"/>
            <a:miter/>
          </a:ln>
        </p:spPr>
        <p:txBody>
          <a:bodyPr rtlCol="0" anchor="ctr"/>
          <a:p>
            <a:endParaRPr lang="zh-CN" altLang="en-US" dirty="0">
              <a:solidFill>
                <a:schemeClr val="bg1">
                  <a:lumMod val="95000"/>
                </a:schemeClr>
              </a:solidFill>
            </a:endParaRPr>
          </a:p>
        </p:txBody>
      </p:sp>
      <p:sp>
        <p:nvSpPr>
          <p:cNvPr id="8" name="矩形 10"/>
          <p:cNvSpPr/>
          <p:nvPr>
            <p:custDataLst>
              <p:tags r:id="rId4"/>
            </p:custDataLst>
          </p:nvPr>
        </p:nvSpPr>
        <p:spPr>
          <a:xfrm>
            <a:off x="1407160" y="3103880"/>
            <a:ext cx="3462655" cy="2300605"/>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2000" dirty="0">
                <a:ln>
                  <a:noFill/>
                  <a:prstDash val="sysDot"/>
                </a:ln>
                <a:solidFill>
                  <a:srgbClr val="FFFFFF"/>
                </a:solidFill>
                <a:latin typeface="+mn-ea"/>
                <a:cs typeface="+mn-ea"/>
              </a:rPr>
              <a:t>毕业生应积极参与学校组织的招聘会或社会招聘会，与用人单位进行面对面的交流，增加就业机会。</a:t>
            </a:r>
            <a:endParaRPr lang="zh-CN" altLang="en-US" sz="2000" dirty="0">
              <a:ln>
                <a:noFill/>
                <a:prstDash val="sysDot"/>
              </a:ln>
              <a:solidFill>
                <a:srgbClr val="FFFFFF"/>
              </a:solidFill>
              <a:latin typeface="+mn-ea"/>
              <a:cs typeface="+mn-ea"/>
            </a:endParaRPr>
          </a:p>
        </p:txBody>
      </p:sp>
      <p:sp>
        <p:nvSpPr>
          <p:cNvPr id="9" name="矩形 11"/>
          <p:cNvSpPr/>
          <p:nvPr>
            <p:custDataLst>
              <p:tags r:id="rId5"/>
            </p:custDataLst>
          </p:nvPr>
        </p:nvSpPr>
        <p:spPr>
          <a:xfrm>
            <a:off x="6995160" y="3103880"/>
            <a:ext cx="3719830" cy="2300605"/>
          </a:xfrm>
          <a:prstGeom prst="rect">
            <a:avLst/>
          </a:prstGeom>
          <a:noFill/>
        </p:spPr>
        <p:txBody>
          <a:bodyPr wrap="square" lIns="0" tIns="0" rIns="0" bIns="0" rtlCol="0" anchor="t" anchorCtr="0">
            <a:noAutofit/>
          </a:bodyPr>
          <a:p>
            <a:pPr algn="r">
              <a:lnSpc>
                <a:spcPct val="150000"/>
              </a:lnSpc>
              <a:spcBef>
                <a:spcPct val="0"/>
              </a:spcBef>
              <a:spcAft>
                <a:spcPct val="0"/>
              </a:spcAft>
            </a:pPr>
            <a:r>
              <a:rPr lang="zh-CN" altLang="en-US" sz="2000" dirty="0">
                <a:ln>
                  <a:noFill/>
                  <a:prstDash val="sysDot"/>
                </a:ln>
                <a:solidFill>
                  <a:schemeClr val="tx1">
                    <a:lumMod val="85000"/>
                    <a:lumOff val="15000"/>
                  </a:schemeClr>
                </a:solidFill>
                <a:latin typeface="+mn-ea"/>
                <a:cs typeface="+mn-ea"/>
              </a:rPr>
              <a:t>在面试过程中，保持良好的心态和专业的形象，充分展示个人能力和素质，是成功获得工作机会的关键。</a:t>
            </a:r>
            <a:endParaRPr lang="zh-CN" altLang="en-US" sz="2000" dirty="0">
              <a:ln>
                <a:noFill/>
                <a:prstDash val="sysDot"/>
              </a:ln>
              <a:solidFill>
                <a:schemeClr val="tx1">
                  <a:lumMod val="85000"/>
                  <a:lumOff val="15000"/>
                </a:schemeClr>
              </a:solidFill>
              <a:latin typeface="+mn-ea"/>
              <a:cs typeface="+mn-ea"/>
            </a:endParaRPr>
          </a:p>
        </p:txBody>
      </p:sp>
      <p:pic>
        <p:nvPicPr>
          <p:cNvPr id="13" name="图形 9"/>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4919326" y="1848449"/>
            <a:ext cx="540504" cy="723445"/>
          </a:xfrm>
          <a:prstGeom prst="rect">
            <a:avLst/>
          </a:prstGeom>
        </p:spPr>
      </p:pic>
      <p:sp>
        <p:nvSpPr>
          <p:cNvPr id="14" name="标题"/>
          <p:cNvSpPr txBox="1"/>
          <p:nvPr>
            <p:custDataLst>
              <p:tags r:id="rId9"/>
            </p:custDataLst>
          </p:nvPr>
        </p:nvSpPr>
        <p:spPr>
          <a:xfrm>
            <a:off x="1062390" y="1908775"/>
            <a:ext cx="3807406" cy="958202"/>
          </a:xfrm>
          <a:prstGeom prst="rect">
            <a:avLst/>
          </a:prstGeom>
          <a:noFill/>
        </p:spPr>
        <p:txBody>
          <a:bodyPr wrap="square" lIns="0" tIns="0" rIns="0" bIns="0" rtlCol="0" anchor="ctr">
            <a:noAutofit/>
          </a:bodyPr>
          <a:p>
            <a:pPr algn="l"/>
            <a:r>
              <a:rPr lang="zh-CN" altLang="en-US" sz="2400" b="1" spc="300" dirty="0">
                <a:solidFill>
                  <a:srgbClr val="FFFFFF"/>
                </a:solidFill>
                <a:latin typeface="+mn-ea"/>
              </a:rPr>
              <a:t>参与学校和社会招聘会</a:t>
            </a:r>
            <a:endParaRPr lang="zh-CN" altLang="en-US" sz="2400" b="1" spc="300" dirty="0">
              <a:solidFill>
                <a:srgbClr val="FFFFFF"/>
              </a:solidFill>
              <a:latin typeface="+mn-ea"/>
            </a:endParaRPr>
          </a:p>
        </p:txBody>
      </p:sp>
      <p:sp>
        <p:nvSpPr>
          <p:cNvPr id="15" name="标题"/>
          <p:cNvSpPr txBox="1"/>
          <p:nvPr>
            <p:custDataLst>
              <p:tags r:id="rId10"/>
            </p:custDataLst>
          </p:nvPr>
        </p:nvSpPr>
        <p:spPr>
          <a:xfrm>
            <a:off x="7307527" y="1908775"/>
            <a:ext cx="3807406" cy="958202"/>
          </a:xfrm>
          <a:prstGeom prst="rect">
            <a:avLst/>
          </a:prstGeom>
          <a:noFill/>
        </p:spPr>
        <p:txBody>
          <a:bodyPr wrap="square" lIns="0" tIns="0" rIns="0" bIns="0" rtlCol="0" anchor="ctr">
            <a:noAutofit/>
          </a:bodyPr>
          <a:p>
            <a:pPr algn="r"/>
            <a:r>
              <a:rPr lang="zh-CN" altLang="en-US" sz="2400" b="1" spc="300" dirty="0">
                <a:solidFill>
                  <a:schemeClr val="accent1"/>
                </a:solidFill>
                <a:latin typeface="+mn-ea"/>
              </a:rPr>
              <a:t>面试中的心态与形象管理</a:t>
            </a:r>
            <a:endParaRPr lang="zh-CN" altLang="en-US" sz="2400" b="1" spc="300" dirty="0">
              <a:solidFill>
                <a:schemeClr val="accent1"/>
              </a:solidFill>
              <a:latin typeface="+mn-ea"/>
            </a:endParaRPr>
          </a:p>
        </p:txBody>
      </p:sp>
      <p:pic>
        <p:nvPicPr>
          <p:cNvPr id="16" name="图片 3" descr="333438303937363b333438313037303bb6a8cebbb2fac6b7"/>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6718890" y="1844639"/>
            <a:ext cx="675630" cy="675630"/>
          </a:xfrm>
          <a:prstGeom prst="rect">
            <a:avLst/>
          </a:prstGeom>
        </p:spPr>
      </p:pic>
    </p:spTree>
    <p:custDataLst>
      <p:tags r:id="rId14"/>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（六）签订就业协议</a:t>
            </a:r>
            <a:endParaRPr lang="zh-CN" altLang="en-US"/>
          </a:p>
        </p:txBody>
      </p:sp>
      <p:sp>
        <p:nvSpPr>
          <p:cNvPr id="9" name="矩形: 圆角 22"/>
          <p:cNvSpPr/>
          <p:nvPr>
            <p:custDataLst>
              <p:tags r:id="rId2"/>
            </p:custDataLst>
          </p:nvPr>
        </p:nvSpPr>
        <p:spPr>
          <a:xfrm>
            <a:off x="691196" y="1735751"/>
            <a:ext cx="5077086" cy="4071704"/>
          </a:xfrm>
          <a:prstGeom prst="roundRect">
            <a:avLst>
              <a:gd name="adj" fmla="val 6347"/>
            </a:avLst>
          </a:prstGeom>
          <a:solidFill>
            <a:srgbClr val="FFFFFF">
              <a:alpha val="5000"/>
            </a:srgbClr>
          </a:solidFill>
          <a:ln w="15875">
            <a:noFill/>
          </a:ln>
          <a:effectLst>
            <a:outerShdw blurRad="279400" dist="228600" dir="2700000" algn="tl" rotWithShape="0">
              <a:schemeClr val="accent1">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342095" tIns="734060" rIns="342095" bIns="486410" rtlCol="0" anchor="ctr">
            <a:noAutofit/>
          </a:bodyPr>
          <a:p>
            <a:pPr algn="ctr">
              <a:lnSpc>
                <a:spcPct val="150000"/>
              </a:lnSpc>
            </a:pPr>
            <a:endParaRPr lang="zh-CN" altLang="zh-CN" dirty="0">
              <a:solidFill>
                <a:schemeClr val="tx1">
                  <a:lumMod val="85000"/>
                  <a:lumOff val="15000"/>
                </a:schemeClr>
              </a:solidFill>
              <a:latin typeface="+mn-ea"/>
              <a:cs typeface="+mn-ea"/>
              <a:sym typeface="+mn-ea"/>
            </a:endParaRPr>
          </a:p>
        </p:txBody>
      </p:sp>
      <p:sp>
        <p:nvSpPr>
          <p:cNvPr id="10" name="矩形: 圆角 33"/>
          <p:cNvSpPr/>
          <p:nvPr>
            <p:custDataLst>
              <p:tags r:id="rId3"/>
            </p:custDataLst>
          </p:nvPr>
        </p:nvSpPr>
        <p:spPr>
          <a:xfrm>
            <a:off x="6423718" y="1735751"/>
            <a:ext cx="5077086" cy="4071069"/>
          </a:xfrm>
          <a:prstGeom prst="roundRect">
            <a:avLst>
              <a:gd name="adj" fmla="val 6347"/>
            </a:avLst>
          </a:prstGeom>
          <a:solidFill>
            <a:srgbClr val="FFFFFF">
              <a:alpha val="5000"/>
            </a:srgbClr>
          </a:solidFill>
          <a:ln w="15875">
            <a:noFill/>
          </a:ln>
          <a:effectLst>
            <a:outerShdw blurRad="279400" dist="228600" dir="2700000" algn="tl" rotWithShape="0">
              <a:schemeClr val="accent4">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342095" tIns="640080" rIns="342095" bIns="488315" rtlCol="0" anchor="ctr">
            <a:noAutofit/>
          </a:bodyPr>
          <a:p>
            <a:pPr algn="ctr">
              <a:lnSpc>
                <a:spcPct val="150000"/>
              </a:lnSpc>
            </a:pPr>
            <a:endParaRPr lang="zh-CN" altLang="zh-CN">
              <a:solidFill>
                <a:schemeClr val="tx1">
                  <a:lumMod val="85000"/>
                  <a:lumOff val="15000"/>
                </a:schemeClr>
              </a:solidFill>
              <a:latin typeface="+mn-ea"/>
              <a:cs typeface="+mn-ea"/>
              <a:sym typeface="+mn-ea"/>
            </a:endParaRPr>
          </a:p>
        </p:txBody>
      </p:sp>
      <p:sp>
        <p:nvSpPr>
          <p:cNvPr id="11" name="矩形: 圆角 2"/>
          <p:cNvSpPr/>
          <p:nvPr>
            <p:custDataLst>
              <p:tags r:id="rId4"/>
            </p:custDataLst>
          </p:nvPr>
        </p:nvSpPr>
        <p:spPr>
          <a:xfrm>
            <a:off x="691196" y="1735116"/>
            <a:ext cx="5077086" cy="4071704"/>
          </a:xfrm>
          <a:prstGeom prst="roundRect">
            <a:avLst>
              <a:gd name="adj" fmla="val 6347"/>
            </a:avLst>
          </a:prstGeom>
          <a:gradFill flip="none" rotWithShape="1">
            <a:gsLst>
              <a:gs pos="0">
                <a:schemeClr val="accent1">
                  <a:lumMod val="20000"/>
                  <a:lumOff val="80000"/>
                  <a:alpha val="20000"/>
                </a:schemeClr>
              </a:gs>
              <a:gs pos="100000">
                <a:schemeClr val="bg1">
                  <a:alpha val="0"/>
                </a:schemeClr>
              </a:gs>
            </a:gsLst>
            <a:path path="circle">
              <a:fillToRect l="100000" t="100000"/>
            </a:path>
            <a:tileRect r="-100000" b="-100000"/>
          </a:gradFill>
          <a:ln w="15875">
            <a:solidFill>
              <a:schemeClr val="accent1">
                <a:lumMod val="40000"/>
                <a:lumOff val="60000"/>
                <a:alpha val="60000"/>
              </a:schemeClr>
            </a:solidFill>
          </a:ln>
          <a:effectLst>
            <a:outerShdw blurRad="279400" dist="228600" dir="2700000" algn="tl" rotWithShape="0">
              <a:schemeClr val="accent1">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342095" tIns="734060" rIns="342095" bIns="486410" rtlCol="0" anchor="ctr">
            <a:noAutofit/>
          </a:bodyPr>
          <a:p>
            <a:pPr algn="ctr">
              <a:lnSpc>
                <a:spcPct val="150000"/>
              </a:lnSpc>
            </a:pPr>
            <a:r>
              <a:rPr lang="zh-CN" altLang="zh-CN" sz="2000" dirty="0">
                <a:solidFill>
                  <a:schemeClr val="tx1">
                    <a:lumMod val="85000"/>
                    <a:lumOff val="15000"/>
                  </a:schemeClr>
                </a:solidFill>
                <a:latin typeface="+mn-ea"/>
                <a:cs typeface="+mn-ea"/>
                <a:sym typeface="+mn-ea"/>
              </a:rPr>
              <a:t>在签订就业协议前，毕业生必须认真阅读并理解协议中的条款，确保自己的权益得到明确和保障。</a:t>
            </a:r>
            <a:endParaRPr lang="zh-CN" altLang="zh-CN" sz="2000" dirty="0">
              <a:solidFill>
                <a:schemeClr val="tx1">
                  <a:lumMod val="85000"/>
                  <a:lumOff val="15000"/>
                </a:schemeClr>
              </a:solidFill>
              <a:latin typeface="+mn-ea"/>
              <a:cs typeface="+mn-ea"/>
              <a:sym typeface="+mn-ea"/>
            </a:endParaRPr>
          </a:p>
        </p:txBody>
      </p:sp>
      <p:sp>
        <p:nvSpPr>
          <p:cNvPr id="12" name="任意多边形: 形状 28"/>
          <p:cNvSpPr/>
          <p:nvPr>
            <p:custDataLst>
              <p:tags r:id="rId5"/>
            </p:custDataLst>
          </p:nvPr>
        </p:nvSpPr>
        <p:spPr>
          <a:xfrm>
            <a:off x="1309795" y="1615080"/>
            <a:ext cx="3855130" cy="807863"/>
          </a:xfrm>
          <a:prstGeom prst="round2SameRect">
            <a:avLst>
              <a:gd name="adj1" fmla="val 0"/>
              <a:gd name="adj2" fmla="val 31447"/>
            </a:avLst>
          </a:prstGeom>
          <a:gradFill flip="none" rotWithShape="1">
            <a:gsLst>
              <a:gs pos="0">
                <a:schemeClr val="accent1">
                  <a:lumMod val="40000"/>
                  <a:lumOff val="60000"/>
                </a:schemeClr>
              </a:gs>
              <a:gs pos="69000">
                <a:schemeClr val="accent1"/>
              </a:gs>
              <a:gs pos="100000">
                <a:schemeClr val="accent1"/>
              </a:gs>
            </a:gsLst>
            <a:lin ang="2700000" scaled="1"/>
            <a:tileRect/>
          </a:gradFill>
          <a:ln>
            <a:noFill/>
          </a:ln>
          <a:effectLst>
            <a:outerShdw blurRad="101600" dist="76200" dir="2700000" algn="tl" rotWithShape="0">
              <a:schemeClr val="accent1">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sz="2800" b="1" dirty="0">
                <a:solidFill>
                  <a:srgbClr val="FFFFFF"/>
                </a:solidFill>
                <a:uFillTx/>
                <a:latin typeface="+mn-ea"/>
                <a:cs typeface="+mn-ea"/>
                <a:sym typeface="+mn-ea"/>
              </a:rPr>
              <a:t>理解就业协议内容</a:t>
            </a:r>
            <a:endParaRPr lang="zh-CN" altLang="en-US" sz="2800" b="1" dirty="0">
              <a:solidFill>
                <a:srgbClr val="FFFFFF"/>
              </a:solidFill>
              <a:uFillTx/>
              <a:latin typeface="+mn-ea"/>
              <a:cs typeface="+mn-ea"/>
              <a:sym typeface="+mn-ea"/>
            </a:endParaRPr>
          </a:p>
        </p:txBody>
      </p:sp>
      <p:sp>
        <p:nvSpPr>
          <p:cNvPr id="13" name="等腰三角形 24"/>
          <p:cNvSpPr/>
          <p:nvPr>
            <p:custDataLst>
              <p:tags r:id="rId6"/>
            </p:custDataLst>
          </p:nvPr>
        </p:nvSpPr>
        <p:spPr>
          <a:xfrm>
            <a:off x="1140855" y="1615080"/>
            <a:ext cx="168591" cy="120140"/>
          </a:xfrm>
          <a:prstGeom prst="triangle">
            <a:avLst>
              <a:gd name="adj" fmla="val 100000"/>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等腰三角形 25"/>
          <p:cNvSpPr/>
          <p:nvPr>
            <p:custDataLst>
              <p:tags r:id="rId7"/>
            </p:custDataLst>
          </p:nvPr>
        </p:nvSpPr>
        <p:spPr>
          <a:xfrm flipH="1">
            <a:off x="5164926" y="1615080"/>
            <a:ext cx="168591" cy="120140"/>
          </a:xfrm>
          <a:prstGeom prst="triangle">
            <a:avLst>
              <a:gd name="adj" fmla="val 100000"/>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矩形: 圆角 35"/>
          <p:cNvSpPr/>
          <p:nvPr>
            <p:custDataLst>
              <p:tags r:id="rId8"/>
            </p:custDataLst>
          </p:nvPr>
        </p:nvSpPr>
        <p:spPr>
          <a:xfrm>
            <a:off x="6423718" y="1735116"/>
            <a:ext cx="5077086" cy="4071069"/>
          </a:xfrm>
          <a:prstGeom prst="roundRect">
            <a:avLst>
              <a:gd name="adj" fmla="val 6347"/>
            </a:avLst>
          </a:prstGeom>
          <a:gradFill flip="none" rotWithShape="1">
            <a:gsLst>
              <a:gs pos="0">
                <a:schemeClr val="accent4">
                  <a:lumMod val="20000"/>
                  <a:lumOff val="80000"/>
                  <a:alpha val="20000"/>
                </a:schemeClr>
              </a:gs>
              <a:gs pos="100000">
                <a:schemeClr val="bg1">
                  <a:alpha val="0"/>
                </a:schemeClr>
              </a:gs>
            </a:gsLst>
            <a:path path="circle">
              <a:fillToRect l="100000" t="100000"/>
            </a:path>
            <a:tileRect r="-100000" b="-100000"/>
          </a:gradFill>
          <a:ln w="15875">
            <a:solidFill>
              <a:schemeClr val="accent4">
                <a:lumMod val="40000"/>
                <a:lumOff val="60000"/>
                <a:alpha val="60000"/>
              </a:schemeClr>
            </a:solidFill>
          </a:ln>
          <a:effectLst>
            <a:outerShdw blurRad="279400" dist="228600" dir="2700000" algn="tl" rotWithShape="0">
              <a:schemeClr val="accent4">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342095" tIns="640080" rIns="342095" bIns="488315" rtlCol="0" anchor="ctr">
            <a:noAutofit/>
          </a:bodyPr>
          <a:p>
            <a:pPr algn="ctr">
              <a:lnSpc>
                <a:spcPct val="150000"/>
              </a:lnSpc>
            </a:pPr>
            <a:r>
              <a:rPr lang="zh-CN" altLang="zh-CN" sz="2000">
                <a:solidFill>
                  <a:schemeClr val="tx1">
                    <a:lumMod val="85000"/>
                    <a:lumOff val="15000"/>
                  </a:schemeClr>
                </a:solidFill>
                <a:latin typeface="+mn-ea"/>
                <a:cs typeface="+mn-ea"/>
                <a:sym typeface="+mn-ea"/>
              </a:rPr>
              <a:t>就业协议是毕业生和用人单位之间的法律文件，明确双方的权利和义务，有助于维护双方的合法权益。</a:t>
            </a:r>
            <a:endParaRPr lang="zh-CN" altLang="zh-CN" sz="2000">
              <a:solidFill>
                <a:schemeClr val="tx1">
                  <a:lumMod val="85000"/>
                  <a:lumOff val="15000"/>
                </a:schemeClr>
              </a:solidFill>
              <a:latin typeface="+mn-ea"/>
              <a:cs typeface="+mn-ea"/>
              <a:sym typeface="+mn-ea"/>
            </a:endParaRPr>
          </a:p>
        </p:txBody>
      </p:sp>
      <p:sp>
        <p:nvSpPr>
          <p:cNvPr id="16" name="任意多边形: 形状 36"/>
          <p:cNvSpPr/>
          <p:nvPr>
            <p:custDataLst>
              <p:tags r:id="rId9"/>
            </p:custDataLst>
          </p:nvPr>
        </p:nvSpPr>
        <p:spPr>
          <a:xfrm>
            <a:off x="7035331" y="1615080"/>
            <a:ext cx="3855130" cy="807863"/>
          </a:xfrm>
          <a:prstGeom prst="round2SameRect">
            <a:avLst>
              <a:gd name="adj1" fmla="val 0"/>
              <a:gd name="adj2" fmla="val 31447"/>
            </a:avLst>
          </a:prstGeom>
          <a:gradFill flip="none" rotWithShape="1">
            <a:gsLst>
              <a:gs pos="0">
                <a:schemeClr val="accent4">
                  <a:lumMod val="60000"/>
                  <a:lumOff val="40000"/>
                </a:schemeClr>
              </a:gs>
              <a:gs pos="66450">
                <a:schemeClr val="accent4"/>
              </a:gs>
              <a:gs pos="100000">
                <a:schemeClr val="accent4"/>
              </a:gs>
            </a:gsLst>
            <a:lin ang="2700000" scaled="1"/>
            <a:tileRect/>
          </a:gradFill>
          <a:ln>
            <a:noFill/>
          </a:ln>
          <a:effectLst>
            <a:outerShdw blurRad="101600" dist="76200" dir="2700000" algn="tl" rotWithShape="0">
              <a:schemeClr val="accent4">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sz="2800" b="1">
                <a:solidFill>
                  <a:srgbClr val="FFFFFF"/>
                </a:solidFill>
                <a:uFillTx/>
                <a:latin typeface="+mn-ea"/>
                <a:cs typeface="+mn-ea"/>
                <a:sym typeface="+mn-ea"/>
              </a:rPr>
              <a:t>保障双方权益</a:t>
            </a:r>
            <a:endParaRPr lang="zh-CN" altLang="en-US" sz="2800" b="1">
              <a:solidFill>
                <a:srgbClr val="FFFFFF"/>
              </a:solidFill>
              <a:uFillTx/>
              <a:latin typeface="+mn-ea"/>
              <a:cs typeface="+mn-ea"/>
              <a:sym typeface="+mn-ea"/>
            </a:endParaRPr>
          </a:p>
        </p:txBody>
      </p:sp>
      <p:sp>
        <p:nvSpPr>
          <p:cNvPr id="18" name="等腰三角形 37"/>
          <p:cNvSpPr/>
          <p:nvPr>
            <p:custDataLst>
              <p:tags r:id="rId10"/>
            </p:custDataLst>
          </p:nvPr>
        </p:nvSpPr>
        <p:spPr>
          <a:xfrm>
            <a:off x="6866391" y="1615080"/>
            <a:ext cx="168591" cy="120140"/>
          </a:xfrm>
          <a:prstGeom prst="triangle">
            <a:avLst>
              <a:gd name="adj" fmla="val 100000"/>
            </a:avLst>
          </a:prstGeom>
          <a:solidFill>
            <a:schemeClr val="accent4">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等腰三角形 38"/>
          <p:cNvSpPr/>
          <p:nvPr>
            <p:custDataLst>
              <p:tags r:id="rId11"/>
            </p:custDataLst>
          </p:nvPr>
        </p:nvSpPr>
        <p:spPr>
          <a:xfrm flipH="1">
            <a:off x="10889826" y="1615080"/>
            <a:ext cx="168591" cy="120140"/>
          </a:xfrm>
          <a:prstGeom prst="triangle">
            <a:avLst>
              <a:gd name="adj" fmla="val 100000"/>
            </a:avLst>
          </a:prstGeom>
          <a:solidFill>
            <a:schemeClr val="accent4">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12"/>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（七）办理离校手续与入职手续</a:t>
            </a:r>
            <a:endParaRPr lang="zh-CN" altLang="en-US"/>
          </a:p>
        </p:txBody>
      </p:sp>
      <p:sp>
        <p:nvSpPr>
          <p:cNvPr id="2" name="正文"/>
          <p:cNvSpPr txBox="1"/>
          <p:nvPr>
            <p:custDataLst>
              <p:tags r:id="rId2"/>
            </p:custDataLst>
          </p:nvPr>
        </p:nvSpPr>
        <p:spPr>
          <a:xfrm>
            <a:off x="717664" y="4847214"/>
            <a:ext cx="4803198" cy="1500764"/>
          </a:xfrm>
          <a:prstGeom prst="rect">
            <a:avLst/>
          </a:prstGeom>
          <a:noFill/>
        </p:spPr>
        <p:txBody>
          <a:bodyPr wrap="square" lIns="0" tIns="0" rIns="0" bIns="0" rtlCol="0" anchor="t" anchorCtr="0">
            <a:noAutofit/>
          </a:bodyPr>
          <a:lstStyle>
            <a:defPPr>
              <a:defRPr lang="zh-CN"/>
            </a:defPPr>
            <a:lvl1pPr indent="0" fontAlgn="auto">
              <a:lnSpc>
                <a:spcPct val="150000"/>
              </a:lnSpc>
              <a:defRPr sz="1600" spc="130">
                <a:ln>
                  <a:noFill/>
                  <a:prstDash val="sysDot"/>
                </a:ln>
                <a:solidFill>
                  <a:schemeClr val="tx1">
                    <a:lumMod val="65000"/>
                    <a:lumOff val="35000"/>
                  </a:schemeClr>
                </a:solidFill>
                <a:latin typeface="+mn-ea"/>
              </a:defRPr>
            </a:lvl1pPr>
          </a:lstStyle>
          <a:p>
            <a:pPr algn="just"/>
            <a:r>
              <a:rPr lang="zh-CN" altLang="en-US" sz="1800" spc="0" dirty="0">
                <a:solidFill>
                  <a:schemeClr val="tx1">
                    <a:lumMod val="85000"/>
                    <a:lumOff val="15000"/>
                  </a:schemeClr>
                </a:solidFill>
                <a:cs typeface="+mn-ea"/>
                <a:sym typeface="+mn-ea"/>
              </a:rPr>
              <a:t>入职手续通常包括提交相关证件材料、签订劳动合同等，毕业生应认真按照用人单位的要求办理，确保顺利入职。</a:t>
            </a:r>
            <a:endParaRPr lang="zh-CN" altLang="en-US" sz="1800" spc="0" dirty="0">
              <a:solidFill>
                <a:schemeClr val="tx1">
                  <a:lumMod val="85000"/>
                  <a:lumOff val="15000"/>
                </a:schemeClr>
              </a:solidFill>
              <a:cs typeface="+mn-ea"/>
              <a:sym typeface="+mn-ea"/>
            </a:endParaRPr>
          </a:p>
        </p:txBody>
      </p:sp>
      <p:sp>
        <p:nvSpPr>
          <p:cNvPr id="5" name="正文"/>
          <p:cNvSpPr txBox="1"/>
          <p:nvPr>
            <p:custDataLst>
              <p:tags r:id="rId3"/>
            </p:custDataLst>
          </p:nvPr>
        </p:nvSpPr>
        <p:spPr>
          <a:xfrm>
            <a:off x="6669873" y="2226134"/>
            <a:ext cx="4803198" cy="1500764"/>
          </a:xfrm>
          <a:prstGeom prst="rect">
            <a:avLst/>
          </a:prstGeom>
          <a:noFill/>
        </p:spPr>
        <p:txBody>
          <a:bodyPr wrap="square" lIns="0" tIns="0" rIns="0" bIns="0" rtlCol="0" anchor="t" anchorCtr="0">
            <a:noAutofit/>
          </a:bodyPr>
          <a:lstStyle>
            <a:defPPr>
              <a:defRPr lang="zh-CN"/>
            </a:defPPr>
            <a:lvl1pPr indent="0" fontAlgn="auto">
              <a:lnSpc>
                <a:spcPct val="150000"/>
              </a:lnSpc>
              <a:defRPr sz="1600" spc="130">
                <a:ln>
                  <a:noFill/>
                  <a:prstDash val="sysDot"/>
                </a:ln>
                <a:solidFill>
                  <a:schemeClr val="tx1">
                    <a:lumMod val="65000"/>
                    <a:lumOff val="35000"/>
                  </a:schemeClr>
                </a:solidFill>
                <a:latin typeface="+mn-ea"/>
              </a:defRPr>
            </a:lvl1pPr>
          </a:lstStyle>
          <a:p>
            <a:pPr algn="just"/>
            <a:r>
              <a:rPr lang="zh-CN" altLang="en-US" sz="1800" spc="0" dirty="0">
                <a:solidFill>
                  <a:schemeClr val="tx1">
                    <a:lumMod val="85000"/>
                    <a:lumOff val="15000"/>
                  </a:schemeClr>
                </a:solidFill>
                <a:cs typeface="+mn-ea"/>
                <a:sym typeface="+mn-ea"/>
              </a:rPr>
              <a:t>毕业生需要按照学校的要求完成离校手续，包括退还学校物品、结清费用等，确保顺利毕业。</a:t>
            </a:r>
            <a:endParaRPr lang="zh-CN" altLang="en-US" sz="1800" spc="0" dirty="0">
              <a:solidFill>
                <a:schemeClr val="tx1">
                  <a:lumMod val="85000"/>
                  <a:lumOff val="15000"/>
                </a:schemeClr>
              </a:solidFill>
              <a:cs typeface="+mn-ea"/>
              <a:sym typeface="+mn-ea"/>
            </a:endParaRPr>
          </a:p>
        </p:txBody>
      </p:sp>
      <p:sp>
        <p:nvSpPr>
          <p:cNvPr id="7" name="标题"/>
          <p:cNvSpPr txBox="1"/>
          <p:nvPr>
            <p:custDataLst>
              <p:tags r:id="rId4"/>
            </p:custDataLst>
          </p:nvPr>
        </p:nvSpPr>
        <p:spPr>
          <a:xfrm>
            <a:off x="7622531" y="1585947"/>
            <a:ext cx="3877817" cy="498348"/>
          </a:xfrm>
          <a:prstGeom prst="rect">
            <a:avLst/>
          </a:prstGeom>
          <a:noFill/>
        </p:spPr>
        <p:txBody>
          <a:bodyPr wrap="square" lIns="0" tIns="0" rIns="0" bIns="0" rtlCol="0" anchor="ctr" anchorCtr="0">
            <a:noAutofit/>
          </a:bodyPr>
          <a:lstStyle/>
          <a:p>
            <a:pPr indent="0" fontAlgn="auto">
              <a:lnSpc>
                <a:spcPct val="100000"/>
              </a:lnSpc>
            </a:pPr>
            <a:r>
              <a:rPr lang="zh-CN" altLang="en-US" sz="2400" b="1" dirty="0">
                <a:solidFill>
                  <a:schemeClr val="accent1"/>
                </a:solidFill>
                <a:latin typeface="+mn-ea"/>
                <a:cs typeface="+mn-ea"/>
                <a:sym typeface="+mn-ea"/>
              </a:rPr>
              <a:t>完成离校手续</a:t>
            </a:r>
            <a:endParaRPr lang="zh-CN" altLang="en-US" sz="2400" b="1" dirty="0">
              <a:solidFill>
                <a:schemeClr val="accent1"/>
              </a:solidFill>
              <a:latin typeface="+mn-ea"/>
              <a:cs typeface="+mn-ea"/>
              <a:sym typeface="+mn-ea"/>
            </a:endParaRPr>
          </a:p>
        </p:txBody>
      </p:sp>
      <p:sp>
        <p:nvSpPr>
          <p:cNvPr id="8" name="标题"/>
          <p:cNvSpPr txBox="1"/>
          <p:nvPr>
            <p:custDataLst>
              <p:tags r:id="rId5"/>
            </p:custDataLst>
          </p:nvPr>
        </p:nvSpPr>
        <p:spPr>
          <a:xfrm>
            <a:off x="1622689" y="4219095"/>
            <a:ext cx="3877817" cy="498348"/>
          </a:xfrm>
          <a:prstGeom prst="rect">
            <a:avLst/>
          </a:prstGeom>
          <a:noFill/>
        </p:spPr>
        <p:txBody>
          <a:bodyPr wrap="square" lIns="0" tIns="0" rIns="0" bIns="0" rtlCol="0" anchor="ctr" anchorCtr="0">
            <a:noAutofit/>
          </a:bodyPr>
          <a:lstStyle/>
          <a:p>
            <a:r>
              <a:rPr lang="zh-CN" altLang="en-US" sz="2400" b="1" dirty="0">
                <a:solidFill>
                  <a:schemeClr val="accent1"/>
                </a:solidFill>
                <a:latin typeface="+mn-ea"/>
                <a:cs typeface="+mn-ea"/>
                <a:sym typeface="+mn-ea"/>
              </a:rPr>
              <a:t>办理入职相关手续</a:t>
            </a:r>
            <a:endParaRPr lang="zh-CN" altLang="en-US" sz="2400" b="1" dirty="0">
              <a:solidFill>
                <a:schemeClr val="accent1"/>
              </a:solidFill>
              <a:latin typeface="+mn-ea"/>
              <a:cs typeface="+mn-ea"/>
              <a:sym typeface="+mn-ea"/>
            </a:endParaRPr>
          </a:p>
        </p:txBody>
      </p:sp>
      <p:sp>
        <p:nvSpPr>
          <p:cNvPr id="15" name="标题"/>
          <p:cNvSpPr txBox="1"/>
          <p:nvPr>
            <p:custDataLst>
              <p:tags r:id="rId6"/>
            </p:custDataLst>
          </p:nvPr>
        </p:nvSpPr>
        <p:spPr>
          <a:xfrm>
            <a:off x="694800" y="4130180"/>
            <a:ext cx="847291" cy="632524"/>
          </a:xfrm>
          <a:prstGeom prst="rect">
            <a:avLst/>
          </a:prstGeom>
          <a:noFill/>
        </p:spPr>
        <p:txBody>
          <a:bodyPr wrap="none" lIns="0" tIns="0" rIns="0" bIns="0" rtlCol="0" anchor="ctr" anchorCtr="0">
            <a:normAutofit fontScale="90000" lnSpcReduction="10000"/>
          </a:bodyPr>
          <a:lstStyle/>
          <a:p>
            <a:r>
              <a:rPr lang="en-US" altLang="zh-CN" sz="4800" b="1" dirty="0">
                <a:solidFill>
                  <a:schemeClr val="accent1"/>
                </a:solidFill>
                <a:cs typeface="+mn-ea"/>
                <a:sym typeface="+mn-ea"/>
              </a:rPr>
              <a:t>02</a:t>
            </a:r>
            <a:endParaRPr lang="zh-CN" altLang="en-US" sz="4800" b="1" dirty="0">
              <a:solidFill>
                <a:schemeClr val="accent1"/>
              </a:solidFill>
              <a:cs typeface="+mn-ea"/>
              <a:sym typeface="+mn-ea"/>
            </a:endParaRPr>
          </a:p>
        </p:txBody>
      </p:sp>
      <p:sp>
        <p:nvSpPr>
          <p:cNvPr id="16" name="标题"/>
          <p:cNvSpPr txBox="1"/>
          <p:nvPr>
            <p:custDataLst>
              <p:tags r:id="rId7"/>
            </p:custDataLst>
          </p:nvPr>
        </p:nvSpPr>
        <p:spPr>
          <a:xfrm>
            <a:off x="6697182" y="1497668"/>
            <a:ext cx="847403" cy="632524"/>
          </a:xfrm>
          <a:prstGeom prst="rect">
            <a:avLst/>
          </a:prstGeom>
          <a:noFill/>
        </p:spPr>
        <p:txBody>
          <a:bodyPr wrap="none" lIns="0" tIns="0" rIns="0" bIns="0" rtlCol="0" anchor="ctr" anchorCtr="0">
            <a:normAutofit fontScale="90000" lnSpcReduction="10000"/>
          </a:bodyPr>
          <a:lstStyle/>
          <a:p>
            <a:pPr indent="0" fontAlgn="auto">
              <a:lnSpc>
                <a:spcPct val="100000"/>
              </a:lnSpc>
            </a:pPr>
            <a:r>
              <a:rPr lang="en-US" altLang="zh-CN" sz="4800" b="1" dirty="0">
                <a:solidFill>
                  <a:schemeClr val="accent1"/>
                </a:solidFill>
                <a:cs typeface="+mn-ea"/>
                <a:sym typeface="+mn-ea"/>
              </a:rPr>
              <a:t>01</a:t>
            </a:r>
            <a:endParaRPr lang="zh-CN" altLang="en-US" sz="4800" b="1" dirty="0">
              <a:solidFill>
                <a:schemeClr val="accent1"/>
              </a:solidFill>
              <a:cs typeface="+mn-ea"/>
              <a:sym typeface="+mn-ea"/>
            </a:endParaRPr>
          </a:p>
        </p:txBody>
      </p:sp>
      <p:pic>
        <p:nvPicPr>
          <p:cNvPr id="18" name="图片 11" descr="E:/设计图片素材/8168369_.jpg8168369_"/>
          <p:cNvPicPr>
            <a:picLocks noChangeAspect="1"/>
          </p:cNvPicPr>
          <p:nvPr>
            <p:custDataLst>
              <p:tags r:id="rId8"/>
            </p:custDataLst>
          </p:nvPr>
        </p:nvPicPr>
        <p:blipFill>
          <a:blip r:embed="rId9"/>
          <a:srcRect t="9000" b="9000"/>
          <a:stretch>
            <a:fillRect/>
          </a:stretch>
        </p:blipFill>
        <p:spPr>
          <a:xfrm>
            <a:off x="6111615" y="3863436"/>
            <a:ext cx="5295510" cy="2441346"/>
          </a:xfrm>
          <a:custGeom>
            <a:avLst/>
            <a:gdLst/>
            <a:ahLst/>
            <a:cxnLst>
              <a:cxn ang="3">
                <a:pos x="hc" y="t"/>
              </a:cxn>
              <a:cxn ang="cd2">
                <a:pos x="l" y="vc"/>
              </a:cxn>
              <a:cxn ang="cd4">
                <a:pos x="hc" y="b"/>
              </a:cxn>
              <a:cxn ang="0">
                <a:pos x="r" y="vc"/>
              </a:cxn>
            </a:cxnLst>
            <a:rect l="l" t="t" r="r" b="b"/>
            <a:pathLst>
              <a:path w="8338" h="3844">
                <a:moveTo>
                  <a:pt x="7180" y="0"/>
                </a:moveTo>
                <a:lnTo>
                  <a:pt x="8190" y="0"/>
                </a:lnTo>
                <a:lnTo>
                  <a:pt x="8288" y="90"/>
                </a:lnTo>
                <a:lnTo>
                  <a:pt x="8338" y="139"/>
                </a:lnTo>
                <a:lnTo>
                  <a:pt x="8338" y="535"/>
                </a:lnTo>
                <a:lnTo>
                  <a:pt x="8180" y="682"/>
                </a:lnTo>
                <a:lnTo>
                  <a:pt x="8170" y="691"/>
                </a:lnTo>
                <a:lnTo>
                  <a:pt x="8170" y="2244"/>
                </a:lnTo>
                <a:lnTo>
                  <a:pt x="8338" y="2401"/>
                </a:lnTo>
                <a:lnTo>
                  <a:pt x="8338" y="3457"/>
                </a:lnTo>
                <a:lnTo>
                  <a:pt x="8206" y="3457"/>
                </a:lnTo>
                <a:lnTo>
                  <a:pt x="7927" y="3716"/>
                </a:lnTo>
                <a:lnTo>
                  <a:pt x="8329" y="3716"/>
                </a:lnTo>
                <a:lnTo>
                  <a:pt x="8288" y="3754"/>
                </a:lnTo>
                <a:lnTo>
                  <a:pt x="8190" y="3844"/>
                </a:lnTo>
                <a:lnTo>
                  <a:pt x="3776" y="3844"/>
                </a:lnTo>
                <a:lnTo>
                  <a:pt x="3607" y="3688"/>
                </a:lnTo>
                <a:lnTo>
                  <a:pt x="1937" y="3688"/>
                </a:lnTo>
                <a:lnTo>
                  <a:pt x="1768" y="3843"/>
                </a:lnTo>
                <a:lnTo>
                  <a:pt x="148" y="3843"/>
                </a:lnTo>
                <a:lnTo>
                  <a:pt x="97" y="3795"/>
                </a:lnTo>
                <a:lnTo>
                  <a:pt x="0" y="3705"/>
                </a:lnTo>
                <a:lnTo>
                  <a:pt x="0" y="919"/>
                </a:lnTo>
                <a:lnTo>
                  <a:pt x="989" y="0"/>
                </a:lnTo>
                <a:lnTo>
                  <a:pt x="2563" y="0"/>
                </a:lnTo>
                <a:lnTo>
                  <a:pt x="2633" y="64"/>
                </a:lnTo>
                <a:lnTo>
                  <a:pt x="5242" y="64"/>
                </a:lnTo>
                <a:lnTo>
                  <a:pt x="5331" y="147"/>
                </a:lnTo>
                <a:lnTo>
                  <a:pt x="5341" y="156"/>
                </a:lnTo>
                <a:lnTo>
                  <a:pt x="7012" y="156"/>
                </a:lnTo>
                <a:lnTo>
                  <a:pt x="7022" y="147"/>
                </a:lnTo>
                <a:lnTo>
                  <a:pt x="7180" y="0"/>
                </a:lnTo>
                <a:close/>
              </a:path>
            </a:pathLst>
          </a:custGeom>
          <a:solidFill>
            <a:schemeClr val="accent1"/>
          </a:solidFill>
          <a:ln>
            <a:gradFill>
              <a:gsLst>
                <a:gs pos="0">
                  <a:schemeClr val="accent1">
                    <a:alpha val="0"/>
                  </a:schemeClr>
                </a:gs>
                <a:gs pos="100000">
                  <a:schemeClr val="accent1"/>
                </a:gs>
              </a:gsLst>
              <a:lin ang="0" scaled="1"/>
            </a:gradFill>
          </a:ln>
        </p:spPr>
      </p:pic>
      <p:pic>
        <p:nvPicPr>
          <p:cNvPr id="29" name="图片 1" descr="E:/设计图片素材/7965609_带键盘的机器人手.jpg7965609_带键盘的机器人手"/>
          <p:cNvPicPr>
            <a:picLocks noChangeAspect="1"/>
          </p:cNvPicPr>
          <p:nvPr>
            <p:custDataLst>
              <p:tags r:id="rId10"/>
            </p:custDataLst>
          </p:nvPr>
        </p:nvPicPr>
        <p:blipFill>
          <a:blip r:embed="rId11"/>
          <a:srcRect l="3485" r="3485"/>
          <a:stretch>
            <a:fillRect/>
          </a:stretch>
        </p:blipFill>
        <p:spPr>
          <a:xfrm>
            <a:off x="717664" y="1448130"/>
            <a:ext cx="5295510" cy="2441346"/>
          </a:xfrm>
          <a:custGeom>
            <a:avLst/>
            <a:gdLst/>
            <a:ahLst/>
            <a:cxnLst>
              <a:cxn ang="3">
                <a:pos x="hc" y="t"/>
              </a:cxn>
              <a:cxn ang="cd2">
                <a:pos x="l" y="vc"/>
              </a:cxn>
              <a:cxn ang="cd4">
                <a:pos x="hc" y="b"/>
              </a:cxn>
              <a:cxn ang="0">
                <a:pos x="r" y="vc"/>
              </a:cxn>
            </a:cxnLst>
            <a:rect l="l" t="t" r="r" b="b"/>
            <a:pathLst>
              <a:path w="8338" h="3844">
                <a:moveTo>
                  <a:pt x="148" y="0"/>
                </a:moveTo>
                <a:lnTo>
                  <a:pt x="4563" y="0"/>
                </a:lnTo>
                <a:lnTo>
                  <a:pt x="4731" y="156"/>
                </a:lnTo>
                <a:lnTo>
                  <a:pt x="6401" y="156"/>
                </a:lnTo>
                <a:lnTo>
                  <a:pt x="6570" y="1"/>
                </a:lnTo>
                <a:lnTo>
                  <a:pt x="8190" y="1"/>
                </a:lnTo>
                <a:lnTo>
                  <a:pt x="8241" y="49"/>
                </a:lnTo>
                <a:lnTo>
                  <a:pt x="8338" y="139"/>
                </a:lnTo>
                <a:lnTo>
                  <a:pt x="8338" y="2925"/>
                </a:lnTo>
                <a:lnTo>
                  <a:pt x="7349" y="3844"/>
                </a:lnTo>
                <a:lnTo>
                  <a:pt x="5775" y="3844"/>
                </a:lnTo>
                <a:lnTo>
                  <a:pt x="5705" y="3780"/>
                </a:lnTo>
                <a:lnTo>
                  <a:pt x="3096" y="3780"/>
                </a:lnTo>
                <a:lnTo>
                  <a:pt x="3007" y="3697"/>
                </a:lnTo>
                <a:lnTo>
                  <a:pt x="2997" y="3688"/>
                </a:lnTo>
                <a:lnTo>
                  <a:pt x="1326" y="3688"/>
                </a:lnTo>
                <a:lnTo>
                  <a:pt x="1316" y="3697"/>
                </a:lnTo>
                <a:lnTo>
                  <a:pt x="1158" y="3844"/>
                </a:lnTo>
                <a:lnTo>
                  <a:pt x="148" y="3844"/>
                </a:lnTo>
                <a:lnTo>
                  <a:pt x="50" y="3754"/>
                </a:lnTo>
                <a:lnTo>
                  <a:pt x="0" y="3705"/>
                </a:lnTo>
                <a:lnTo>
                  <a:pt x="0" y="3309"/>
                </a:lnTo>
                <a:lnTo>
                  <a:pt x="158" y="3162"/>
                </a:lnTo>
                <a:lnTo>
                  <a:pt x="168" y="3153"/>
                </a:lnTo>
                <a:lnTo>
                  <a:pt x="168" y="1600"/>
                </a:lnTo>
                <a:lnTo>
                  <a:pt x="0" y="1443"/>
                </a:lnTo>
                <a:lnTo>
                  <a:pt x="0" y="387"/>
                </a:lnTo>
                <a:lnTo>
                  <a:pt x="132" y="387"/>
                </a:lnTo>
                <a:lnTo>
                  <a:pt x="411" y="128"/>
                </a:lnTo>
                <a:lnTo>
                  <a:pt x="9" y="128"/>
                </a:lnTo>
                <a:lnTo>
                  <a:pt x="50" y="90"/>
                </a:lnTo>
                <a:lnTo>
                  <a:pt x="148" y="0"/>
                </a:lnTo>
                <a:close/>
              </a:path>
            </a:pathLst>
          </a:custGeom>
          <a:solidFill>
            <a:schemeClr val="accent1"/>
          </a:solidFill>
          <a:ln>
            <a:gradFill>
              <a:gsLst>
                <a:gs pos="0">
                  <a:schemeClr val="accent1">
                    <a:alpha val="0"/>
                  </a:schemeClr>
                </a:gs>
                <a:gs pos="100000">
                  <a:schemeClr val="accent1"/>
                </a:gs>
              </a:gsLst>
              <a:lin ang="10800000" scaled="1"/>
            </a:gradFill>
          </a:ln>
        </p:spPr>
      </p:pic>
      <p:sp>
        <p:nvSpPr>
          <p:cNvPr id="30" name="任意多边形: 形状 254"/>
          <p:cNvSpPr/>
          <p:nvPr>
            <p:custDataLst>
              <p:tags r:id="rId12"/>
            </p:custDataLst>
          </p:nvPr>
        </p:nvSpPr>
        <p:spPr>
          <a:xfrm flipV="1">
            <a:off x="6013809" y="2019725"/>
            <a:ext cx="5459367" cy="167668"/>
          </a:xfrm>
          <a:custGeom>
            <a:avLst/>
            <a:gdLst>
              <a:gd name="connsiteX0" fmla="*/ 0 w 8684"/>
              <a:gd name="connsiteY0" fmla="*/ 262 h 264"/>
              <a:gd name="connsiteX1" fmla="*/ 856 w 8684"/>
              <a:gd name="connsiteY1" fmla="*/ 264 h 264"/>
              <a:gd name="connsiteX2" fmla="*/ 1256 w 8684"/>
              <a:gd name="connsiteY2" fmla="*/ 0 h 264"/>
              <a:gd name="connsiteX3" fmla="*/ 8684 w 8684"/>
              <a:gd name="connsiteY3" fmla="*/ 1 h 264"/>
            </a:gdLst>
            <a:ahLst/>
            <a:cxnLst>
              <a:cxn ang="0">
                <a:pos x="connsiteX0" y="connsiteY0"/>
              </a:cxn>
              <a:cxn ang="0">
                <a:pos x="connsiteX1" y="connsiteY1"/>
              </a:cxn>
              <a:cxn ang="0">
                <a:pos x="connsiteX2" y="connsiteY2"/>
              </a:cxn>
              <a:cxn ang="0">
                <a:pos x="connsiteX3" y="connsiteY3"/>
              </a:cxn>
            </a:cxnLst>
            <a:rect l="l" t="t" r="r" b="b"/>
            <a:pathLst>
              <a:path w="8684" h="264">
                <a:moveTo>
                  <a:pt x="0" y="262"/>
                </a:moveTo>
                <a:lnTo>
                  <a:pt x="856" y="264"/>
                </a:lnTo>
                <a:lnTo>
                  <a:pt x="1256" y="0"/>
                </a:lnTo>
                <a:lnTo>
                  <a:pt x="8684" y="1"/>
                </a:lnTo>
              </a:path>
            </a:pathLst>
          </a:custGeom>
          <a:noFill/>
          <a:ln w="12700">
            <a:gradFill>
              <a:gsLst>
                <a:gs pos="0">
                  <a:schemeClr val="accent1">
                    <a:alpha val="10000"/>
                  </a:schemeClr>
                </a:gs>
                <a:gs pos="100000">
                  <a:schemeClr val="accent1"/>
                </a:gs>
              </a:gsLst>
              <a:lin ang="0" scaled="1"/>
            </a:gradFill>
            <a:tailEnd type="ova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形状 254"/>
          <p:cNvSpPr/>
          <p:nvPr>
            <p:custDataLst>
              <p:tags r:id="rId13"/>
            </p:custDataLst>
          </p:nvPr>
        </p:nvSpPr>
        <p:spPr>
          <a:xfrm flipH="1" flipV="1">
            <a:off x="717664" y="4647791"/>
            <a:ext cx="5515256" cy="167668"/>
          </a:xfrm>
          <a:custGeom>
            <a:avLst/>
            <a:gdLst>
              <a:gd name="connsiteX0" fmla="*/ 0 w 8684"/>
              <a:gd name="connsiteY0" fmla="*/ 262 h 264"/>
              <a:gd name="connsiteX1" fmla="*/ 856 w 8684"/>
              <a:gd name="connsiteY1" fmla="*/ 264 h 264"/>
              <a:gd name="connsiteX2" fmla="*/ 1256 w 8684"/>
              <a:gd name="connsiteY2" fmla="*/ 0 h 264"/>
              <a:gd name="connsiteX3" fmla="*/ 8684 w 8684"/>
              <a:gd name="connsiteY3" fmla="*/ 1 h 264"/>
            </a:gdLst>
            <a:ahLst/>
            <a:cxnLst>
              <a:cxn ang="0">
                <a:pos x="connsiteX0" y="connsiteY0"/>
              </a:cxn>
              <a:cxn ang="0">
                <a:pos x="connsiteX1" y="connsiteY1"/>
              </a:cxn>
              <a:cxn ang="0">
                <a:pos x="connsiteX2" y="connsiteY2"/>
              </a:cxn>
              <a:cxn ang="0">
                <a:pos x="connsiteX3" y="connsiteY3"/>
              </a:cxn>
            </a:cxnLst>
            <a:rect l="l" t="t" r="r" b="b"/>
            <a:pathLst>
              <a:path w="8684" h="264">
                <a:moveTo>
                  <a:pt x="0" y="262"/>
                </a:moveTo>
                <a:lnTo>
                  <a:pt x="856" y="264"/>
                </a:lnTo>
                <a:lnTo>
                  <a:pt x="1256" y="0"/>
                </a:lnTo>
                <a:lnTo>
                  <a:pt x="8684" y="1"/>
                </a:lnTo>
              </a:path>
            </a:pathLst>
          </a:custGeom>
          <a:noFill/>
          <a:ln w="12700">
            <a:gradFill>
              <a:gsLst>
                <a:gs pos="0">
                  <a:schemeClr val="accent1">
                    <a:alpha val="10000"/>
                  </a:schemeClr>
                </a:gs>
                <a:gs pos="100000">
                  <a:schemeClr val="accent1"/>
                </a:gs>
              </a:gsLst>
              <a:lin ang="0" scaled="1"/>
            </a:gradFill>
            <a:tailEnd type="ova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4"/>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二、就业途径</a:t>
            </a:r>
            <a:endParaRPr lang="zh-CN" altLang="en-US"/>
          </a:p>
        </p:txBody>
      </p:sp>
      <p:sp>
        <p:nvSpPr>
          <p:cNvPr id="37" name="任意多边形: 形状 16"/>
          <p:cNvSpPr/>
          <p:nvPr>
            <p:custDataLst>
              <p:tags r:id="rId2"/>
            </p:custDataLst>
          </p:nvPr>
        </p:nvSpPr>
        <p:spPr>
          <a:xfrm rot="2700000">
            <a:off x="1583162" y="2100486"/>
            <a:ext cx="1768879" cy="1781336"/>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sp>
        <p:nvSpPr>
          <p:cNvPr id="38" name="矩形 37"/>
          <p:cNvSpPr/>
          <p:nvPr>
            <p:custDataLst>
              <p:tags r:id="rId3"/>
            </p:custDataLst>
          </p:nvPr>
        </p:nvSpPr>
        <p:spPr>
          <a:xfrm>
            <a:off x="1059144" y="3954499"/>
            <a:ext cx="2823778" cy="548681"/>
          </a:xfrm>
          <a:prstGeom prst="rect">
            <a:avLst/>
          </a:prstGeom>
          <a:noFill/>
        </p:spPr>
        <p:txBody>
          <a:bodyPr wrap="square" lIns="0" tIns="0" rIns="0" bIns="0" rtlCol="0" anchor="ctr" anchorCtr="0">
            <a:noAutofit/>
          </a:bodyPr>
          <a:p>
            <a:pPr algn="ctr">
              <a:spcBef>
                <a:spcPct val="0"/>
              </a:spcBef>
              <a:spcAft>
                <a:spcPct val="0"/>
              </a:spcAft>
            </a:pPr>
            <a:r>
              <a:rPr lang="zh-CN" altLang="en-US" sz="2400" b="1">
                <a:solidFill>
                  <a:schemeClr val="accent1"/>
                </a:solidFill>
                <a:latin typeface="+mn-ea"/>
                <a:cs typeface="+mn-ea"/>
              </a:rPr>
              <a:t>多样化的就业选择</a:t>
            </a:r>
            <a:endParaRPr lang="zh-CN" altLang="en-US" sz="2400" b="1">
              <a:solidFill>
                <a:schemeClr val="accent1"/>
              </a:solidFill>
              <a:latin typeface="+mn-ea"/>
              <a:cs typeface="+mn-ea"/>
            </a:endParaRPr>
          </a:p>
        </p:txBody>
      </p:sp>
      <p:sp>
        <p:nvSpPr>
          <p:cNvPr id="39" name="矩形 38"/>
          <p:cNvSpPr/>
          <p:nvPr>
            <p:custDataLst>
              <p:tags r:id="rId4"/>
            </p:custDataLst>
          </p:nvPr>
        </p:nvSpPr>
        <p:spPr>
          <a:xfrm>
            <a:off x="1055819" y="4617501"/>
            <a:ext cx="2823376" cy="1678799"/>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中等职业学校毕业生面临多种就业选择，包括直接就业、创业以及参加职业培训等途径。</a:t>
            </a:r>
            <a:endParaRPr lang="zh-CN" altLang="en-US" sz="1600">
              <a:ln>
                <a:noFill/>
                <a:prstDash val="sysDot"/>
              </a:ln>
              <a:solidFill>
                <a:schemeClr val="tx1">
                  <a:lumMod val="85000"/>
                  <a:lumOff val="15000"/>
                </a:schemeClr>
              </a:solidFill>
              <a:latin typeface="+mn-ea"/>
              <a:cs typeface="+mn-ea"/>
            </a:endParaRPr>
          </a:p>
        </p:txBody>
      </p:sp>
      <p:pic>
        <p:nvPicPr>
          <p:cNvPr id="40" name="图片 39" descr="/data/temp/5848f4e2-474b-11f0-90c1-0e40782fcd78.jpeg5848f4e2-474b-11f0-90c1-0e40782fcd78"/>
          <p:cNvPicPr>
            <a:picLocks noChangeAspect="1"/>
          </p:cNvPicPr>
          <p:nvPr>
            <p:custDataLst>
              <p:tags r:id="rId5"/>
            </p:custDataLst>
          </p:nvPr>
        </p:nvPicPr>
        <p:blipFill rotWithShape="1">
          <a:blip r:embed="rId6"/>
          <a:srcRect l="2947" r="2947"/>
          <a:stretch>
            <a:fillRect/>
          </a:stretch>
        </p:blipFill>
        <p:spPr>
          <a:xfrm>
            <a:off x="1247338" y="1956182"/>
            <a:ext cx="2440540" cy="1728945"/>
          </a:xfrm>
          <a:custGeom>
            <a:avLst/>
            <a:gdLst>
              <a:gd name="connsiteX0" fmla="*/ 1169431 w 2330450"/>
              <a:gd name="connsiteY0" fmla="*/ 0 h 1650954"/>
              <a:gd name="connsiteX1" fmla="*/ 1226354 w 2330450"/>
              <a:gd name="connsiteY1" fmla="*/ 23578 h 1650954"/>
              <a:gd name="connsiteX2" fmla="*/ 2306872 w 2330450"/>
              <a:gd name="connsiteY2" fmla="*/ 1104097 h 1650954"/>
              <a:gd name="connsiteX3" fmla="*/ 2306872 w 2330450"/>
              <a:gd name="connsiteY3" fmla="*/ 1217944 h 1650954"/>
              <a:gd name="connsiteX4" fmla="*/ 1873862 w 2330450"/>
              <a:gd name="connsiteY4" fmla="*/ 1650954 h 1650954"/>
              <a:gd name="connsiteX5" fmla="*/ 448177 w 2330450"/>
              <a:gd name="connsiteY5" fmla="*/ 1650954 h 1650954"/>
              <a:gd name="connsiteX6" fmla="*/ 23578 w 2330450"/>
              <a:gd name="connsiteY6" fmla="*/ 1226355 h 1650954"/>
              <a:gd name="connsiteX7" fmla="*/ 23578 w 2330450"/>
              <a:gd name="connsiteY7" fmla="*/ 1112508 h 1650954"/>
              <a:gd name="connsiteX8" fmla="*/ 1112508 w 2330450"/>
              <a:gd name="connsiteY8" fmla="*/ 23578 h 1650954"/>
              <a:gd name="connsiteX9" fmla="*/ 1169431 w 2330450"/>
              <a:gd name="connsiteY9" fmla="*/ 0 h 165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0450" h="1650954">
                <a:moveTo>
                  <a:pt x="1169431" y="0"/>
                </a:moveTo>
                <a:cubicBezTo>
                  <a:pt x="1190033" y="0"/>
                  <a:pt x="1210635" y="7859"/>
                  <a:pt x="1226354" y="23578"/>
                </a:cubicBezTo>
                <a:lnTo>
                  <a:pt x="2306872" y="1104097"/>
                </a:lnTo>
                <a:cubicBezTo>
                  <a:pt x="2338310" y="1135535"/>
                  <a:pt x="2338310" y="1186507"/>
                  <a:pt x="2306872" y="1217944"/>
                </a:cubicBezTo>
                <a:lnTo>
                  <a:pt x="1873862" y="1650954"/>
                </a:lnTo>
                <a:lnTo>
                  <a:pt x="448177" y="1650954"/>
                </a:lnTo>
                <a:lnTo>
                  <a:pt x="23578" y="1226355"/>
                </a:lnTo>
                <a:cubicBezTo>
                  <a:pt x="-7859" y="1194917"/>
                  <a:pt x="-7859" y="1143946"/>
                  <a:pt x="23578" y="1112508"/>
                </a:cubicBezTo>
                <a:lnTo>
                  <a:pt x="1112508" y="23578"/>
                </a:lnTo>
                <a:cubicBezTo>
                  <a:pt x="1128227" y="7859"/>
                  <a:pt x="1148829" y="0"/>
                  <a:pt x="1169431" y="0"/>
                </a:cubicBezTo>
                <a:close/>
              </a:path>
            </a:pathLst>
          </a:custGeom>
          <a:solidFill>
            <a:schemeClr val="accent1"/>
          </a:solidFill>
          <a:ln w="3175">
            <a:solidFill>
              <a:schemeClr val="accent1">
                <a:alpha val="20000"/>
              </a:schemeClr>
            </a:solidFill>
          </a:ln>
        </p:spPr>
      </p:pic>
      <p:sp>
        <p:nvSpPr>
          <p:cNvPr id="41" name="任意多边形: 形状 67"/>
          <p:cNvSpPr/>
          <p:nvPr>
            <p:custDataLst>
              <p:tags r:id="rId7"/>
            </p:custDataLst>
          </p:nvPr>
        </p:nvSpPr>
        <p:spPr>
          <a:xfrm rot="2700000">
            <a:off x="5200082" y="2099821"/>
            <a:ext cx="1768893" cy="1781528"/>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pic>
        <p:nvPicPr>
          <p:cNvPr id="42" name="图片 41" descr="/data/temp/5848f6ea-474b-11f0-90c1-0e40782fcd78.jpeg5848f6ea-474b-11f0-90c1-0e40782fcd78"/>
          <p:cNvPicPr>
            <a:picLocks noChangeAspect="1"/>
          </p:cNvPicPr>
          <p:nvPr>
            <p:custDataLst>
              <p:tags r:id="rId8"/>
            </p:custDataLst>
          </p:nvPr>
        </p:nvPicPr>
        <p:blipFill rotWithShape="1">
          <a:blip r:embed="rId9"/>
          <a:srcRect t="14578" b="14578"/>
          <a:stretch>
            <a:fillRect/>
          </a:stretch>
        </p:blipFill>
        <p:spPr>
          <a:xfrm>
            <a:off x="4864259" y="1956182"/>
            <a:ext cx="2440540" cy="1728993"/>
          </a:xfrm>
          <a:custGeom>
            <a:avLst/>
            <a:gdLst>
              <a:gd name="connsiteX0" fmla="*/ 1169431 w 2330450"/>
              <a:gd name="connsiteY0" fmla="*/ 0 h 1651000"/>
              <a:gd name="connsiteX1" fmla="*/ 1226354 w 2330450"/>
              <a:gd name="connsiteY1" fmla="*/ 23579 h 1651000"/>
              <a:gd name="connsiteX2" fmla="*/ 2306872 w 2330450"/>
              <a:gd name="connsiteY2" fmla="*/ 1104128 h 1651000"/>
              <a:gd name="connsiteX3" fmla="*/ 2306872 w 2330450"/>
              <a:gd name="connsiteY3" fmla="*/ 1217978 h 1651000"/>
              <a:gd name="connsiteX4" fmla="*/ 1873862 w 2330450"/>
              <a:gd name="connsiteY4" fmla="*/ 1651000 h 1651000"/>
              <a:gd name="connsiteX5" fmla="*/ 448177 w 2330450"/>
              <a:gd name="connsiteY5" fmla="*/ 1651000 h 1651000"/>
              <a:gd name="connsiteX6" fmla="*/ 23578 w 2330450"/>
              <a:gd name="connsiteY6" fmla="*/ 1226389 h 1651000"/>
              <a:gd name="connsiteX7" fmla="*/ 23578 w 2330450"/>
              <a:gd name="connsiteY7" fmla="*/ 1112539 h 1651000"/>
              <a:gd name="connsiteX8" fmla="*/ 1112508 w 2330450"/>
              <a:gd name="connsiteY8" fmla="*/ 23579 h 1651000"/>
              <a:gd name="connsiteX9" fmla="*/ 1169431 w 2330450"/>
              <a:gd name="connsiteY9" fmla="*/ 0 h 165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0450" h="1651000">
                <a:moveTo>
                  <a:pt x="1169431" y="0"/>
                </a:moveTo>
                <a:cubicBezTo>
                  <a:pt x="1190033" y="0"/>
                  <a:pt x="1210635" y="7860"/>
                  <a:pt x="1226354" y="23579"/>
                </a:cubicBezTo>
                <a:lnTo>
                  <a:pt x="2306872" y="1104128"/>
                </a:lnTo>
                <a:cubicBezTo>
                  <a:pt x="2338310" y="1135566"/>
                  <a:pt x="2338310" y="1186540"/>
                  <a:pt x="2306872" y="1217978"/>
                </a:cubicBezTo>
                <a:lnTo>
                  <a:pt x="1873862" y="1651000"/>
                </a:lnTo>
                <a:lnTo>
                  <a:pt x="448177" y="1651000"/>
                </a:lnTo>
                <a:lnTo>
                  <a:pt x="23578" y="1226389"/>
                </a:lnTo>
                <a:cubicBezTo>
                  <a:pt x="-7859" y="1194951"/>
                  <a:pt x="-7859" y="1143978"/>
                  <a:pt x="23578" y="1112539"/>
                </a:cubicBezTo>
                <a:lnTo>
                  <a:pt x="1112508" y="23579"/>
                </a:lnTo>
                <a:cubicBezTo>
                  <a:pt x="1128227" y="7860"/>
                  <a:pt x="1148829" y="0"/>
                  <a:pt x="1169431" y="0"/>
                </a:cubicBezTo>
                <a:close/>
              </a:path>
            </a:pathLst>
          </a:custGeom>
          <a:solidFill>
            <a:schemeClr val="accent2"/>
          </a:solidFill>
          <a:ln w="3175">
            <a:solidFill>
              <a:schemeClr val="accent2">
                <a:alpha val="20000"/>
              </a:schemeClr>
            </a:solidFill>
          </a:ln>
        </p:spPr>
      </p:pic>
      <p:sp>
        <p:nvSpPr>
          <p:cNvPr id="43" name="矩形 42"/>
          <p:cNvSpPr/>
          <p:nvPr>
            <p:custDataLst>
              <p:tags r:id="rId10"/>
            </p:custDataLst>
          </p:nvPr>
        </p:nvSpPr>
        <p:spPr>
          <a:xfrm>
            <a:off x="4676730" y="3954499"/>
            <a:ext cx="2823778" cy="548681"/>
          </a:xfrm>
          <a:prstGeom prst="rect">
            <a:avLst/>
          </a:prstGeom>
          <a:noFill/>
        </p:spPr>
        <p:txBody>
          <a:bodyPr wrap="square" lIns="0" tIns="0" rIns="0" bIns="0" rtlCol="0" anchor="ctr" anchorCtr="0">
            <a:noAutofit/>
          </a:bodyPr>
          <a:p>
            <a:pPr algn="ctr">
              <a:spcBef>
                <a:spcPct val="0"/>
              </a:spcBef>
              <a:spcAft>
                <a:spcPct val="0"/>
              </a:spcAft>
            </a:pPr>
            <a:r>
              <a:rPr lang="zh-CN" altLang="en-US" sz="2400" b="1">
                <a:solidFill>
                  <a:schemeClr val="accent2"/>
                </a:solidFill>
                <a:latin typeface="+mn-ea"/>
                <a:cs typeface="+mn-ea"/>
              </a:rPr>
              <a:t>各途径的特点</a:t>
            </a:r>
            <a:endParaRPr lang="zh-CN" altLang="en-US" sz="2400" b="1">
              <a:solidFill>
                <a:schemeClr val="accent2"/>
              </a:solidFill>
              <a:latin typeface="+mn-ea"/>
              <a:cs typeface="+mn-ea"/>
            </a:endParaRPr>
          </a:p>
        </p:txBody>
      </p:sp>
      <p:sp>
        <p:nvSpPr>
          <p:cNvPr id="44" name="矩形 43"/>
          <p:cNvSpPr/>
          <p:nvPr>
            <p:custDataLst>
              <p:tags r:id="rId11"/>
            </p:custDataLst>
          </p:nvPr>
        </p:nvSpPr>
        <p:spPr>
          <a:xfrm>
            <a:off x="4460875" y="4617720"/>
            <a:ext cx="3222625" cy="1678940"/>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直接就业能迅速融入职场，积累工作经验；创业则需要较强的创新意识和风险承担能力；职业培训则为技能提升提供了快速通道。</a:t>
            </a:r>
            <a:endParaRPr lang="zh-CN" altLang="en-US" sz="1600">
              <a:ln>
                <a:noFill/>
                <a:prstDash val="sysDot"/>
              </a:ln>
              <a:solidFill>
                <a:schemeClr val="tx1">
                  <a:lumMod val="85000"/>
                  <a:lumOff val="15000"/>
                </a:schemeClr>
              </a:solidFill>
              <a:latin typeface="+mn-ea"/>
              <a:cs typeface="+mn-ea"/>
            </a:endParaRPr>
          </a:p>
        </p:txBody>
      </p:sp>
      <p:sp>
        <p:nvSpPr>
          <p:cNvPr id="46" name="任意多边形: 形状 70"/>
          <p:cNvSpPr/>
          <p:nvPr>
            <p:custDataLst>
              <p:tags r:id="rId12"/>
            </p:custDataLst>
          </p:nvPr>
        </p:nvSpPr>
        <p:spPr>
          <a:xfrm rot="2700000">
            <a:off x="8817668" y="2100486"/>
            <a:ext cx="1768879" cy="1781336"/>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pic>
        <p:nvPicPr>
          <p:cNvPr id="47" name="图片 46" descr="/data/temp/5848f735-474b-11f0-90c1-0e40782fcd78.jpeg5848f735-474b-11f0-90c1-0e40782fcd78"/>
          <p:cNvPicPr>
            <a:picLocks noChangeAspect="1"/>
          </p:cNvPicPr>
          <p:nvPr>
            <p:custDataLst>
              <p:tags r:id="rId13"/>
            </p:custDataLst>
          </p:nvPr>
        </p:nvPicPr>
        <p:blipFill>
          <a:blip r:embed="rId14"/>
          <a:srcRect t="14579" b="14579"/>
          <a:stretch>
            <a:fillRect/>
          </a:stretch>
        </p:blipFill>
        <p:spPr>
          <a:xfrm>
            <a:off x="8481844" y="1956182"/>
            <a:ext cx="2440540" cy="1728945"/>
          </a:xfrm>
          <a:custGeom>
            <a:avLst/>
            <a:gdLst>
              <a:gd name="connsiteX0" fmla="*/ 1169431 w 2330450"/>
              <a:gd name="connsiteY0" fmla="*/ 0 h 1650954"/>
              <a:gd name="connsiteX1" fmla="*/ 1226354 w 2330450"/>
              <a:gd name="connsiteY1" fmla="*/ 23578 h 1650954"/>
              <a:gd name="connsiteX2" fmla="*/ 2306872 w 2330450"/>
              <a:gd name="connsiteY2" fmla="*/ 1104097 h 1650954"/>
              <a:gd name="connsiteX3" fmla="*/ 2306872 w 2330450"/>
              <a:gd name="connsiteY3" fmla="*/ 1217944 h 1650954"/>
              <a:gd name="connsiteX4" fmla="*/ 1873862 w 2330450"/>
              <a:gd name="connsiteY4" fmla="*/ 1650954 h 1650954"/>
              <a:gd name="connsiteX5" fmla="*/ 448177 w 2330450"/>
              <a:gd name="connsiteY5" fmla="*/ 1650954 h 1650954"/>
              <a:gd name="connsiteX6" fmla="*/ 23579 w 2330450"/>
              <a:gd name="connsiteY6" fmla="*/ 1226355 h 1650954"/>
              <a:gd name="connsiteX7" fmla="*/ 23579 w 2330450"/>
              <a:gd name="connsiteY7" fmla="*/ 1112508 h 1650954"/>
              <a:gd name="connsiteX8" fmla="*/ 1112508 w 2330450"/>
              <a:gd name="connsiteY8" fmla="*/ 23578 h 1650954"/>
              <a:gd name="connsiteX9" fmla="*/ 1169431 w 2330450"/>
              <a:gd name="connsiteY9" fmla="*/ 0 h 165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0450" h="1650954">
                <a:moveTo>
                  <a:pt x="1169431" y="0"/>
                </a:moveTo>
                <a:cubicBezTo>
                  <a:pt x="1190033" y="0"/>
                  <a:pt x="1210635" y="7859"/>
                  <a:pt x="1226354" y="23578"/>
                </a:cubicBezTo>
                <a:lnTo>
                  <a:pt x="2306872" y="1104097"/>
                </a:lnTo>
                <a:cubicBezTo>
                  <a:pt x="2338310" y="1135535"/>
                  <a:pt x="2338310" y="1186507"/>
                  <a:pt x="2306872" y="1217944"/>
                </a:cubicBezTo>
                <a:lnTo>
                  <a:pt x="1873862" y="1650954"/>
                </a:lnTo>
                <a:lnTo>
                  <a:pt x="448177" y="1650954"/>
                </a:lnTo>
                <a:lnTo>
                  <a:pt x="23579" y="1226355"/>
                </a:lnTo>
                <a:cubicBezTo>
                  <a:pt x="-7859" y="1194917"/>
                  <a:pt x="-7859" y="1143946"/>
                  <a:pt x="23579" y="1112508"/>
                </a:cubicBezTo>
                <a:lnTo>
                  <a:pt x="1112508" y="23578"/>
                </a:lnTo>
                <a:cubicBezTo>
                  <a:pt x="1128227" y="7859"/>
                  <a:pt x="1148829" y="0"/>
                  <a:pt x="1169431" y="0"/>
                </a:cubicBezTo>
                <a:close/>
              </a:path>
            </a:pathLst>
          </a:custGeom>
          <a:solidFill>
            <a:schemeClr val="accent1"/>
          </a:solidFill>
          <a:ln w="3175">
            <a:solidFill>
              <a:schemeClr val="accent1">
                <a:alpha val="20000"/>
              </a:schemeClr>
            </a:solidFill>
          </a:ln>
        </p:spPr>
      </p:pic>
      <p:sp>
        <p:nvSpPr>
          <p:cNvPr id="48" name="矩形 47"/>
          <p:cNvSpPr/>
          <p:nvPr>
            <p:custDataLst>
              <p:tags r:id="rId15"/>
            </p:custDataLst>
          </p:nvPr>
        </p:nvSpPr>
        <p:spPr>
          <a:xfrm>
            <a:off x="8294315" y="3954499"/>
            <a:ext cx="2823778" cy="548681"/>
          </a:xfrm>
          <a:prstGeom prst="rect">
            <a:avLst/>
          </a:prstGeom>
          <a:noFill/>
        </p:spPr>
        <p:txBody>
          <a:bodyPr wrap="square" lIns="0" tIns="0" rIns="0" bIns="0" rtlCol="0" anchor="ctr" anchorCtr="0">
            <a:noAutofit/>
          </a:bodyPr>
          <a:p>
            <a:pPr algn="ctr">
              <a:spcBef>
                <a:spcPct val="0"/>
              </a:spcBef>
              <a:spcAft>
                <a:spcPct val="0"/>
              </a:spcAft>
            </a:pPr>
            <a:r>
              <a:rPr lang="zh-CN" altLang="en-US" sz="2400" b="1">
                <a:solidFill>
                  <a:schemeClr val="accent1"/>
                </a:solidFill>
                <a:latin typeface="+mn-ea"/>
                <a:cs typeface="+mn-ea"/>
              </a:rPr>
              <a:t>职业规划的重要性</a:t>
            </a:r>
            <a:endParaRPr lang="zh-CN" altLang="en-US" sz="2400" b="1">
              <a:solidFill>
                <a:schemeClr val="accent1"/>
              </a:solidFill>
              <a:latin typeface="+mn-ea"/>
              <a:cs typeface="+mn-ea"/>
            </a:endParaRPr>
          </a:p>
        </p:txBody>
      </p:sp>
      <p:sp>
        <p:nvSpPr>
          <p:cNvPr id="49" name="矩形 48"/>
          <p:cNvSpPr/>
          <p:nvPr>
            <p:custDataLst>
              <p:tags r:id="rId16"/>
            </p:custDataLst>
          </p:nvPr>
        </p:nvSpPr>
        <p:spPr>
          <a:xfrm>
            <a:off x="8290990" y="4617501"/>
            <a:ext cx="2823376" cy="1678799"/>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明确的职业规划有助于学生识别适合自己的就业途径，避免盲目跟风，确保职业发展的连贯性和稳定性。</a:t>
            </a:r>
            <a:endParaRPr lang="zh-CN" altLang="en-US" sz="1600">
              <a:ln>
                <a:noFill/>
                <a:prstDash val="sysDot"/>
              </a:ln>
              <a:solidFill>
                <a:schemeClr val="tx1">
                  <a:lumMod val="85000"/>
                  <a:lumOff val="15000"/>
                </a:schemeClr>
              </a:solidFill>
              <a:latin typeface="+mn-ea"/>
              <a:cs typeface="+mn-ea"/>
            </a:endParaRPr>
          </a:p>
        </p:txBody>
      </p:sp>
      <p:cxnSp>
        <p:nvCxnSpPr>
          <p:cNvPr id="50" name="直接连接符 49"/>
          <p:cNvCxnSpPr/>
          <p:nvPr>
            <p:custDataLst>
              <p:tags r:id="rId17"/>
            </p:custDataLst>
          </p:nvPr>
        </p:nvCxnSpPr>
        <p:spPr>
          <a:xfrm>
            <a:off x="1279923" y="3682515"/>
            <a:ext cx="9613866"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（一）学校推荐就业</a:t>
            </a:r>
            <a:endParaRPr lang="zh-CN" altLang="en-US"/>
          </a:p>
        </p:txBody>
      </p:sp>
      <p:sp>
        <p:nvSpPr>
          <p:cNvPr id="19" name="矩形 4"/>
          <p:cNvSpPr/>
          <p:nvPr>
            <p:custDataLst>
              <p:tags r:id="rId2"/>
            </p:custDataLst>
          </p:nvPr>
        </p:nvSpPr>
        <p:spPr>
          <a:xfrm>
            <a:off x="1008378" y="1736978"/>
            <a:ext cx="2985177" cy="398800"/>
          </a:xfrm>
          <a:prstGeom prst="rect">
            <a:avLst/>
          </a:prstGeom>
          <a:noFill/>
        </p:spPr>
        <p:txBody>
          <a:bodyPr wrap="square" lIns="0" tIns="0" rIns="0" bIns="0" rtlCol="0">
            <a:noAutofit/>
          </a:bodyPr>
          <a:p>
            <a:pPr algn="r">
              <a:spcBef>
                <a:spcPct val="0"/>
              </a:spcBef>
              <a:spcAft>
                <a:spcPct val="0"/>
              </a:spcAft>
            </a:pPr>
            <a:r>
              <a:rPr lang="zh-CN" altLang="en-US" sz="2000" b="1">
                <a:solidFill>
                  <a:schemeClr val="accent1"/>
                </a:solidFill>
                <a:latin typeface="+mn-ea"/>
                <a:cs typeface="+mn-ea"/>
                <a:sym typeface="+mn-ea"/>
              </a:rPr>
              <a:t>定义与重要性</a:t>
            </a:r>
            <a:endParaRPr lang="zh-CN" altLang="en-US" sz="2000" b="1">
              <a:solidFill>
                <a:schemeClr val="accent1"/>
              </a:solidFill>
              <a:latin typeface="+mn-ea"/>
              <a:cs typeface="+mn-ea"/>
              <a:sym typeface="+mn-ea"/>
            </a:endParaRPr>
          </a:p>
        </p:txBody>
      </p:sp>
      <p:sp>
        <p:nvSpPr>
          <p:cNvPr id="20" name="矩形 7"/>
          <p:cNvSpPr/>
          <p:nvPr>
            <p:custDataLst>
              <p:tags r:id="rId3"/>
            </p:custDataLst>
          </p:nvPr>
        </p:nvSpPr>
        <p:spPr>
          <a:xfrm>
            <a:off x="695960" y="2221230"/>
            <a:ext cx="3297555" cy="865505"/>
          </a:xfrm>
          <a:prstGeom prst="rect">
            <a:avLst/>
          </a:prstGeom>
          <a:noFill/>
        </p:spPr>
        <p:txBody>
          <a:bodyPr wrap="square" lIns="0" tIns="0" rIns="0" bIns="0" rtlCol="0">
            <a:noAutofit/>
          </a:bodyPr>
          <a:p>
            <a:pPr algn="r">
              <a:lnSpc>
                <a:spcPct val="140000"/>
              </a:lnSpc>
              <a:spcBef>
                <a:spcPct val="0"/>
              </a:spcBef>
              <a:spcAft>
                <a:spcPct val="0"/>
              </a:spcAft>
            </a:pPr>
            <a:r>
              <a:rPr lang="zh-CN" altLang="en-US">
                <a:solidFill>
                  <a:schemeClr val="tx1">
                    <a:lumMod val="85000"/>
                    <a:lumOff val="15000"/>
                  </a:schemeClr>
                </a:solidFill>
                <a:latin typeface="+mn-ea"/>
                <a:cs typeface="+mn-ea"/>
                <a:sym typeface="+mn-ea"/>
              </a:rPr>
              <a:t>学校推荐就业是中等职业学校毕业生的重要就业途径之一，通过学校推荐，毕业生可以获得更多的就业机会和更广阔的就业空间。</a:t>
            </a:r>
            <a:endParaRPr lang="zh-CN" altLang="en-US">
              <a:solidFill>
                <a:schemeClr val="tx1">
                  <a:lumMod val="85000"/>
                  <a:lumOff val="15000"/>
                </a:schemeClr>
              </a:solidFill>
              <a:latin typeface="+mn-ea"/>
              <a:cs typeface="+mn-ea"/>
              <a:sym typeface="+mn-ea"/>
            </a:endParaRPr>
          </a:p>
        </p:txBody>
      </p:sp>
      <p:cxnSp>
        <p:nvCxnSpPr>
          <p:cNvPr id="23" name="直接箭头连接符 3"/>
          <p:cNvCxnSpPr/>
          <p:nvPr>
            <p:custDataLst>
              <p:tags r:id="rId4"/>
            </p:custDataLst>
          </p:nvPr>
        </p:nvCxnSpPr>
        <p:spPr>
          <a:xfrm>
            <a:off x="2023160" y="2152924"/>
            <a:ext cx="1970506" cy="0"/>
          </a:xfrm>
          <a:prstGeom prst="straightConnector1">
            <a:avLst/>
          </a:prstGeom>
          <a:ln w="12700">
            <a:solidFill>
              <a:schemeClr val="accent1"/>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4" name="泪滴形 5"/>
          <p:cNvSpPr/>
          <p:nvPr>
            <p:custDataLst>
              <p:tags r:id="rId5"/>
            </p:custDataLst>
          </p:nvPr>
        </p:nvSpPr>
        <p:spPr>
          <a:xfrm flipH="1">
            <a:off x="4224183" y="1930644"/>
            <a:ext cx="1682201" cy="1682201"/>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sp>
        <p:nvSpPr>
          <p:cNvPr id="25" name="泪滴形 9"/>
          <p:cNvSpPr/>
          <p:nvPr>
            <p:custDataLst>
              <p:tags r:id="rId6"/>
            </p:custDataLst>
          </p:nvPr>
        </p:nvSpPr>
        <p:spPr>
          <a:xfrm>
            <a:off x="6300739" y="1930644"/>
            <a:ext cx="1682201" cy="1682201"/>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sp>
        <p:nvSpPr>
          <p:cNvPr id="26" name="泪滴形 10"/>
          <p:cNvSpPr/>
          <p:nvPr>
            <p:custDataLst>
              <p:tags r:id="rId7"/>
            </p:custDataLst>
          </p:nvPr>
        </p:nvSpPr>
        <p:spPr>
          <a:xfrm rot="16200000" flipH="1">
            <a:off x="4224183" y="3897975"/>
            <a:ext cx="1682201" cy="1682201"/>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p>
        </p:txBody>
      </p:sp>
      <p:sp>
        <p:nvSpPr>
          <p:cNvPr id="29" name="泪滴形 11"/>
          <p:cNvSpPr/>
          <p:nvPr>
            <p:custDataLst>
              <p:tags r:id="rId8"/>
            </p:custDataLst>
          </p:nvPr>
        </p:nvSpPr>
        <p:spPr>
          <a:xfrm rot="5400000">
            <a:off x="6301374" y="3897975"/>
            <a:ext cx="1682201" cy="1682201"/>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p>
        </p:txBody>
      </p:sp>
      <p:sp>
        <p:nvSpPr>
          <p:cNvPr id="31" name="矩形 8"/>
          <p:cNvSpPr/>
          <p:nvPr>
            <p:custDataLst>
              <p:tags r:id="rId9"/>
            </p:custDataLst>
          </p:nvPr>
        </p:nvSpPr>
        <p:spPr>
          <a:xfrm>
            <a:off x="1008378" y="4287238"/>
            <a:ext cx="2985177" cy="398800"/>
          </a:xfrm>
          <a:prstGeom prst="rect">
            <a:avLst/>
          </a:prstGeom>
          <a:noFill/>
        </p:spPr>
        <p:txBody>
          <a:bodyPr wrap="square" lIns="0" tIns="0" rIns="0" bIns="0" rtlCol="0">
            <a:noAutofit/>
          </a:bodyPr>
          <a:p>
            <a:pPr algn="r">
              <a:spcBef>
                <a:spcPct val="0"/>
              </a:spcBef>
              <a:spcAft>
                <a:spcPct val="0"/>
              </a:spcAft>
            </a:pPr>
            <a:r>
              <a:rPr lang="zh-CN" altLang="en-US" sz="2000" b="1">
                <a:solidFill>
                  <a:schemeClr val="accent1"/>
                </a:solidFill>
                <a:latin typeface="+mn-ea"/>
                <a:cs typeface="+mn-ea"/>
                <a:sym typeface="+mn-ea"/>
              </a:rPr>
              <a:t>毕业生就业机会的增加</a:t>
            </a:r>
            <a:endParaRPr lang="zh-CN" altLang="en-US" sz="2000" b="1">
              <a:solidFill>
                <a:schemeClr val="accent1"/>
              </a:solidFill>
              <a:latin typeface="+mn-ea"/>
              <a:cs typeface="+mn-ea"/>
              <a:sym typeface="+mn-ea"/>
            </a:endParaRPr>
          </a:p>
        </p:txBody>
      </p:sp>
      <p:sp>
        <p:nvSpPr>
          <p:cNvPr id="32" name="矩形 26"/>
          <p:cNvSpPr/>
          <p:nvPr>
            <p:custDataLst>
              <p:tags r:id="rId10"/>
            </p:custDataLst>
          </p:nvPr>
        </p:nvSpPr>
        <p:spPr>
          <a:xfrm>
            <a:off x="565785" y="4772025"/>
            <a:ext cx="3427730" cy="865505"/>
          </a:xfrm>
          <a:prstGeom prst="rect">
            <a:avLst/>
          </a:prstGeom>
          <a:noFill/>
        </p:spPr>
        <p:txBody>
          <a:bodyPr wrap="square" lIns="0" tIns="0" rIns="0" bIns="0" rtlCol="0">
            <a:noAutofit/>
          </a:bodyPr>
          <a:p>
            <a:pPr algn="r">
              <a:lnSpc>
                <a:spcPct val="140000"/>
              </a:lnSpc>
              <a:spcBef>
                <a:spcPct val="0"/>
              </a:spcBef>
              <a:spcAft>
                <a:spcPct val="0"/>
              </a:spcAft>
            </a:pPr>
            <a:r>
              <a:rPr lang="zh-CN" altLang="en-US">
                <a:solidFill>
                  <a:schemeClr val="tx1">
                    <a:lumMod val="85000"/>
                    <a:lumOff val="15000"/>
                  </a:schemeClr>
                </a:solidFill>
                <a:latin typeface="+mn-ea"/>
                <a:cs typeface="+mn-ea"/>
                <a:sym typeface="+mn-ea"/>
              </a:rPr>
              <a:t>通过学校推荐，毕业生能够接触到更多就业机会，从而增加他们找到合适工作的可能性。</a:t>
            </a:r>
            <a:endParaRPr lang="zh-CN" altLang="en-US">
              <a:solidFill>
                <a:schemeClr val="tx1">
                  <a:lumMod val="85000"/>
                  <a:lumOff val="15000"/>
                </a:schemeClr>
              </a:solidFill>
              <a:latin typeface="+mn-ea"/>
              <a:cs typeface="+mn-ea"/>
              <a:sym typeface="+mn-ea"/>
            </a:endParaRPr>
          </a:p>
        </p:txBody>
      </p:sp>
      <p:cxnSp>
        <p:nvCxnSpPr>
          <p:cNvPr id="33" name="直接箭头连接符 14"/>
          <p:cNvCxnSpPr/>
          <p:nvPr>
            <p:custDataLst>
              <p:tags r:id="rId11"/>
            </p:custDataLst>
          </p:nvPr>
        </p:nvCxnSpPr>
        <p:spPr>
          <a:xfrm>
            <a:off x="2023160" y="4703185"/>
            <a:ext cx="1970506" cy="0"/>
          </a:xfrm>
          <a:prstGeom prst="straightConnector1">
            <a:avLst/>
          </a:prstGeom>
          <a:ln w="12700">
            <a:solidFill>
              <a:schemeClr val="accent1"/>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4" name="矩形 27"/>
          <p:cNvSpPr/>
          <p:nvPr>
            <p:custDataLst>
              <p:tags r:id="rId12"/>
            </p:custDataLst>
          </p:nvPr>
        </p:nvSpPr>
        <p:spPr>
          <a:xfrm>
            <a:off x="8252829" y="1770633"/>
            <a:ext cx="2965834" cy="398800"/>
          </a:xfrm>
          <a:prstGeom prst="rect">
            <a:avLst/>
          </a:prstGeom>
          <a:noFill/>
        </p:spPr>
        <p:txBody>
          <a:bodyPr wrap="square" lIns="0" tIns="0" rIns="0" bIns="0" rtlCol="0">
            <a:noAutofit/>
          </a:bodyPr>
          <a:p>
            <a:pPr>
              <a:spcBef>
                <a:spcPct val="0"/>
              </a:spcBef>
              <a:spcAft>
                <a:spcPct val="0"/>
              </a:spcAft>
            </a:pPr>
            <a:r>
              <a:rPr lang="zh-CN" altLang="en-US" sz="2000" b="1">
                <a:solidFill>
                  <a:schemeClr val="accent1"/>
                </a:solidFill>
                <a:latin typeface="+mn-ea"/>
                <a:cs typeface="+mn-ea"/>
                <a:sym typeface="+mn-ea"/>
              </a:rPr>
              <a:t>就业指导机构的作用</a:t>
            </a:r>
            <a:endParaRPr lang="zh-CN" altLang="en-US" sz="2000" b="1">
              <a:solidFill>
                <a:schemeClr val="accent1"/>
              </a:solidFill>
              <a:latin typeface="+mn-ea"/>
              <a:cs typeface="+mn-ea"/>
              <a:sym typeface="+mn-ea"/>
            </a:endParaRPr>
          </a:p>
        </p:txBody>
      </p:sp>
      <p:cxnSp>
        <p:nvCxnSpPr>
          <p:cNvPr id="35" name="直接箭头连接符 17"/>
          <p:cNvCxnSpPr/>
          <p:nvPr>
            <p:custDataLst>
              <p:tags r:id="rId13"/>
            </p:custDataLst>
          </p:nvPr>
        </p:nvCxnSpPr>
        <p:spPr>
          <a:xfrm flipH="1">
            <a:off x="8252829" y="2186579"/>
            <a:ext cx="1970506" cy="0"/>
          </a:xfrm>
          <a:prstGeom prst="straightConnector1">
            <a:avLst/>
          </a:prstGeom>
          <a:ln w="12700">
            <a:solidFill>
              <a:schemeClr val="accent1"/>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6" name="矩形 29"/>
          <p:cNvSpPr/>
          <p:nvPr>
            <p:custDataLst>
              <p:tags r:id="rId14"/>
            </p:custDataLst>
          </p:nvPr>
        </p:nvSpPr>
        <p:spPr>
          <a:xfrm>
            <a:off x="8252829" y="4320893"/>
            <a:ext cx="2965833" cy="398800"/>
          </a:xfrm>
          <a:prstGeom prst="rect">
            <a:avLst/>
          </a:prstGeom>
          <a:noFill/>
        </p:spPr>
        <p:txBody>
          <a:bodyPr wrap="square" lIns="0" tIns="0" rIns="0" bIns="0" rtlCol="0">
            <a:noAutofit/>
          </a:bodyPr>
          <a:p>
            <a:pPr>
              <a:spcBef>
                <a:spcPct val="0"/>
              </a:spcBef>
              <a:spcAft>
                <a:spcPct val="0"/>
              </a:spcAft>
            </a:pPr>
            <a:r>
              <a:rPr lang="zh-CN" altLang="en-US" sz="2000" b="1">
                <a:solidFill>
                  <a:schemeClr val="accent1"/>
                </a:solidFill>
                <a:latin typeface="+mn-ea"/>
                <a:cs typeface="+mn-ea"/>
                <a:sym typeface="+mn-ea"/>
              </a:rPr>
              <a:t>招聘信息的收集与发布</a:t>
            </a:r>
            <a:endParaRPr lang="zh-CN" altLang="en-US" sz="2000" b="1">
              <a:solidFill>
                <a:schemeClr val="accent1"/>
              </a:solidFill>
              <a:latin typeface="+mn-ea"/>
              <a:cs typeface="+mn-ea"/>
              <a:sym typeface="+mn-ea"/>
            </a:endParaRPr>
          </a:p>
        </p:txBody>
      </p:sp>
      <p:cxnSp>
        <p:nvCxnSpPr>
          <p:cNvPr id="37" name="直接箭头连接符 20"/>
          <p:cNvCxnSpPr/>
          <p:nvPr>
            <p:custDataLst>
              <p:tags r:id="rId15"/>
            </p:custDataLst>
          </p:nvPr>
        </p:nvCxnSpPr>
        <p:spPr>
          <a:xfrm flipH="1">
            <a:off x="8252829" y="4736840"/>
            <a:ext cx="1970506" cy="0"/>
          </a:xfrm>
          <a:prstGeom prst="straightConnector1">
            <a:avLst/>
          </a:prstGeom>
          <a:ln w="12700">
            <a:solidFill>
              <a:schemeClr val="accent1"/>
            </a:solidFill>
            <a:headEnd type="oval"/>
            <a:tailEnd type="none"/>
          </a:ln>
        </p:spPr>
        <p:style>
          <a:lnRef idx="1">
            <a:schemeClr val="accent1"/>
          </a:lnRef>
          <a:fillRef idx="0">
            <a:schemeClr val="accent1"/>
          </a:fillRef>
          <a:effectRef idx="0">
            <a:schemeClr val="accent1"/>
          </a:effectRef>
          <a:fontRef idx="minor">
            <a:schemeClr val="tx1"/>
          </a:fontRef>
        </p:style>
      </p:cxnSp>
      <p:pic>
        <p:nvPicPr>
          <p:cNvPr id="38" name="图片 7" descr="343435383038363b343532323338393bbacfd7f7bbfad6c6"/>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4764595" y="2471692"/>
            <a:ext cx="600741" cy="600741"/>
          </a:xfrm>
          <a:prstGeom prst="rect">
            <a:avLst/>
          </a:prstGeom>
          <a:effectLst>
            <a:reflection blurRad="6350" stA="29000" endPos="35000" dist="50800" dir="5400000" sy="-100000" algn="bl" rotWithShape="0"/>
          </a:effectLst>
        </p:spPr>
      </p:pic>
      <p:sp>
        <p:nvSpPr>
          <p:cNvPr id="39" name="菱形 21"/>
          <p:cNvSpPr/>
          <p:nvPr>
            <p:custDataLst>
              <p:tags r:id="rId19"/>
            </p:custDataLst>
          </p:nvPr>
        </p:nvSpPr>
        <p:spPr>
          <a:xfrm>
            <a:off x="5834625" y="3525211"/>
            <a:ext cx="538508" cy="538508"/>
          </a:xfrm>
          <a:prstGeom prst="diamond">
            <a:avLst/>
          </a:prstGeom>
          <a:solidFill>
            <a:schemeClr val="accent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pic>
        <p:nvPicPr>
          <p:cNvPr id="40" name="图片 5" descr="343435383036303b343532343134393bcdb7c4d4b7e7b1a9"/>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4784281" y="4458709"/>
            <a:ext cx="561369" cy="561369"/>
          </a:xfrm>
          <a:prstGeom prst="rect">
            <a:avLst/>
          </a:prstGeom>
          <a:effectLst>
            <a:reflection blurRad="6350" stA="29000" endPos="35000" dist="50800" dir="5400000" sy="-100000" algn="bl" rotWithShape="0"/>
          </a:effectLst>
        </p:spPr>
      </p:pic>
      <p:pic>
        <p:nvPicPr>
          <p:cNvPr id="41" name="图片 9" descr="343435383038363b343532323339323bc6b7c5c6b9dcc0ed"/>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6860203" y="2437400"/>
            <a:ext cx="562639" cy="562639"/>
          </a:xfrm>
          <a:prstGeom prst="rect">
            <a:avLst/>
          </a:prstGeom>
          <a:effectLst>
            <a:reflection blurRad="6350" stA="29000" endPos="35000" dist="50800" dir="5400000" sy="-100000" algn="bl" rotWithShape="0"/>
          </a:effectLst>
        </p:spPr>
      </p:pic>
      <p:pic>
        <p:nvPicPr>
          <p:cNvPr id="42" name="图片 18" descr="343435383036303b343532343136323bcfeec4bfc9fac3fcd6dcc6da"/>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6872903" y="4470139"/>
            <a:ext cx="538508" cy="538508"/>
          </a:xfrm>
          <a:prstGeom prst="rect">
            <a:avLst/>
          </a:prstGeom>
          <a:effectLst>
            <a:reflection blurRad="6350" stA="29000" endPos="35000" dist="50800" dir="5400000" sy="-100000" algn="bl" rotWithShape="0"/>
          </a:effectLst>
        </p:spPr>
      </p:pic>
      <p:sp>
        <p:nvSpPr>
          <p:cNvPr id="43" name="矩形 6"/>
          <p:cNvSpPr/>
          <p:nvPr>
            <p:custDataLst>
              <p:tags r:id="rId29"/>
            </p:custDataLst>
          </p:nvPr>
        </p:nvSpPr>
        <p:spPr>
          <a:xfrm>
            <a:off x="8252829" y="2255797"/>
            <a:ext cx="2985177" cy="865549"/>
          </a:xfrm>
          <a:prstGeom prst="rect">
            <a:avLst/>
          </a:prstGeom>
          <a:noFill/>
        </p:spPr>
        <p:txBody>
          <a:bodyPr wrap="square" lIns="0" tIns="0" rIns="0" bIns="0" rtlCol="0">
            <a:noAutofit/>
          </a:bodyPr>
          <a:p>
            <a:pPr algn="l">
              <a:lnSpc>
                <a:spcPct val="140000"/>
              </a:lnSpc>
              <a:spcBef>
                <a:spcPct val="0"/>
              </a:spcBef>
              <a:spcAft>
                <a:spcPct val="0"/>
              </a:spcAft>
            </a:pPr>
            <a:r>
              <a:rPr lang="zh-CN" altLang="en-US">
                <a:solidFill>
                  <a:schemeClr val="tx1">
                    <a:lumMod val="85000"/>
                    <a:lumOff val="15000"/>
                  </a:schemeClr>
                </a:solidFill>
                <a:latin typeface="+mn-ea"/>
                <a:cs typeface="+mn-ea"/>
                <a:sym typeface="+mn-ea"/>
              </a:rPr>
              <a:t>学校设有专门的就业指导机构，负责收集用人单位的招聘信息，为毕业生提供就业推荐服务。</a:t>
            </a:r>
            <a:endParaRPr lang="zh-CN" altLang="en-US">
              <a:solidFill>
                <a:schemeClr val="tx1">
                  <a:lumMod val="85000"/>
                  <a:lumOff val="15000"/>
                </a:schemeClr>
              </a:solidFill>
              <a:latin typeface="+mn-ea"/>
              <a:cs typeface="+mn-ea"/>
              <a:sym typeface="+mn-ea"/>
            </a:endParaRPr>
          </a:p>
        </p:txBody>
      </p:sp>
      <p:sp>
        <p:nvSpPr>
          <p:cNvPr id="44" name="矩形 15"/>
          <p:cNvSpPr/>
          <p:nvPr>
            <p:custDataLst>
              <p:tags r:id="rId30"/>
            </p:custDataLst>
          </p:nvPr>
        </p:nvSpPr>
        <p:spPr>
          <a:xfrm>
            <a:off x="8252829" y="4806058"/>
            <a:ext cx="2985177" cy="865549"/>
          </a:xfrm>
          <a:prstGeom prst="rect">
            <a:avLst/>
          </a:prstGeom>
          <a:noFill/>
        </p:spPr>
        <p:txBody>
          <a:bodyPr wrap="square" lIns="0" tIns="0" rIns="0" bIns="0" rtlCol="0">
            <a:noAutofit/>
          </a:bodyPr>
          <a:p>
            <a:pPr algn="l">
              <a:lnSpc>
                <a:spcPct val="140000"/>
              </a:lnSpc>
              <a:spcBef>
                <a:spcPct val="0"/>
              </a:spcBef>
              <a:spcAft>
                <a:spcPct val="0"/>
              </a:spcAft>
            </a:pPr>
            <a:r>
              <a:rPr lang="zh-CN" altLang="en-US">
                <a:solidFill>
                  <a:schemeClr val="tx1">
                    <a:lumMod val="85000"/>
                    <a:lumOff val="15000"/>
                  </a:schemeClr>
                </a:solidFill>
                <a:latin typeface="+mn-ea"/>
                <a:cs typeface="+mn-ea"/>
                <a:sym typeface="+mn-ea"/>
              </a:rPr>
              <a:t>学校推荐就业过程中，就业指导机构会收集用人单位的招聘信息，并向毕业生发布，帮助他们了解市场需求。</a:t>
            </a:r>
            <a:endParaRPr lang="zh-CN" altLang="en-US">
              <a:solidFill>
                <a:schemeClr val="tx1">
                  <a:lumMod val="85000"/>
                  <a:lumOff val="15000"/>
                </a:schemeClr>
              </a:solidFill>
              <a:latin typeface="+mn-ea"/>
              <a:cs typeface="+mn-ea"/>
              <a:sym typeface="+mn-ea"/>
            </a:endParaRPr>
          </a:p>
        </p:txBody>
      </p:sp>
    </p:spTree>
    <p:custDataLst>
      <p:tags r:id="rId3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（二）参加招聘会</a:t>
            </a:r>
            <a:endParaRPr lang="zh-CN" altLang="en-US"/>
          </a:p>
        </p:txBody>
      </p:sp>
      <p:sp>
        <p:nvSpPr>
          <p:cNvPr id="2" name="矩形 2"/>
          <p:cNvSpPr/>
          <p:nvPr>
            <p:custDataLst>
              <p:tags r:id="rId2"/>
            </p:custDataLst>
          </p:nvPr>
        </p:nvSpPr>
        <p:spPr>
          <a:xfrm>
            <a:off x="696000" y="2324989"/>
            <a:ext cx="3287233" cy="841490"/>
          </a:xfrm>
          <a:prstGeom prst="rect">
            <a:avLst/>
          </a:prstGeom>
          <a:noFill/>
        </p:spPr>
        <p:txBody>
          <a:bodyPr wrap="square" lIns="0" tIns="0" rIns="0" bIns="0" rtlCol="0" anchor="t" anchorCtr="0">
            <a:noAutofit/>
          </a:bodyPr>
          <a:p>
            <a:pPr algn="r">
              <a:lnSpc>
                <a:spcPct val="150000"/>
              </a:lnSpc>
              <a:spcBef>
                <a:spcPct val="0"/>
              </a:spcBef>
              <a:spcAft>
                <a:spcPct val="0"/>
              </a:spcAft>
            </a:pPr>
            <a:r>
              <a:rPr lang="zh-CN" altLang="en-US" dirty="0">
                <a:ln>
                  <a:noFill/>
                  <a:prstDash val="sysDot"/>
                </a:ln>
                <a:solidFill>
                  <a:schemeClr val="tx1">
                    <a:lumMod val="85000"/>
                    <a:lumOff val="15000"/>
                  </a:schemeClr>
                </a:solidFill>
                <a:latin typeface="+mn-ea"/>
                <a:cs typeface="+mn-ea"/>
              </a:rPr>
              <a:t>招聘会是毕业生与用人单位直接接触的重要平台，为毕业生提供与用人单位面对面交流的机会。</a:t>
            </a:r>
            <a:endParaRPr lang="zh-CN" altLang="en-US" dirty="0">
              <a:ln>
                <a:noFill/>
                <a:prstDash val="sysDot"/>
              </a:ln>
              <a:solidFill>
                <a:schemeClr val="tx1">
                  <a:lumMod val="85000"/>
                  <a:lumOff val="15000"/>
                </a:schemeClr>
              </a:solidFill>
              <a:latin typeface="+mn-ea"/>
              <a:cs typeface="+mn-ea"/>
            </a:endParaRPr>
          </a:p>
        </p:txBody>
      </p:sp>
      <p:sp>
        <p:nvSpPr>
          <p:cNvPr id="7" name="矩形 3"/>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200" b="1">
                <a:solidFill>
                  <a:schemeClr val="accent1"/>
                </a:solidFill>
                <a:latin typeface="+mn-ea"/>
                <a:cs typeface="+mn-ea"/>
              </a:rPr>
              <a:t>招聘会的作用与意义</a:t>
            </a:r>
            <a:endParaRPr lang="zh-CN" altLang="en-US" sz="2200" b="1">
              <a:solidFill>
                <a:schemeClr val="accent1"/>
              </a:solidFill>
              <a:latin typeface="+mn-ea"/>
              <a:cs typeface="+mn-ea"/>
            </a:endParaRPr>
          </a:p>
        </p:txBody>
      </p:sp>
      <p:sp>
        <p:nvSpPr>
          <p:cNvPr id="8" name="矩形 4"/>
          <p:cNvSpPr/>
          <p:nvPr>
            <p:custDataLst>
              <p:tags r:id="rId4"/>
            </p:custDataLst>
          </p:nvPr>
        </p:nvSpPr>
        <p:spPr>
          <a:xfrm>
            <a:off x="696000" y="4625712"/>
            <a:ext cx="3287233" cy="841490"/>
          </a:xfrm>
          <a:prstGeom prst="rect">
            <a:avLst/>
          </a:prstGeom>
          <a:noFill/>
        </p:spPr>
        <p:txBody>
          <a:bodyPr wrap="square" lIns="0" tIns="0" rIns="0" bIns="0" rtlCol="0" anchor="t" anchorCtr="0">
            <a:noAutofit/>
          </a:bodyPr>
          <a:p>
            <a:pPr algn="r">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rPr>
              <a:t>在招聘会上，毕业生可以与用人单位进行深入交流，了解对方的需求和招聘标准。</a:t>
            </a:r>
            <a:endParaRPr lang="zh-CN" altLang="en-US">
              <a:ln>
                <a:noFill/>
                <a:prstDash val="sysDot"/>
              </a:ln>
              <a:solidFill>
                <a:schemeClr val="tx1">
                  <a:lumMod val="85000"/>
                  <a:lumOff val="15000"/>
                </a:schemeClr>
              </a:solidFill>
              <a:latin typeface="+mn-ea"/>
              <a:cs typeface="+mn-ea"/>
            </a:endParaRPr>
          </a:p>
        </p:txBody>
      </p:sp>
      <p:sp>
        <p:nvSpPr>
          <p:cNvPr id="9" name="矩形 5"/>
          <p:cNvSpPr/>
          <p:nvPr>
            <p:custDataLst>
              <p:tags r:id="rId5"/>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200" b="1">
                <a:solidFill>
                  <a:schemeClr val="accent1"/>
                </a:solidFill>
                <a:latin typeface="+mn-ea"/>
                <a:cs typeface="+mn-ea"/>
              </a:rPr>
              <a:t>毕业生与用人单位的交流</a:t>
            </a:r>
            <a:endParaRPr lang="zh-CN" altLang="en-US" sz="2200" b="1">
              <a:solidFill>
                <a:schemeClr val="accent1"/>
              </a:solidFill>
              <a:latin typeface="+mn-ea"/>
              <a:cs typeface="+mn-ea"/>
            </a:endParaRPr>
          </a:p>
        </p:txBody>
      </p:sp>
      <p:sp>
        <p:nvSpPr>
          <p:cNvPr id="10" name="矩形 14"/>
          <p:cNvSpPr/>
          <p:nvPr>
            <p:custDataLst>
              <p:tags r:id="rId6"/>
            </p:custDataLst>
          </p:nvPr>
        </p:nvSpPr>
        <p:spPr>
          <a:xfrm>
            <a:off x="8209280" y="2336165"/>
            <a:ext cx="3565525" cy="841375"/>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rPr>
              <a:t>学校和社会都会定期举办各类招聘会，包括校园招聘会、行业招聘会等，满足不同行业和领域的需求。</a:t>
            </a:r>
            <a:endParaRPr lang="zh-CN" altLang="en-US">
              <a:ln>
                <a:noFill/>
                <a:prstDash val="sysDot"/>
              </a:ln>
              <a:solidFill>
                <a:schemeClr val="tx1">
                  <a:lumMod val="85000"/>
                  <a:lumOff val="15000"/>
                </a:schemeClr>
              </a:solidFill>
              <a:latin typeface="+mn-ea"/>
              <a:cs typeface="+mn-ea"/>
            </a:endParaRPr>
          </a:p>
        </p:txBody>
      </p:sp>
      <p:sp>
        <p:nvSpPr>
          <p:cNvPr id="11" name="矩形 15"/>
          <p:cNvSpPr/>
          <p:nvPr>
            <p:custDataLst>
              <p:tags r:id="rId7"/>
            </p:custDataLst>
          </p:nvPr>
        </p:nvSpPr>
        <p:spPr>
          <a:xfrm>
            <a:off x="8209072" y="1668365"/>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200" b="1">
                <a:solidFill>
                  <a:schemeClr val="accent1"/>
                </a:solidFill>
                <a:latin typeface="+mn-ea"/>
                <a:cs typeface="+mn-ea"/>
              </a:rPr>
              <a:t>定期举办的招聘会类型</a:t>
            </a:r>
            <a:endParaRPr lang="zh-CN" altLang="en-US" sz="2200" b="1">
              <a:solidFill>
                <a:schemeClr val="accent1"/>
              </a:solidFill>
              <a:latin typeface="+mn-ea"/>
              <a:cs typeface="+mn-ea"/>
            </a:endParaRPr>
          </a:p>
        </p:txBody>
      </p:sp>
      <p:sp>
        <p:nvSpPr>
          <p:cNvPr id="12" name="矩形 19"/>
          <p:cNvSpPr/>
          <p:nvPr>
            <p:custDataLst>
              <p:tags r:id="rId8"/>
            </p:custDataLst>
          </p:nvPr>
        </p:nvSpPr>
        <p:spPr>
          <a:xfrm>
            <a:off x="8209280" y="4625975"/>
            <a:ext cx="3565525" cy="841375"/>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rPr>
              <a:t>招聘会上，毕业生有机会展示自己的能力和素质，从而给用人单位留下良好印象，提高就业成功率。</a:t>
            </a:r>
            <a:endParaRPr lang="zh-CN" altLang="en-US">
              <a:ln>
                <a:noFill/>
                <a:prstDash val="sysDot"/>
              </a:ln>
              <a:solidFill>
                <a:schemeClr val="tx1">
                  <a:lumMod val="85000"/>
                  <a:lumOff val="15000"/>
                </a:schemeClr>
              </a:solidFill>
              <a:latin typeface="+mn-ea"/>
              <a:cs typeface="+mn-ea"/>
            </a:endParaRPr>
          </a:p>
        </p:txBody>
      </p:sp>
      <p:sp>
        <p:nvSpPr>
          <p:cNvPr id="18" name="矩形 21"/>
          <p:cNvSpPr/>
          <p:nvPr>
            <p:custDataLst>
              <p:tags r:id="rId9"/>
            </p:custDataLst>
          </p:nvPr>
        </p:nvSpPr>
        <p:spPr>
          <a:xfrm>
            <a:off x="8209072" y="3961468"/>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200" b="1">
                <a:solidFill>
                  <a:schemeClr val="accent1"/>
                </a:solidFill>
                <a:latin typeface="+mn-ea"/>
                <a:cs typeface="+mn-ea"/>
              </a:rPr>
              <a:t>展示个人能力与素质</a:t>
            </a:r>
            <a:endParaRPr lang="zh-CN" altLang="en-US" sz="2200" b="1">
              <a:solidFill>
                <a:schemeClr val="accent1"/>
              </a:solidFill>
              <a:latin typeface="+mn-ea"/>
              <a:cs typeface="+mn-ea"/>
            </a:endParaRPr>
          </a:p>
        </p:txBody>
      </p:sp>
      <p:pic>
        <p:nvPicPr>
          <p:cNvPr id="19" name="图片 22" descr="/data/temp/cc2268fe-474b-11f0-9e13-5a874a62e3cb.jpg@base@tag=imgScale&amp;m=1&amp;w=450&amp;h=450&amp;q=95cc2268fe-474b-11f0-9e13-5a874a62e3cb"/>
          <p:cNvPicPr>
            <a:picLocks noChangeAspect="1"/>
          </p:cNvPicPr>
          <p:nvPr>
            <p:custDataLst>
              <p:tags r:id="rId10"/>
            </p:custDataLst>
          </p:nvPr>
        </p:nvPicPr>
        <p:blipFill rotWithShape="1">
          <a:blip r:embed="rId11"/>
          <a:srcRect l="16667" r="16667"/>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12" descr="/data/temp/cc2269cd-474b-11f0-9e13-5a874a62e3cb.jpg@base@tag=imgScale&amp;m=1&amp;w=450&amp;h=450&amp;q=95cc2269cd-474b-11f0-9e13-5a874a62e3cb"/>
          <p:cNvPicPr>
            <a:picLocks noChangeAspect="1"/>
          </p:cNvPicPr>
          <p:nvPr>
            <p:custDataLst>
              <p:tags r:id="rId12"/>
            </p:custDataLst>
          </p:nvPr>
        </p:nvPicPr>
        <p:blipFill rotWithShape="1">
          <a:blip r:embed="rId13"/>
          <a:srcRect l="16667" r="16667"/>
          <a:stretch>
            <a:fillRect/>
          </a:stretch>
        </p:blipFill>
        <p:spPr>
          <a:xfrm>
            <a:off x="6278572"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0" descr="/data/temp/cc2269a8-474b-11f0-9e13-5a874a62e3cb.jpg@base@tag=imgScale&amp;m=1&amp;w=450&amp;h=450&amp;q=95cc2269a8-474b-11f0-9e13-5a874a62e3cb"/>
          <p:cNvPicPr>
            <a:picLocks noChangeAspect="1"/>
          </p:cNvPicPr>
          <p:nvPr>
            <p:custDataLst>
              <p:tags r:id="rId14"/>
            </p:custDataLst>
          </p:nvPr>
        </p:nvPicPr>
        <p:blipFill>
          <a:blip r:embed="rId15"/>
          <a:srcRect l="10664" r="10664"/>
          <a:stretch>
            <a:fillRect/>
          </a:stretch>
        </p:blipFill>
        <p:spPr>
          <a:xfrm>
            <a:off x="4323307"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13" descr="/data/temp/cc226ac5-474b-11f0-9e13-5a874a62e3cb.jpg@base@tag=imgScale&amp;m=1&amp;w=450&amp;h=450&amp;q=95cc226ac5-474b-11f0-9e13-5a874a62e3cb"/>
          <p:cNvPicPr>
            <a:picLocks noChangeAspect="1"/>
          </p:cNvPicPr>
          <p:nvPr>
            <p:custDataLst>
              <p:tags r:id="rId16"/>
            </p:custDataLst>
          </p:nvPr>
        </p:nvPicPr>
        <p:blipFill>
          <a:blip r:embed="rId17"/>
          <a:srcRect l="16667" r="16667"/>
          <a:stretch>
            <a:fillRect/>
          </a:stretch>
        </p:blipFill>
        <p:spPr>
          <a:xfrm>
            <a:off x="6278572"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31" name="八边形 23"/>
          <p:cNvSpPr/>
          <p:nvPr>
            <p:custDataLst>
              <p:tags r:id="rId18"/>
            </p:custDataLst>
          </p:nvPr>
        </p:nvSpPr>
        <p:spPr>
          <a:xfrm>
            <a:off x="4318226" y="2882548"/>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latin typeface="+mn-ea"/>
                <a:cs typeface="+mn-ea"/>
                <a:sym typeface="+mn-ea"/>
              </a:rPr>
              <a:t>01</a:t>
            </a:r>
            <a:endParaRPr lang="zh-CN" altLang="en-US" sz="1600" b="1" dirty="0">
              <a:latin typeface="+mn-ea"/>
              <a:cs typeface="+mn-ea"/>
              <a:sym typeface="+mn-ea"/>
            </a:endParaRPr>
          </a:p>
        </p:txBody>
      </p:sp>
      <p:sp>
        <p:nvSpPr>
          <p:cNvPr id="32" name="八边形 27"/>
          <p:cNvSpPr/>
          <p:nvPr>
            <p:custDataLst>
              <p:tags r:id="rId19"/>
            </p:custDataLst>
          </p:nvPr>
        </p:nvSpPr>
        <p:spPr>
          <a:xfrm>
            <a:off x="7391785" y="2882548"/>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latin typeface="+mn-ea"/>
                <a:cs typeface="+mn-ea"/>
                <a:sym typeface="+mn-ea"/>
              </a:rPr>
              <a:t>02</a:t>
            </a:r>
            <a:endParaRPr lang="zh-CN" altLang="en-US" sz="1600" b="1" dirty="0">
              <a:latin typeface="+mn-ea"/>
              <a:cs typeface="+mn-ea"/>
              <a:sym typeface="+mn-ea"/>
            </a:endParaRPr>
          </a:p>
        </p:txBody>
      </p:sp>
      <p:sp>
        <p:nvSpPr>
          <p:cNvPr id="33" name="八边形 28"/>
          <p:cNvSpPr/>
          <p:nvPr>
            <p:custDataLst>
              <p:tags r:id="rId20"/>
            </p:custDataLst>
          </p:nvPr>
        </p:nvSpPr>
        <p:spPr>
          <a:xfrm>
            <a:off x="4318226" y="5041659"/>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latin typeface="+mn-ea"/>
                <a:cs typeface="+mn-ea"/>
                <a:sym typeface="+mn-ea"/>
              </a:rPr>
              <a:t>03</a:t>
            </a:r>
            <a:endParaRPr lang="zh-CN" altLang="en-US" sz="1600" b="1" dirty="0">
              <a:latin typeface="+mn-ea"/>
              <a:cs typeface="+mn-ea"/>
              <a:sym typeface="+mn-ea"/>
            </a:endParaRPr>
          </a:p>
        </p:txBody>
      </p:sp>
      <p:sp>
        <p:nvSpPr>
          <p:cNvPr id="34" name="八边形 29"/>
          <p:cNvSpPr/>
          <p:nvPr>
            <p:custDataLst>
              <p:tags r:id="rId21"/>
            </p:custDataLst>
          </p:nvPr>
        </p:nvSpPr>
        <p:spPr>
          <a:xfrm>
            <a:off x="7391785" y="5041659"/>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latin typeface="+mn-ea"/>
                <a:cs typeface="+mn-ea"/>
                <a:sym typeface="+mn-ea"/>
              </a:rPr>
              <a:t>04</a:t>
            </a:r>
            <a:endParaRPr lang="zh-CN" altLang="en-US" sz="1600" b="1" dirty="0">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 name="标题 40"/>
          <p:cNvSpPr>
            <a:spLocks noGrp="1"/>
          </p:cNvSpPr>
          <p:nvPr>
            <p:custDataLst>
              <p:tags r:id="rId1"/>
            </p:custDataLst>
          </p:nvPr>
        </p:nvSpPr>
        <p:spPr>
          <a:xfrm>
            <a:off x="608400" y="608400"/>
            <a:ext cx="10969200" cy="705600"/>
          </a:xfrm>
          <a:prstGeom prst="rect">
            <a:avLst/>
          </a:prstGeom>
          <a:noFill/>
        </p:spPr>
        <p:txBody>
          <a:bodyPr vert="horz" wrap="square" lIns="91440" tIns="45720" rIns="91440" bIns="45720" rtlCol="0" anchor="b">
            <a:no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dirty="0"/>
              <a:t>（三）订单式培养与就业</a:t>
            </a:r>
            <a:endParaRPr lang="zh-CN" altLang="en-US" dirty="0"/>
          </a:p>
        </p:txBody>
      </p:sp>
      <p:sp>
        <p:nvSpPr>
          <p:cNvPr id="23" name="文本框 22"/>
          <p:cNvSpPr txBox="1"/>
          <p:nvPr>
            <p:custDataLst>
              <p:tags r:id="rId2"/>
            </p:custDataLst>
          </p:nvPr>
        </p:nvSpPr>
        <p:spPr>
          <a:xfrm>
            <a:off x="988695" y="2215515"/>
            <a:ext cx="3260090" cy="458470"/>
          </a:xfrm>
          <a:prstGeom prst="rect">
            <a:avLst/>
          </a:prstGeom>
          <a:noFill/>
        </p:spPr>
        <p:txBody>
          <a:bodyPr wrap="square" lIns="0" tIns="0" rIns="0" bIns="0" rtlCol="0" anchor="ctr" anchorCtr="0">
            <a:noAutofit/>
          </a:bodyPr>
          <a:lstStyle>
            <a:defPPr>
              <a:defRPr lang="zh-CN"/>
            </a:defPPr>
            <a:lvl1pPr>
              <a:defRPr sz="2000" b="1">
                <a:solidFill>
                  <a:schemeClr val="accent4"/>
                </a:solidFill>
              </a:defRPr>
            </a:lvl1pPr>
          </a:lstStyle>
          <a:p>
            <a:r>
              <a:rPr lang="zh-CN" altLang="en-US" sz="2400" dirty="0">
                <a:solidFill>
                  <a:schemeClr val="accent2"/>
                </a:solidFill>
              </a:rPr>
              <a:t>毕业生的直接就业机会</a:t>
            </a:r>
            <a:endParaRPr lang="zh-CN" altLang="en-US" sz="2400" dirty="0">
              <a:solidFill>
                <a:schemeClr val="accent2"/>
              </a:solidFill>
            </a:endParaRPr>
          </a:p>
        </p:txBody>
      </p:sp>
      <p:sp>
        <p:nvSpPr>
          <p:cNvPr id="28" name="文本框 34"/>
          <p:cNvSpPr txBox="1"/>
          <p:nvPr>
            <p:custDataLst>
              <p:tags r:id="rId3"/>
            </p:custDataLst>
          </p:nvPr>
        </p:nvSpPr>
        <p:spPr>
          <a:xfrm>
            <a:off x="988695" y="2729230"/>
            <a:ext cx="2988945" cy="826135"/>
          </a:xfrm>
          <a:prstGeom prst="rect">
            <a:avLst/>
          </a:prstGeom>
          <a:noFill/>
        </p:spPr>
        <p:txBody>
          <a:bodyPr wrap="square" lIns="0" tIns="0" rIns="0" bIns="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sz="1600" kern="0" dirty="0">
                <a:ln>
                  <a:noFill/>
                  <a:prstDash val="sysDot"/>
                </a:ln>
                <a:solidFill>
                  <a:schemeClr val="tx1">
                    <a:lumMod val="85000"/>
                    <a:lumOff val="15000"/>
                  </a:schemeClr>
                </a:solidFill>
                <a:latin typeface="+mn-ea"/>
                <a:sym typeface="+mn-ea"/>
              </a:rPr>
              <a:t>订单式培养模式下，毕业生可以直接就业于合作单位，减少了就业市场的不确定性。</a:t>
            </a:r>
            <a:endParaRPr lang="zh-CN" altLang="en-US" sz="1600" kern="0" dirty="0">
              <a:ln>
                <a:noFill/>
                <a:prstDash val="sysDot"/>
              </a:ln>
              <a:solidFill>
                <a:schemeClr val="tx1">
                  <a:lumMod val="85000"/>
                  <a:lumOff val="15000"/>
                </a:schemeClr>
              </a:solidFill>
              <a:latin typeface="+mn-ea"/>
              <a:sym typeface="+mn-ea"/>
            </a:endParaRPr>
          </a:p>
        </p:txBody>
      </p:sp>
      <p:sp>
        <p:nvSpPr>
          <p:cNvPr id="29" name="文本框 28"/>
          <p:cNvSpPr txBox="1"/>
          <p:nvPr>
            <p:custDataLst>
              <p:tags r:id="rId4"/>
            </p:custDataLst>
          </p:nvPr>
        </p:nvSpPr>
        <p:spPr>
          <a:xfrm>
            <a:off x="988804" y="4306123"/>
            <a:ext cx="2664297" cy="374433"/>
          </a:xfrm>
          <a:prstGeom prst="rect">
            <a:avLst/>
          </a:prstGeom>
          <a:noFill/>
        </p:spPr>
        <p:txBody>
          <a:bodyPr wrap="square" lIns="0" tIns="0" rIns="0" bIns="0" rtlCol="0" anchor="ctr" anchorCtr="0">
            <a:noAutofit/>
          </a:bodyPr>
          <a:lstStyle>
            <a:defPPr>
              <a:defRPr lang="zh-CN"/>
            </a:defPPr>
            <a:lvl1pPr>
              <a:defRPr sz="2000" b="1">
                <a:solidFill>
                  <a:schemeClr val="accent2"/>
                </a:solidFill>
              </a:defRPr>
            </a:lvl1pPr>
          </a:lstStyle>
          <a:p>
            <a:r>
              <a:rPr lang="zh-CN" altLang="en-US" sz="2400" dirty="0">
                <a:solidFill>
                  <a:schemeClr val="accent1"/>
                </a:solidFill>
              </a:rPr>
              <a:t>订单式培养的定义</a:t>
            </a:r>
            <a:endParaRPr lang="zh-CN" altLang="en-US" sz="2400" dirty="0">
              <a:solidFill>
                <a:schemeClr val="accent1"/>
              </a:solidFill>
            </a:endParaRPr>
          </a:p>
        </p:txBody>
      </p:sp>
      <p:sp>
        <p:nvSpPr>
          <p:cNvPr id="30" name="文本框 34"/>
          <p:cNvSpPr txBox="1"/>
          <p:nvPr>
            <p:custDataLst>
              <p:tags r:id="rId5"/>
            </p:custDataLst>
          </p:nvPr>
        </p:nvSpPr>
        <p:spPr>
          <a:xfrm>
            <a:off x="988695" y="4819650"/>
            <a:ext cx="2988945" cy="826135"/>
          </a:xfrm>
          <a:prstGeom prst="rect">
            <a:avLst/>
          </a:prstGeom>
          <a:noFill/>
        </p:spPr>
        <p:txBody>
          <a:bodyPr wrap="square" lIns="0" tIns="0" rIns="0" bIns="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sz="1600" kern="0" dirty="0">
                <a:ln>
                  <a:noFill/>
                  <a:prstDash val="sysDot"/>
                </a:ln>
                <a:solidFill>
                  <a:schemeClr val="tx1">
                    <a:lumMod val="85000"/>
                    <a:lumOff val="15000"/>
                  </a:schemeClr>
                </a:solidFill>
                <a:latin typeface="+mn-ea"/>
                <a:sym typeface="+mn-ea"/>
              </a:rPr>
              <a:t>订单式培养是中等职业学校与用人单位合作的一种就业模式，学校根据用人单位需求共同制订培养计划。</a:t>
            </a:r>
            <a:endParaRPr lang="zh-CN" altLang="en-US" sz="1600" kern="0" dirty="0">
              <a:ln>
                <a:noFill/>
                <a:prstDash val="sysDot"/>
              </a:ln>
              <a:solidFill>
                <a:schemeClr val="tx1">
                  <a:lumMod val="85000"/>
                  <a:lumOff val="15000"/>
                </a:schemeClr>
              </a:solidFill>
              <a:latin typeface="+mn-ea"/>
              <a:sym typeface="+mn-ea"/>
            </a:endParaRPr>
          </a:p>
        </p:txBody>
      </p:sp>
      <p:sp>
        <p:nvSpPr>
          <p:cNvPr id="31" name="文本框 30"/>
          <p:cNvSpPr txBox="1"/>
          <p:nvPr>
            <p:custDataLst>
              <p:tags r:id="rId6"/>
            </p:custDataLst>
          </p:nvPr>
        </p:nvSpPr>
        <p:spPr>
          <a:xfrm>
            <a:off x="8197215" y="2215515"/>
            <a:ext cx="3087370" cy="392430"/>
          </a:xfrm>
          <a:prstGeom prst="rect">
            <a:avLst/>
          </a:prstGeom>
          <a:noFill/>
        </p:spPr>
        <p:txBody>
          <a:bodyPr wrap="square" lIns="0" tIns="0" rIns="0" bIns="0" rtlCol="0" anchor="ctr" anchorCtr="0">
            <a:noAutofit/>
          </a:bodyPr>
          <a:lstStyle/>
          <a:p>
            <a:pPr algn="r"/>
            <a:r>
              <a:rPr lang="zh-CN" altLang="en-US" sz="2400" b="1" dirty="0">
                <a:solidFill>
                  <a:schemeClr val="accent1"/>
                </a:solidFill>
              </a:rPr>
              <a:t>定向培养人才的优势</a:t>
            </a:r>
            <a:endParaRPr lang="zh-CN" altLang="en-US" sz="2400" b="1" dirty="0">
              <a:solidFill>
                <a:schemeClr val="accent1"/>
              </a:solidFill>
            </a:endParaRPr>
          </a:p>
        </p:txBody>
      </p:sp>
      <p:sp>
        <p:nvSpPr>
          <p:cNvPr id="32" name="文本框 34"/>
          <p:cNvSpPr txBox="1"/>
          <p:nvPr>
            <p:custDataLst>
              <p:tags r:id="rId7"/>
            </p:custDataLst>
          </p:nvPr>
        </p:nvSpPr>
        <p:spPr>
          <a:xfrm>
            <a:off x="8197850" y="2729230"/>
            <a:ext cx="3086100" cy="826135"/>
          </a:xfrm>
          <a:prstGeom prst="rect">
            <a:avLst/>
          </a:prstGeom>
          <a:noFill/>
        </p:spPr>
        <p:txBody>
          <a:bodyPr wrap="square" lIns="0" tIns="0" rIns="0" bIns="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50000"/>
              </a:lnSpc>
            </a:pPr>
            <a:r>
              <a:rPr lang="zh-CN" altLang="en-US" sz="1600" kern="0" dirty="0">
                <a:ln>
                  <a:noFill/>
                  <a:prstDash val="sysDot"/>
                </a:ln>
                <a:solidFill>
                  <a:schemeClr val="tx1">
                    <a:lumMod val="85000"/>
                    <a:lumOff val="15000"/>
                  </a:schemeClr>
                </a:solidFill>
                <a:latin typeface="+mn-ea"/>
                <a:sym typeface="+mn-ea"/>
              </a:rPr>
              <a:t>通过订单式培养，学生在学习期间就能明确就业方向，用人单位也能获得符合岗位需求的定制化人才。</a:t>
            </a:r>
            <a:endParaRPr lang="zh-CN" altLang="en-US" sz="1600" kern="0" dirty="0">
              <a:ln>
                <a:noFill/>
                <a:prstDash val="sysDot"/>
              </a:ln>
              <a:solidFill>
                <a:schemeClr val="tx1">
                  <a:lumMod val="85000"/>
                  <a:lumOff val="15000"/>
                </a:schemeClr>
              </a:solidFill>
              <a:latin typeface="+mn-ea"/>
              <a:sym typeface="+mn-ea"/>
            </a:endParaRPr>
          </a:p>
        </p:txBody>
      </p:sp>
      <p:sp>
        <p:nvSpPr>
          <p:cNvPr id="33" name="文本框 32"/>
          <p:cNvSpPr txBox="1"/>
          <p:nvPr>
            <p:custDataLst>
              <p:tags r:id="rId8"/>
            </p:custDataLst>
          </p:nvPr>
        </p:nvSpPr>
        <p:spPr>
          <a:xfrm>
            <a:off x="8197215" y="4305935"/>
            <a:ext cx="3087370" cy="374650"/>
          </a:xfrm>
          <a:prstGeom prst="rect">
            <a:avLst/>
          </a:prstGeom>
          <a:noFill/>
        </p:spPr>
        <p:txBody>
          <a:bodyPr wrap="square" lIns="0" tIns="0" rIns="0" bIns="0" rtlCol="0" anchor="ctr" anchorCtr="0">
            <a:noAutofit/>
          </a:bodyPr>
          <a:lstStyle>
            <a:defPPr>
              <a:defRPr lang="zh-CN"/>
            </a:defPPr>
            <a:lvl1pPr algn="r">
              <a:defRPr sz="2000" b="1">
                <a:solidFill>
                  <a:schemeClr val="accent1"/>
                </a:solidFill>
              </a:defRPr>
            </a:lvl1pPr>
          </a:lstStyle>
          <a:p>
            <a:r>
              <a:rPr lang="zh-CN" altLang="en-US" sz="2400" dirty="0">
                <a:solidFill>
                  <a:schemeClr val="accent2"/>
                </a:solidFill>
              </a:rPr>
              <a:t>学校与用人单位的合作</a:t>
            </a:r>
            <a:endParaRPr lang="zh-CN" altLang="en-US" sz="2400" dirty="0">
              <a:solidFill>
                <a:schemeClr val="accent2"/>
              </a:solidFill>
            </a:endParaRPr>
          </a:p>
        </p:txBody>
      </p:sp>
      <p:sp>
        <p:nvSpPr>
          <p:cNvPr id="42" name="文本框 34"/>
          <p:cNvSpPr txBox="1"/>
          <p:nvPr>
            <p:custDataLst>
              <p:tags r:id="rId9"/>
            </p:custDataLst>
          </p:nvPr>
        </p:nvSpPr>
        <p:spPr>
          <a:xfrm>
            <a:off x="8197850" y="4819650"/>
            <a:ext cx="3086100" cy="826135"/>
          </a:xfrm>
          <a:prstGeom prst="rect">
            <a:avLst/>
          </a:prstGeom>
          <a:noFill/>
        </p:spPr>
        <p:txBody>
          <a:bodyPr wrap="square" lIns="0" tIns="0" rIns="0" bIns="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50000"/>
              </a:lnSpc>
            </a:pPr>
            <a:r>
              <a:rPr lang="zh-CN" altLang="en-US" sz="1600" kern="0" dirty="0">
                <a:ln>
                  <a:noFill/>
                  <a:prstDash val="sysDot"/>
                </a:ln>
                <a:solidFill>
                  <a:schemeClr val="tx1">
                    <a:lumMod val="85000"/>
                    <a:lumOff val="15000"/>
                  </a:schemeClr>
                </a:solidFill>
                <a:latin typeface="+mn-ea"/>
                <a:sym typeface="+mn-ea"/>
              </a:rPr>
              <a:t>学校与用人单位紧密合作，共同培养符合企业需求的专业人才，实现教育与就业的无缝对接。</a:t>
            </a:r>
            <a:endParaRPr lang="zh-CN" altLang="en-US" sz="1600" kern="0" dirty="0">
              <a:ln>
                <a:noFill/>
                <a:prstDash val="sysDot"/>
              </a:ln>
              <a:solidFill>
                <a:schemeClr val="tx1">
                  <a:lumMod val="85000"/>
                  <a:lumOff val="15000"/>
                </a:schemeClr>
              </a:solidFill>
              <a:latin typeface="+mn-ea"/>
              <a:sym typeface="+mn-ea"/>
            </a:endParaRPr>
          </a:p>
        </p:txBody>
      </p:sp>
      <p:sp>
        <p:nvSpPr>
          <p:cNvPr id="43" name="任意多边形: 形状 13"/>
          <p:cNvSpPr/>
          <p:nvPr>
            <p:custDataLst>
              <p:tags r:id="rId10"/>
            </p:custDataLst>
          </p:nvPr>
        </p:nvSpPr>
        <p:spPr>
          <a:xfrm>
            <a:off x="5621375" y="2373525"/>
            <a:ext cx="1203207" cy="4489010"/>
          </a:xfrm>
          <a:custGeom>
            <a:avLst/>
            <a:gdLst>
              <a:gd name="connsiteX0" fmla="*/ 1213495 w 1213494"/>
              <a:gd name="connsiteY0" fmla="*/ 3120116 h 4427573"/>
              <a:gd name="connsiteX1" fmla="*/ 844966 w 1213494"/>
              <a:gd name="connsiteY1" fmla="*/ 3716665 h 4427573"/>
              <a:gd name="connsiteX2" fmla="*/ 563078 w 1213494"/>
              <a:gd name="connsiteY2" fmla="*/ 2341743 h 4427573"/>
              <a:gd name="connsiteX3" fmla="*/ 854380 w 1213494"/>
              <a:gd name="connsiteY3" fmla="*/ 1116569 h 4427573"/>
              <a:gd name="connsiteX4" fmla="*/ 864839 w 1213494"/>
              <a:gd name="connsiteY4" fmla="*/ 1097916 h 4427573"/>
              <a:gd name="connsiteX5" fmla="*/ 522460 w 1213494"/>
              <a:gd name="connsiteY5" fmla="*/ 1898254 h 4427573"/>
              <a:gd name="connsiteX6" fmla="*/ 547738 w 1213494"/>
              <a:gd name="connsiteY6" fmla="*/ 0 h 4427573"/>
              <a:gd name="connsiteX7" fmla="*/ 292696 w 1213494"/>
              <a:gd name="connsiteY7" fmla="*/ 1547332 h 4427573"/>
              <a:gd name="connsiteX8" fmla="*/ 0 w 1213494"/>
              <a:gd name="connsiteY8" fmla="*/ 1275381 h 4427573"/>
              <a:gd name="connsiteX9" fmla="*/ 276658 w 1213494"/>
              <a:gd name="connsiteY9" fmla="*/ 1726018 h 4427573"/>
              <a:gd name="connsiteX10" fmla="*/ 256436 w 1213494"/>
              <a:gd name="connsiteY10" fmla="*/ 2947532 h 4427573"/>
              <a:gd name="connsiteX11" fmla="*/ 10634 w 1213494"/>
              <a:gd name="connsiteY11" fmla="*/ 2806326 h 4427573"/>
              <a:gd name="connsiteX12" fmla="*/ 274915 w 1213494"/>
              <a:gd name="connsiteY12" fmla="*/ 3194205 h 4427573"/>
              <a:gd name="connsiteX13" fmla="*/ 547738 w 1213494"/>
              <a:gd name="connsiteY13" fmla="*/ 4427574 h 4427573"/>
              <a:gd name="connsiteX14" fmla="*/ 1141672 w 1213494"/>
              <a:gd name="connsiteY14" fmla="*/ 4427574 h 4427573"/>
              <a:gd name="connsiteX15" fmla="*/ 972574 w 1213494"/>
              <a:gd name="connsiteY15" fmla="*/ 4073863 h 4427573"/>
              <a:gd name="connsiteX16" fmla="*/ 1213495 w 1213494"/>
              <a:gd name="connsiteY16" fmla="*/ 3120116 h 4427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13494" h="4427573">
                <a:moveTo>
                  <a:pt x="1213495" y="3120116"/>
                </a:moveTo>
                <a:cubicBezTo>
                  <a:pt x="1030799" y="3268469"/>
                  <a:pt x="907898" y="3544081"/>
                  <a:pt x="844966" y="3716665"/>
                </a:cubicBezTo>
                <a:cubicBezTo>
                  <a:pt x="739498" y="3382654"/>
                  <a:pt x="630369" y="2926961"/>
                  <a:pt x="563078" y="2341743"/>
                </a:cubicBezTo>
                <a:cubicBezTo>
                  <a:pt x="589227" y="2062296"/>
                  <a:pt x="665234" y="1461214"/>
                  <a:pt x="854380" y="1116569"/>
                </a:cubicBezTo>
                <a:cubicBezTo>
                  <a:pt x="857866" y="1110293"/>
                  <a:pt x="861353" y="1104017"/>
                  <a:pt x="864839" y="1097916"/>
                </a:cubicBezTo>
                <a:cubicBezTo>
                  <a:pt x="864839" y="1097916"/>
                  <a:pt x="570575" y="1490501"/>
                  <a:pt x="522460" y="1898254"/>
                </a:cubicBezTo>
                <a:cubicBezTo>
                  <a:pt x="485328" y="1358361"/>
                  <a:pt x="484805" y="727121"/>
                  <a:pt x="547738" y="0"/>
                </a:cubicBezTo>
                <a:cubicBezTo>
                  <a:pt x="547738" y="0"/>
                  <a:pt x="378465" y="664537"/>
                  <a:pt x="292696" y="1547332"/>
                </a:cubicBezTo>
                <a:cubicBezTo>
                  <a:pt x="265675" y="1498346"/>
                  <a:pt x="187751" y="1385208"/>
                  <a:pt x="0" y="1275381"/>
                </a:cubicBezTo>
                <a:cubicBezTo>
                  <a:pt x="0" y="1275381"/>
                  <a:pt x="235517" y="1481436"/>
                  <a:pt x="276658" y="1726018"/>
                </a:cubicBezTo>
                <a:cubicBezTo>
                  <a:pt x="245628" y="2110759"/>
                  <a:pt x="232553" y="2529146"/>
                  <a:pt x="256436" y="2947532"/>
                </a:cubicBezTo>
                <a:cubicBezTo>
                  <a:pt x="182521" y="2881462"/>
                  <a:pt x="10634" y="2806326"/>
                  <a:pt x="10634" y="2806326"/>
                </a:cubicBezTo>
                <a:cubicBezTo>
                  <a:pt x="180255" y="2987976"/>
                  <a:pt x="248766" y="3126566"/>
                  <a:pt x="274915" y="3194205"/>
                </a:cubicBezTo>
                <a:cubicBezTo>
                  <a:pt x="315359" y="3624795"/>
                  <a:pt x="399210" y="4048236"/>
                  <a:pt x="547738" y="4427574"/>
                </a:cubicBezTo>
                <a:lnTo>
                  <a:pt x="1141672" y="4427574"/>
                </a:lnTo>
                <a:cubicBezTo>
                  <a:pt x="1141672" y="4427574"/>
                  <a:pt x="1068977" y="4312343"/>
                  <a:pt x="972574" y="4073863"/>
                </a:cubicBezTo>
                <a:cubicBezTo>
                  <a:pt x="952352" y="3679359"/>
                  <a:pt x="1213495" y="3120116"/>
                  <a:pt x="1213495" y="3120116"/>
                </a:cubicBezTo>
                <a:close/>
              </a:path>
            </a:pathLst>
          </a:custGeom>
          <a:gradFill>
            <a:gsLst>
              <a:gs pos="0">
                <a:schemeClr val="accent1">
                  <a:lumMod val="40000"/>
                  <a:lumOff val="60000"/>
                  <a:alpha val="30000"/>
                </a:schemeClr>
              </a:gs>
              <a:gs pos="100000">
                <a:schemeClr val="accent1">
                  <a:lumMod val="40000"/>
                  <a:lumOff val="60000"/>
                  <a:alpha val="50000"/>
                </a:schemeClr>
              </a:gs>
            </a:gsLst>
            <a:lin ang="5400000" scaled="0"/>
          </a:gradFill>
          <a:ln w="17410" cap="flat">
            <a:noFill/>
            <a:prstDash val="solid"/>
            <a:miter/>
          </a:ln>
        </p:spPr>
        <p:txBody>
          <a:bodyPr rtlCol="0" anchor="ctr"/>
          <a:lstStyle/>
          <a:p>
            <a:endParaRPr lang="zh-CN" altLang="en-US">
              <a:solidFill>
                <a:schemeClr val="tx1"/>
              </a:solidFill>
            </a:endParaRPr>
          </a:p>
        </p:txBody>
      </p:sp>
      <p:sp>
        <p:nvSpPr>
          <p:cNvPr id="44" name="任意多边形: 形状 14"/>
          <p:cNvSpPr/>
          <p:nvPr>
            <p:custDataLst>
              <p:tags r:id="rId11"/>
            </p:custDataLst>
          </p:nvPr>
        </p:nvSpPr>
        <p:spPr>
          <a:xfrm>
            <a:off x="5986393" y="1543061"/>
            <a:ext cx="763512" cy="1131104"/>
          </a:xfrm>
          <a:custGeom>
            <a:avLst/>
            <a:gdLst>
              <a:gd name="connsiteX0" fmla="*/ 583547 w 769843"/>
              <a:gd name="connsiteY0" fmla="*/ 0 h 1115696"/>
              <a:gd name="connsiteX1" fmla="*/ 165161 w 769843"/>
              <a:gd name="connsiteY1" fmla="*/ 1115697 h 1115696"/>
              <a:gd name="connsiteX2" fmla="*/ 583547 w 769843"/>
              <a:gd name="connsiteY2" fmla="*/ 0 h 1115696"/>
            </a:gdLst>
            <a:ahLst/>
            <a:cxnLst>
              <a:cxn ang="0">
                <a:pos x="connsiteX0" y="connsiteY0"/>
              </a:cxn>
              <a:cxn ang="0">
                <a:pos x="connsiteX1" y="connsiteY1"/>
              </a:cxn>
              <a:cxn ang="0">
                <a:pos x="connsiteX2" y="connsiteY2"/>
              </a:cxn>
            </a:cxnLst>
            <a:rect l="l" t="t" r="r" b="b"/>
            <a:pathLst>
              <a:path w="769843" h="1115696">
                <a:moveTo>
                  <a:pt x="583547" y="0"/>
                </a:moveTo>
                <a:cubicBezTo>
                  <a:pt x="583547" y="0"/>
                  <a:pt x="-375255" y="296357"/>
                  <a:pt x="165161" y="1115697"/>
                </a:cubicBezTo>
                <a:cubicBezTo>
                  <a:pt x="165161" y="1115697"/>
                  <a:pt x="1176261" y="1011100"/>
                  <a:pt x="583547" y="0"/>
                </a:cubicBezTo>
                <a:close/>
              </a:path>
            </a:pathLst>
          </a:custGeom>
          <a:gradFill>
            <a:gsLst>
              <a:gs pos="0">
                <a:schemeClr val="accent1">
                  <a:lumMod val="40000"/>
                  <a:lumOff val="60000"/>
                  <a:alpha val="100000"/>
                </a:schemeClr>
              </a:gs>
              <a:gs pos="100000">
                <a:schemeClr val="accent1">
                  <a:lumMod val="40000"/>
                  <a:lumOff val="60000"/>
                  <a:alpha val="20000"/>
                </a:schemeClr>
              </a:gs>
            </a:gsLst>
            <a:lin ang="16200000" scaled="1"/>
          </a:gradFill>
          <a:ln w="17410" cap="flat">
            <a:noFill/>
            <a:prstDash val="solid"/>
            <a:miter/>
          </a:ln>
        </p:spPr>
        <p:txBody>
          <a:bodyPr rtlCol="0" anchor="ctr"/>
          <a:lstStyle/>
          <a:p>
            <a:endParaRPr lang="zh-CN" altLang="en-US">
              <a:solidFill>
                <a:schemeClr val="tx1"/>
              </a:solidFill>
            </a:endParaRPr>
          </a:p>
        </p:txBody>
      </p:sp>
      <p:sp>
        <p:nvSpPr>
          <p:cNvPr id="45" name="任意多边形: 形状 16"/>
          <p:cNvSpPr/>
          <p:nvPr>
            <p:custDataLst>
              <p:tags r:id="rId12"/>
            </p:custDataLst>
          </p:nvPr>
        </p:nvSpPr>
        <p:spPr>
          <a:xfrm>
            <a:off x="4897777" y="2684466"/>
            <a:ext cx="955999" cy="1134967"/>
          </a:xfrm>
          <a:custGeom>
            <a:avLst/>
            <a:gdLst>
              <a:gd name="connsiteX0" fmla="*/ 45801 w 964074"/>
              <a:gd name="connsiteY0" fmla="*/ 0 h 1119751"/>
              <a:gd name="connsiteX1" fmla="*/ 888152 w 964074"/>
              <a:gd name="connsiteY1" fmla="*/ 1116220 h 1119751"/>
              <a:gd name="connsiteX2" fmla="*/ 45801 w 964074"/>
              <a:gd name="connsiteY2" fmla="*/ 0 h 1119751"/>
            </a:gdLst>
            <a:ahLst/>
            <a:cxnLst>
              <a:cxn ang="0">
                <a:pos x="connsiteX0" y="connsiteY0"/>
              </a:cxn>
              <a:cxn ang="0">
                <a:pos x="connsiteX1" y="connsiteY1"/>
              </a:cxn>
              <a:cxn ang="0">
                <a:pos x="connsiteX2" y="connsiteY2"/>
              </a:cxn>
            </a:cxnLst>
            <a:rect l="l" t="t" r="r" b="b"/>
            <a:pathLst>
              <a:path w="964074" h="1119751">
                <a:moveTo>
                  <a:pt x="45801" y="0"/>
                </a:moveTo>
                <a:cubicBezTo>
                  <a:pt x="45801" y="0"/>
                  <a:pt x="-296056" y="1192750"/>
                  <a:pt x="888152" y="1116220"/>
                </a:cubicBezTo>
                <a:cubicBezTo>
                  <a:pt x="888152" y="1116046"/>
                  <a:pt x="1338441" y="112964"/>
                  <a:pt x="45801" y="0"/>
                </a:cubicBezTo>
                <a:close/>
              </a:path>
            </a:pathLst>
          </a:custGeom>
          <a:gradFill>
            <a:gsLst>
              <a:gs pos="0">
                <a:schemeClr val="accent2">
                  <a:alpha val="100000"/>
                </a:schemeClr>
              </a:gs>
              <a:gs pos="100000">
                <a:schemeClr val="accent2">
                  <a:alpha val="50000"/>
                </a:schemeClr>
              </a:gs>
            </a:gsLst>
            <a:lin ang="16200000" scaled="1"/>
          </a:gradFill>
          <a:ln w="17410" cap="flat">
            <a:noFill/>
            <a:prstDash val="solid"/>
            <a:miter/>
          </a:ln>
        </p:spPr>
        <p:txBody>
          <a:bodyPr rtlCol="0" anchor="ctr"/>
          <a:lstStyle/>
          <a:p>
            <a:endParaRPr lang="zh-CN" altLang="en-US">
              <a:solidFill>
                <a:schemeClr val="tx1"/>
              </a:solidFill>
              <a:sym typeface="+mn-ea"/>
            </a:endParaRPr>
          </a:p>
        </p:txBody>
      </p:sp>
      <p:sp>
        <p:nvSpPr>
          <p:cNvPr id="58" name="任意多边形: 形状 17"/>
          <p:cNvSpPr/>
          <p:nvPr>
            <p:custDataLst>
              <p:tags r:id="rId13"/>
            </p:custDataLst>
          </p:nvPr>
        </p:nvSpPr>
        <p:spPr>
          <a:xfrm>
            <a:off x="6328879" y="2607857"/>
            <a:ext cx="1308141" cy="1218657"/>
          </a:xfrm>
          <a:custGeom>
            <a:avLst/>
            <a:gdLst>
              <a:gd name="connsiteX0" fmla="*/ 14384 w 1319372"/>
              <a:gd name="connsiteY0" fmla="*/ 1125697 h 1202151"/>
              <a:gd name="connsiteX1" fmla="*/ 1319052 w 1319372"/>
              <a:gd name="connsiteY1" fmla="*/ 33534 h 1202151"/>
              <a:gd name="connsiteX2" fmla="*/ 14384 w 1319372"/>
              <a:gd name="connsiteY2" fmla="*/ 1125697 h 1202151"/>
            </a:gdLst>
            <a:ahLst/>
            <a:cxnLst>
              <a:cxn ang="0">
                <a:pos x="connsiteX0" y="connsiteY0"/>
              </a:cxn>
              <a:cxn ang="0">
                <a:pos x="connsiteX1" y="connsiteY1"/>
              </a:cxn>
              <a:cxn ang="0">
                <a:pos x="connsiteX2" y="connsiteY2"/>
              </a:cxn>
            </a:cxnLst>
            <a:rect l="l" t="t" r="r" b="b"/>
            <a:pathLst>
              <a:path w="1319372" h="1202151">
                <a:moveTo>
                  <a:pt x="14384" y="1125697"/>
                </a:moveTo>
                <a:cubicBezTo>
                  <a:pt x="14384" y="1125697"/>
                  <a:pt x="-232464" y="-227958"/>
                  <a:pt x="1319052" y="33534"/>
                </a:cubicBezTo>
                <a:cubicBezTo>
                  <a:pt x="1318878" y="33534"/>
                  <a:pt x="1376929" y="1555414"/>
                  <a:pt x="14384" y="1125697"/>
                </a:cubicBezTo>
                <a:close/>
              </a:path>
            </a:pathLst>
          </a:custGeom>
          <a:gradFill>
            <a:gsLst>
              <a:gs pos="0">
                <a:schemeClr val="accent1">
                  <a:alpha val="100000"/>
                </a:schemeClr>
              </a:gs>
              <a:gs pos="100000">
                <a:schemeClr val="accent1">
                  <a:alpha val="50000"/>
                </a:schemeClr>
              </a:gs>
            </a:gsLst>
            <a:lin ang="16200000" scaled="1"/>
          </a:gradFill>
          <a:ln w="17410" cap="flat">
            <a:noFill/>
            <a:prstDash val="solid"/>
            <a:miter/>
          </a:ln>
        </p:spPr>
        <p:txBody>
          <a:bodyPr rtlCol="0" anchor="ctr">
            <a:noAutofit/>
          </a:bodyPr>
          <a:lstStyle/>
          <a:p>
            <a:pPr lvl="0" algn="l">
              <a:buClrTx/>
              <a:buSzTx/>
              <a:buFontTx/>
            </a:pPr>
            <a:endParaRPr lang="zh-CN" altLang="en-US">
              <a:solidFill>
                <a:schemeClr val="tx1"/>
              </a:solidFill>
              <a:sym typeface="+mn-ea"/>
            </a:endParaRPr>
          </a:p>
        </p:txBody>
      </p:sp>
      <p:sp>
        <p:nvSpPr>
          <p:cNvPr id="59" name="任意多边形: 形状 18"/>
          <p:cNvSpPr/>
          <p:nvPr>
            <p:custDataLst>
              <p:tags r:id="rId14"/>
            </p:custDataLst>
          </p:nvPr>
        </p:nvSpPr>
        <p:spPr>
          <a:xfrm>
            <a:off x="3920534" y="4293248"/>
            <a:ext cx="1791613" cy="1278528"/>
          </a:xfrm>
          <a:custGeom>
            <a:avLst/>
            <a:gdLst>
              <a:gd name="connsiteX0" fmla="*/ 0 w 1806906"/>
              <a:gd name="connsiteY0" fmla="*/ 215072 h 1260851"/>
              <a:gd name="connsiteX1" fmla="*/ 1806906 w 1806906"/>
              <a:gd name="connsiteY1" fmla="*/ 966424 h 1260851"/>
              <a:gd name="connsiteX2" fmla="*/ 0 w 1806906"/>
              <a:gd name="connsiteY2" fmla="*/ 215072 h 1260851"/>
            </a:gdLst>
            <a:ahLst/>
            <a:cxnLst>
              <a:cxn ang="0">
                <a:pos x="connsiteX0" y="connsiteY0"/>
              </a:cxn>
              <a:cxn ang="0">
                <a:pos x="connsiteX1" y="connsiteY1"/>
              </a:cxn>
              <a:cxn ang="0">
                <a:pos x="connsiteX2" y="connsiteY2"/>
              </a:cxn>
            </a:cxnLst>
            <a:rect l="l" t="t" r="r" b="b"/>
            <a:pathLst>
              <a:path w="1806906" h="1260851">
                <a:moveTo>
                  <a:pt x="0" y="215072"/>
                </a:moveTo>
                <a:cubicBezTo>
                  <a:pt x="0" y="215072"/>
                  <a:pt x="413157" y="1931502"/>
                  <a:pt x="1806906" y="966424"/>
                </a:cubicBezTo>
                <a:cubicBezTo>
                  <a:pt x="1806906" y="966424"/>
                  <a:pt x="1724101" y="-548483"/>
                  <a:pt x="0" y="215072"/>
                </a:cubicBezTo>
                <a:close/>
              </a:path>
            </a:pathLst>
          </a:custGeom>
          <a:gradFill>
            <a:gsLst>
              <a:gs pos="0">
                <a:schemeClr val="accent1">
                  <a:alpha val="100000"/>
                </a:schemeClr>
              </a:gs>
              <a:gs pos="100000">
                <a:schemeClr val="accent1">
                  <a:alpha val="50000"/>
                </a:schemeClr>
              </a:gs>
            </a:gsLst>
            <a:lin ang="16200000" scaled="1"/>
          </a:gradFill>
          <a:ln w="17410" cap="flat">
            <a:noFill/>
            <a:prstDash val="solid"/>
            <a:miter/>
          </a:ln>
        </p:spPr>
        <p:txBody>
          <a:bodyPr rtlCol="0" anchor="ctr">
            <a:noAutofit/>
          </a:bodyPr>
          <a:lstStyle/>
          <a:p>
            <a:endParaRPr lang="zh-CN" altLang="en-US">
              <a:solidFill>
                <a:schemeClr val="tx1"/>
              </a:solidFill>
            </a:endParaRPr>
          </a:p>
        </p:txBody>
      </p:sp>
      <p:sp>
        <p:nvSpPr>
          <p:cNvPr id="60" name="任意多边形: 形状 19"/>
          <p:cNvSpPr/>
          <p:nvPr>
            <p:custDataLst>
              <p:tags r:id="rId15"/>
            </p:custDataLst>
          </p:nvPr>
        </p:nvSpPr>
        <p:spPr>
          <a:xfrm>
            <a:off x="6561924" y="4005482"/>
            <a:ext cx="1574018" cy="1824445"/>
          </a:xfrm>
          <a:custGeom>
            <a:avLst/>
            <a:gdLst>
              <a:gd name="connsiteX0" fmla="*/ 1533283 w 1587357"/>
              <a:gd name="connsiteY0" fmla="*/ 292 h 1799735"/>
              <a:gd name="connsiteX1" fmla="*/ 103273 w 1587357"/>
              <a:gd name="connsiteY1" fmla="*/ 1782792 h 1799735"/>
              <a:gd name="connsiteX2" fmla="*/ 1533283 w 1587357"/>
              <a:gd name="connsiteY2" fmla="*/ 292 h 1799735"/>
            </a:gdLst>
            <a:ahLst/>
            <a:cxnLst>
              <a:cxn ang="0">
                <a:pos x="connsiteX0" y="connsiteY0"/>
              </a:cxn>
              <a:cxn ang="0">
                <a:pos x="connsiteX1" y="connsiteY1"/>
              </a:cxn>
              <a:cxn ang="0">
                <a:pos x="connsiteX2" y="connsiteY2"/>
              </a:cxn>
            </a:cxnLst>
            <a:rect l="l" t="t" r="r" b="b"/>
            <a:pathLst>
              <a:path w="1587357" h="1799735">
                <a:moveTo>
                  <a:pt x="1533283" y="292"/>
                </a:moveTo>
                <a:cubicBezTo>
                  <a:pt x="1533283" y="292"/>
                  <a:pt x="-470440" y="-65604"/>
                  <a:pt x="103273" y="1782792"/>
                </a:cubicBezTo>
                <a:cubicBezTo>
                  <a:pt x="103099" y="1782966"/>
                  <a:pt x="1920290" y="2098325"/>
                  <a:pt x="1533283" y="292"/>
                </a:cubicBezTo>
                <a:close/>
              </a:path>
            </a:pathLst>
          </a:custGeom>
          <a:gradFill>
            <a:gsLst>
              <a:gs pos="0">
                <a:schemeClr val="accent2">
                  <a:alpha val="100000"/>
                </a:schemeClr>
              </a:gs>
              <a:gs pos="100000">
                <a:schemeClr val="accent2">
                  <a:alpha val="50000"/>
                </a:schemeClr>
              </a:gs>
            </a:gsLst>
            <a:lin ang="16200000" scaled="1"/>
          </a:gradFill>
          <a:ln w="17410" cap="flat">
            <a:noFill/>
            <a:prstDash val="solid"/>
            <a:miter/>
          </a:ln>
        </p:spPr>
        <p:txBody>
          <a:bodyPr rtlCol="0" anchor="ctr"/>
          <a:lstStyle/>
          <a:p>
            <a:endParaRPr lang="zh-CN" altLang="en-US">
              <a:solidFill>
                <a:schemeClr val="tx1"/>
              </a:solidFill>
            </a:endParaRPr>
          </a:p>
        </p:txBody>
      </p:sp>
      <p:sp>
        <p:nvSpPr>
          <p:cNvPr id="61" name="任意多边形: 形状 20"/>
          <p:cNvSpPr/>
          <p:nvPr>
            <p:custDataLst>
              <p:tags r:id="rId16"/>
            </p:custDataLst>
          </p:nvPr>
        </p:nvSpPr>
        <p:spPr>
          <a:xfrm rot="438275">
            <a:off x="6681665" y="5333581"/>
            <a:ext cx="1175525" cy="787331"/>
          </a:xfrm>
          <a:custGeom>
            <a:avLst/>
            <a:gdLst>
              <a:gd name="connsiteX0" fmla="*/ 0 w 1185428"/>
              <a:gd name="connsiteY0" fmla="*/ 551796 h 776819"/>
              <a:gd name="connsiteX1" fmla="*/ 1185428 w 1185428"/>
              <a:gd name="connsiteY1" fmla="*/ 203140 h 776819"/>
              <a:gd name="connsiteX2" fmla="*/ 0 w 1185428"/>
              <a:gd name="connsiteY2" fmla="*/ 551796 h 776819"/>
            </a:gdLst>
            <a:ahLst/>
            <a:cxnLst>
              <a:cxn ang="0">
                <a:pos x="connsiteX0" y="connsiteY0"/>
              </a:cxn>
              <a:cxn ang="0">
                <a:pos x="connsiteX1" y="connsiteY1"/>
              </a:cxn>
              <a:cxn ang="0">
                <a:pos x="connsiteX2" y="connsiteY2"/>
              </a:cxn>
            </a:cxnLst>
            <a:rect l="l" t="t" r="r" b="b"/>
            <a:pathLst>
              <a:path w="1185428" h="776819">
                <a:moveTo>
                  <a:pt x="0" y="551796"/>
                </a:moveTo>
                <a:cubicBezTo>
                  <a:pt x="0" y="551796"/>
                  <a:pt x="191760" y="-407006"/>
                  <a:pt x="1185428" y="203140"/>
                </a:cubicBezTo>
                <a:cubicBezTo>
                  <a:pt x="1185428" y="203140"/>
                  <a:pt x="889071" y="1214241"/>
                  <a:pt x="0" y="551796"/>
                </a:cubicBezTo>
                <a:close/>
              </a:path>
            </a:pathLst>
          </a:custGeom>
          <a:solidFill>
            <a:schemeClr val="accent2">
              <a:lumMod val="40000"/>
              <a:lumOff val="60000"/>
              <a:alpha val="70000"/>
            </a:schemeClr>
          </a:solidFill>
          <a:ln w="17410" cap="flat">
            <a:noFill/>
            <a:prstDash val="solid"/>
            <a:miter/>
          </a:ln>
        </p:spPr>
        <p:txBody>
          <a:bodyPr rtlCol="0" anchor="ctr"/>
          <a:lstStyle/>
          <a:p>
            <a:endParaRPr lang="zh-CN" altLang="en-US">
              <a:solidFill>
                <a:schemeClr val="tx1"/>
              </a:solidFill>
            </a:endParaRPr>
          </a:p>
        </p:txBody>
      </p:sp>
      <p:sp>
        <p:nvSpPr>
          <p:cNvPr id="62" name="任意多边形: 形状 21"/>
          <p:cNvSpPr/>
          <p:nvPr>
            <p:custDataLst>
              <p:tags r:id="rId17"/>
            </p:custDataLst>
          </p:nvPr>
        </p:nvSpPr>
        <p:spPr>
          <a:xfrm>
            <a:off x="5158504" y="4293248"/>
            <a:ext cx="666302" cy="981750"/>
          </a:xfrm>
          <a:custGeom>
            <a:avLst/>
            <a:gdLst>
              <a:gd name="connsiteX0" fmla="*/ 56180 w 733586"/>
              <a:gd name="connsiteY0" fmla="*/ 0 h 1057471"/>
              <a:gd name="connsiteX1" fmla="*/ 610891 w 733586"/>
              <a:gd name="connsiteY1" fmla="*/ 1057472 h 1057471"/>
              <a:gd name="connsiteX2" fmla="*/ 56180 w 733586"/>
              <a:gd name="connsiteY2" fmla="*/ 0 h 1057471"/>
            </a:gdLst>
            <a:ahLst/>
            <a:cxnLst>
              <a:cxn ang="0">
                <a:pos x="connsiteX0" y="connsiteY0"/>
              </a:cxn>
              <a:cxn ang="0">
                <a:pos x="connsiteX1" y="connsiteY1"/>
              </a:cxn>
              <a:cxn ang="0">
                <a:pos x="connsiteX2" y="connsiteY2"/>
              </a:cxn>
            </a:cxnLst>
            <a:rect l="l" t="t" r="r" b="b"/>
            <a:pathLst>
              <a:path w="733586" h="1057471">
                <a:moveTo>
                  <a:pt x="56180" y="0"/>
                </a:moveTo>
                <a:cubicBezTo>
                  <a:pt x="56180" y="0"/>
                  <a:pt x="-260748" y="1040039"/>
                  <a:pt x="610891" y="1057472"/>
                </a:cubicBezTo>
                <a:cubicBezTo>
                  <a:pt x="610891" y="1057472"/>
                  <a:pt x="1122542" y="302110"/>
                  <a:pt x="56180" y="0"/>
                </a:cubicBezTo>
                <a:close/>
              </a:path>
            </a:pathLst>
          </a:custGeom>
          <a:solidFill>
            <a:schemeClr val="accent1">
              <a:lumMod val="60000"/>
              <a:lumOff val="40000"/>
              <a:alpha val="80000"/>
            </a:schemeClr>
          </a:solidFill>
          <a:ln w="17410" cap="flat">
            <a:noFill/>
            <a:prstDash val="solid"/>
            <a:miter/>
          </a:ln>
        </p:spPr>
        <p:txBody>
          <a:bodyPr rtlCol="0" anchor="ctr"/>
          <a:lstStyle/>
          <a:p>
            <a:endParaRPr lang="zh-CN" altLang="en-US">
              <a:solidFill>
                <a:schemeClr val="tx1"/>
              </a:solidFill>
            </a:endParaRPr>
          </a:p>
        </p:txBody>
      </p:sp>
      <p:sp>
        <p:nvSpPr>
          <p:cNvPr id="63" name="任意多边形: 形状 15"/>
          <p:cNvSpPr/>
          <p:nvPr>
            <p:custDataLst>
              <p:tags r:id="rId18"/>
            </p:custDataLst>
          </p:nvPr>
        </p:nvSpPr>
        <p:spPr>
          <a:xfrm>
            <a:off x="5702490" y="1861084"/>
            <a:ext cx="560724" cy="813082"/>
          </a:xfrm>
          <a:custGeom>
            <a:avLst/>
            <a:gdLst>
              <a:gd name="connsiteX0" fmla="*/ 50896 w 565296"/>
              <a:gd name="connsiteY0" fmla="*/ 0 h 801907"/>
              <a:gd name="connsiteX1" fmla="*/ 451849 w 565296"/>
              <a:gd name="connsiteY1" fmla="*/ 801907 h 801907"/>
              <a:gd name="connsiteX2" fmla="*/ 50896 w 565296"/>
              <a:gd name="connsiteY2" fmla="*/ 0 h 801907"/>
            </a:gdLst>
            <a:ahLst/>
            <a:cxnLst>
              <a:cxn ang="0">
                <a:pos x="connsiteX0" y="connsiteY0"/>
              </a:cxn>
              <a:cxn ang="0">
                <a:pos x="connsiteX1" y="connsiteY1"/>
              </a:cxn>
              <a:cxn ang="0">
                <a:pos x="connsiteX2" y="connsiteY2"/>
              </a:cxn>
            </a:cxnLst>
            <a:rect l="l" t="t" r="r" b="b"/>
            <a:pathLst>
              <a:path w="565296" h="801907">
                <a:moveTo>
                  <a:pt x="50896" y="0"/>
                </a:moveTo>
                <a:cubicBezTo>
                  <a:pt x="50896" y="0"/>
                  <a:pt x="-210596" y="767042"/>
                  <a:pt x="451849" y="801907"/>
                </a:cubicBezTo>
                <a:cubicBezTo>
                  <a:pt x="451849" y="801907"/>
                  <a:pt x="887669" y="278924"/>
                  <a:pt x="50896" y="0"/>
                </a:cubicBezTo>
                <a:close/>
              </a:path>
            </a:pathLst>
          </a:custGeom>
          <a:solidFill>
            <a:schemeClr val="accent1">
              <a:lumMod val="40000"/>
              <a:lumOff val="60000"/>
              <a:alpha val="40000"/>
            </a:schemeClr>
          </a:solidFill>
          <a:ln w="17410" cap="flat">
            <a:noFill/>
            <a:prstDash val="solid"/>
            <a:miter/>
          </a:ln>
        </p:spPr>
        <p:txBody>
          <a:bodyPr rtlCol="0" anchor="ctr"/>
          <a:lstStyle/>
          <a:p>
            <a:endParaRPr lang="zh-CN" altLang="en-US">
              <a:solidFill>
                <a:schemeClr val="tx1"/>
              </a:solidFill>
            </a:endParaRPr>
          </a:p>
        </p:txBody>
      </p:sp>
      <p:pic>
        <p:nvPicPr>
          <p:cNvPr id="64" name="图片 11" descr="/data/temp/1cf9f2b7-474c-11f0-a01a-a2e367908619.svg1cf9f2b7-474c-11f0-a01a-a2e367908619"/>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rcRect t="4124" b="4124"/>
          <a:stretch>
            <a:fillRect/>
          </a:stretch>
        </p:blipFill>
        <p:spPr>
          <a:xfrm>
            <a:off x="6775012" y="3058496"/>
            <a:ext cx="346724" cy="346724"/>
          </a:xfrm>
          <a:prstGeom prst="rect">
            <a:avLst/>
          </a:prstGeom>
        </p:spPr>
      </p:pic>
      <p:pic>
        <p:nvPicPr>
          <p:cNvPr id="65" name="图片 23" descr="/data/temp/1cf9f143-474c-11f0-a01a-a2e367908619.svg1cf9f143-474c-11f0-a01a-a2e367908619"/>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rcRect l="256" r="256"/>
          <a:stretch>
            <a:fillRect/>
          </a:stretch>
        </p:blipFill>
        <p:spPr>
          <a:xfrm>
            <a:off x="4649282" y="4706548"/>
            <a:ext cx="450872" cy="450872"/>
          </a:xfrm>
          <a:prstGeom prst="rect">
            <a:avLst/>
          </a:prstGeom>
        </p:spPr>
      </p:pic>
      <p:pic>
        <p:nvPicPr>
          <p:cNvPr id="66" name="图片 17" descr="/data/temp/1cf9f25c-474c-11f0-a01a-a2e367908619.svg1cf9f25c-474c-11f0-a01a-a2e367908619"/>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rcRect l="1648" r="1648"/>
          <a:stretch>
            <a:fillRect/>
          </a:stretch>
        </p:blipFill>
        <p:spPr>
          <a:xfrm>
            <a:off x="7215994" y="4733587"/>
            <a:ext cx="437967" cy="437967"/>
          </a:xfrm>
          <a:prstGeom prst="rect">
            <a:avLst/>
          </a:prstGeom>
        </p:spPr>
      </p:pic>
      <p:pic>
        <p:nvPicPr>
          <p:cNvPr id="67" name="图片 7" descr="/data/temp/1cf9f37d-474c-11f0-a01a-a2e367908619.svg1cf9f37d-474c-11f0-a01a-a2e367908619"/>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rcRect t="14102" b="14103"/>
          <a:stretch>
            <a:fillRect/>
          </a:stretch>
        </p:blipFill>
        <p:spPr>
          <a:xfrm>
            <a:off x="5203568" y="3077166"/>
            <a:ext cx="383221" cy="383221"/>
          </a:xfrm>
          <a:prstGeom prst="rect">
            <a:avLst/>
          </a:prstGeom>
        </p:spPr>
      </p:pic>
    </p:spTree>
    <p:custDataLst>
      <p:tags r:id="rId3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（四）自主创业</a:t>
            </a:r>
            <a:endParaRPr lang="zh-CN" altLang="en-US"/>
          </a:p>
        </p:txBody>
      </p:sp>
      <p:sp>
        <p:nvSpPr>
          <p:cNvPr id="8" name="矩形 2"/>
          <p:cNvSpPr/>
          <p:nvPr>
            <p:custDataLst>
              <p:tags r:id="rId2"/>
            </p:custDataLst>
          </p:nvPr>
        </p:nvSpPr>
        <p:spPr>
          <a:xfrm>
            <a:off x="901065" y="3274060"/>
            <a:ext cx="2552065" cy="113220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近年来，自主创业成为中等职业学校毕业生越来越受欢迎的就业途径，尤其在鼓励创新和创业的背景下。</a:t>
            </a:r>
            <a:endParaRPr lang="zh-CN" altLang="en-US" sz="1600" kern="0">
              <a:ln>
                <a:noFill/>
                <a:prstDash val="sysDot"/>
              </a:ln>
              <a:solidFill>
                <a:schemeClr val="tx1">
                  <a:lumMod val="85000"/>
                  <a:lumOff val="15000"/>
                </a:schemeClr>
              </a:solidFill>
              <a:latin typeface="+mn-ea"/>
              <a:cs typeface="+mn-ea"/>
            </a:endParaRPr>
          </a:p>
        </p:txBody>
      </p:sp>
      <p:sp>
        <p:nvSpPr>
          <p:cNvPr id="9" name="矩形 3"/>
          <p:cNvSpPr/>
          <p:nvPr>
            <p:custDataLst>
              <p:tags r:id="rId3"/>
            </p:custDataLst>
          </p:nvPr>
        </p:nvSpPr>
        <p:spPr>
          <a:xfrm>
            <a:off x="852805" y="2661285"/>
            <a:ext cx="2666365" cy="591185"/>
          </a:xfrm>
          <a:prstGeom prst="rect">
            <a:avLst/>
          </a:prstGeom>
          <a:noFill/>
        </p:spPr>
        <p:txBody>
          <a:bodyPr wrap="square" lIns="0" tIns="0" rIns="0" bIns="0" rtlCol="0" anchor="b">
            <a:noAutofit/>
          </a:bodyPr>
          <a:p>
            <a:pPr>
              <a:spcBef>
                <a:spcPct val="0"/>
              </a:spcBef>
              <a:spcAft>
                <a:spcPct val="0"/>
              </a:spcAft>
            </a:pPr>
            <a:r>
              <a:rPr lang="zh-CN" altLang="en-US" sz="2000" b="1" kern="0">
                <a:solidFill>
                  <a:schemeClr val="accent1"/>
                </a:solidFill>
                <a:latin typeface="+mn-ea"/>
                <a:cs typeface="+mn-ea"/>
              </a:rPr>
              <a:t>自主创业的兴起背景</a:t>
            </a:r>
            <a:endParaRPr lang="zh-CN" altLang="en-US" sz="2000" b="1" kern="0">
              <a:solidFill>
                <a:schemeClr val="accent1"/>
              </a:solidFill>
              <a:latin typeface="+mn-ea"/>
              <a:cs typeface="+mn-ea"/>
            </a:endParaRPr>
          </a:p>
        </p:txBody>
      </p:sp>
      <p:sp>
        <p:nvSpPr>
          <p:cNvPr id="13" name="矩形 4"/>
          <p:cNvSpPr/>
          <p:nvPr>
            <p:custDataLst>
              <p:tags r:id="rId4"/>
            </p:custDataLst>
          </p:nvPr>
        </p:nvSpPr>
        <p:spPr>
          <a:xfrm>
            <a:off x="901061" y="1801824"/>
            <a:ext cx="1325181" cy="991613"/>
          </a:xfrm>
          <a:prstGeom prst="rect">
            <a:avLst/>
          </a:prstGeom>
          <a:noFill/>
        </p:spPr>
        <p:txBody>
          <a:bodyPr wrap="none" lIns="0" tIns="0" rIns="0" bIns="0" rtlCol="0" anchor="ctr">
            <a:normAutofit fontScale="80000"/>
          </a:bodyPr>
          <a:p>
            <a:pPr>
              <a:spcBef>
                <a:spcPct val="0"/>
              </a:spcBef>
              <a:spcAft>
                <a:spcPct val="0"/>
              </a:spcAft>
            </a:pPr>
            <a:r>
              <a:rPr lang="en-US" altLang="zh-CN" sz="7200" b="1" kern="0">
                <a:solidFill>
                  <a:schemeClr val="accent1"/>
                </a:solidFill>
                <a:latin typeface="+mn-ea"/>
                <a:cs typeface="+mn-ea"/>
              </a:rPr>
              <a:t>01</a:t>
            </a:r>
            <a:endParaRPr lang="zh-CN" altLang="en-US" sz="7200" b="1" kern="0">
              <a:solidFill>
                <a:schemeClr val="accent1"/>
              </a:solidFill>
              <a:latin typeface="+mn-ea"/>
              <a:cs typeface="+mn-ea"/>
            </a:endParaRPr>
          </a:p>
        </p:txBody>
      </p:sp>
      <p:sp>
        <p:nvSpPr>
          <p:cNvPr id="16" name="矩形 5"/>
          <p:cNvSpPr/>
          <p:nvPr>
            <p:custDataLst>
              <p:tags r:id="rId5"/>
            </p:custDataLst>
          </p:nvPr>
        </p:nvSpPr>
        <p:spPr>
          <a:xfrm>
            <a:off x="3707765" y="3274060"/>
            <a:ext cx="2442210" cy="113220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毕业生可以利用在校期间学到的专业技能和创新能力，创办自己的企业或开展个体经营。</a:t>
            </a:r>
            <a:endParaRPr lang="zh-CN" altLang="en-US" sz="1600" kern="0">
              <a:ln>
                <a:noFill/>
                <a:prstDash val="sysDot"/>
              </a:ln>
              <a:solidFill>
                <a:schemeClr val="tx1">
                  <a:lumMod val="85000"/>
                  <a:lumOff val="15000"/>
                </a:schemeClr>
              </a:solidFill>
              <a:latin typeface="+mn-ea"/>
              <a:cs typeface="+mn-ea"/>
            </a:endParaRPr>
          </a:p>
        </p:txBody>
      </p:sp>
      <p:sp>
        <p:nvSpPr>
          <p:cNvPr id="17" name="矩形 6"/>
          <p:cNvSpPr/>
          <p:nvPr>
            <p:custDataLst>
              <p:tags r:id="rId6"/>
            </p:custDataLst>
          </p:nvPr>
        </p:nvSpPr>
        <p:spPr>
          <a:xfrm>
            <a:off x="3659505" y="2661285"/>
            <a:ext cx="2666365" cy="591185"/>
          </a:xfrm>
          <a:prstGeom prst="rect">
            <a:avLst/>
          </a:prstGeom>
          <a:noFill/>
        </p:spPr>
        <p:txBody>
          <a:bodyPr wrap="square" lIns="0" tIns="0" rIns="0" bIns="0" rtlCol="0" anchor="b">
            <a:noAutofit/>
          </a:bodyPr>
          <a:p>
            <a:pPr>
              <a:spcBef>
                <a:spcPct val="0"/>
              </a:spcBef>
              <a:spcAft>
                <a:spcPct val="0"/>
              </a:spcAft>
            </a:pPr>
            <a:r>
              <a:rPr lang="zh-CN" altLang="en-US" sz="2000" b="1" kern="0">
                <a:solidFill>
                  <a:schemeClr val="accent1"/>
                </a:solidFill>
                <a:latin typeface="+mn-ea"/>
                <a:cs typeface="+mn-ea"/>
              </a:rPr>
              <a:t>利用专业技能与创新</a:t>
            </a:r>
            <a:endParaRPr lang="zh-CN" altLang="en-US" sz="2000" b="1" kern="0">
              <a:solidFill>
                <a:schemeClr val="accent1"/>
              </a:solidFill>
              <a:latin typeface="+mn-ea"/>
              <a:cs typeface="+mn-ea"/>
            </a:endParaRPr>
          </a:p>
        </p:txBody>
      </p:sp>
      <p:sp>
        <p:nvSpPr>
          <p:cNvPr id="18" name="矩形 9"/>
          <p:cNvSpPr/>
          <p:nvPr>
            <p:custDataLst>
              <p:tags r:id="rId7"/>
            </p:custDataLst>
          </p:nvPr>
        </p:nvSpPr>
        <p:spPr>
          <a:xfrm>
            <a:off x="3707704" y="1801824"/>
            <a:ext cx="1325181" cy="991613"/>
          </a:xfrm>
          <a:prstGeom prst="rect">
            <a:avLst/>
          </a:prstGeom>
          <a:noFill/>
        </p:spPr>
        <p:txBody>
          <a:bodyPr wrap="none" lIns="0" tIns="0" rIns="0" bIns="0" rtlCol="0" anchor="ctr">
            <a:normAutofit fontScale="80000"/>
          </a:bodyPr>
          <a:p>
            <a:pPr>
              <a:spcBef>
                <a:spcPct val="0"/>
              </a:spcBef>
              <a:spcAft>
                <a:spcPct val="0"/>
              </a:spcAft>
            </a:pPr>
            <a:r>
              <a:rPr lang="en-US" altLang="zh-CN" sz="7200" b="1" kern="0" dirty="0">
                <a:solidFill>
                  <a:schemeClr val="accent1"/>
                </a:solidFill>
                <a:latin typeface="+mn-ea"/>
                <a:cs typeface="+mn-ea"/>
              </a:rPr>
              <a:t>02</a:t>
            </a:r>
            <a:endParaRPr lang="zh-CN" altLang="en-US" sz="7200" b="1" kern="0" dirty="0">
              <a:solidFill>
                <a:schemeClr val="accent1"/>
              </a:solidFill>
              <a:latin typeface="+mn-ea"/>
              <a:cs typeface="+mn-ea"/>
            </a:endParaRPr>
          </a:p>
        </p:txBody>
      </p:sp>
      <p:sp>
        <p:nvSpPr>
          <p:cNvPr id="20" name="矩形 10"/>
          <p:cNvSpPr/>
          <p:nvPr>
            <p:custDataLst>
              <p:tags r:id="rId8"/>
            </p:custDataLst>
          </p:nvPr>
        </p:nvSpPr>
        <p:spPr>
          <a:xfrm>
            <a:off x="6513830" y="3274060"/>
            <a:ext cx="2419350" cy="113220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自主创业不仅可以解决毕业生自身的就业问题，还能为社会创造新的就业机会和经济效益。</a:t>
            </a:r>
            <a:endParaRPr lang="zh-CN" altLang="en-US" sz="1600" kern="0">
              <a:ln>
                <a:noFill/>
                <a:prstDash val="sysDot"/>
              </a:ln>
              <a:solidFill>
                <a:schemeClr val="tx1">
                  <a:lumMod val="85000"/>
                  <a:lumOff val="15000"/>
                </a:schemeClr>
              </a:solidFill>
              <a:latin typeface="+mn-ea"/>
              <a:cs typeface="+mn-ea"/>
            </a:endParaRPr>
          </a:p>
        </p:txBody>
      </p:sp>
      <p:sp>
        <p:nvSpPr>
          <p:cNvPr id="21" name="矩形 11"/>
          <p:cNvSpPr/>
          <p:nvPr>
            <p:custDataLst>
              <p:tags r:id="rId9"/>
            </p:custDataLst>
          </p:nvPr>
        </p:nvSpPr>
        <p:spPr>
          <a:xfrm>
            <a:off x="6465570" y="2661285"/>
            <a:ext cx="2666365" cy="591185"/>
          </a:xfrm>
          <a:prstGeom prst="rect">
            <a:avLst/>
          </a:prstGeom>
          <a:noFill/>
        </p:spPr>
        <p:txBody>
          <a:bodyPr wrap="square" lIns="0" tIns="0" rIns="0" bIns="0" rtlCol="0" anchor="b">
            <a:noAutofit/>
          </a:bodyPr>
          <a:p>
            <a:pPr>
              <a:spcBef>
                <a:spcPct val="0"/>
              </a:spcBef>
              <a:spcAft>
                <a:spcPct val="0"/>
              </a:spcAft>
            </a:pPr>
            <a:r>
              <a:rPr lang="zh-CN" altLang="en-US" sz="2000" b="1" kern="0">
                <a:solidFill>
                  <a:schemeClr val="accent1"/>
                </a:solidFill>
                <a:latin typeface="+mn-ea"/>
                <a:cs typeface="+mn-ea"/>
              </a:rPr>
              <a:t>创业对就业问题的解决</a:t>
            </a:r>
            <a:endParaRPr lang="zh-CN" altLang="en-US" sz="2000" b="1" kern="0">
              <a:solidFill>
                <a:schemeClr val="accent1"/>
              </a:solidFill>
              <a:latin typeface="+mn-ea"/>
              <a:cs typeface="+mn-ea"/>
            </a:endParaRPr>
          </a:p>
        </p:txBody>
      </p:sp>
      <p:sp>
        <p:nvSpPr>
          <p:cNvPr id="22" name="矩形 14"/>
          <p:cNvSpPr/>
          <p:nvPr>
            <p:custDataLst>
              <p:tags r:id="rId10"/>
            </p:custDataLst>
          </p:nvPr>
        </p:nvSpPr>
        <p:spPr>
          <a:xfrm>
            <a:off x="6513712" y="1801824"/>
            <a:ext cx="1325181" cy="991613"/>
          </a:xfrm>
          <a:prstGeom prst="rect">
            <a:avLst/>
          </a:prstGeom>
          <a:noFill/>
        </p:spPr>
        <p:txBody>
          <a:bodyPr wrap="none" lIns="0" tIns="0" rIns="0" bIns="0" rtlCol="0" anchor="ctr">
            <a:normAutofit fontScale="80000"/>
          </a:bodyPr>
          <a:p>
            <a:pPr>
              <a:spcBef>
                <a:spcPct val="0"/>
              </a:spcBef>
              <a:spcAft>
                <a:spcPct val="0"/>
              </a:spcAft>
            </a:pPr>
            <a:r>
              <a:rPr lang="en-US" altLang="zh-CN" sz="7200" b="1" kern="0" dirty="0">
                <a:solidFill>
                  <a:schemeClr val="accent1"/>
                </a:solidFill>
                <a:latin typeface="+mn-ea"/>
                <a:cs typeface="+mn-ea"/>
              </a:rPr>
              <a:t>03</a:t>
            </a:r>
            <a:endParaRPr lang="zh-CN" altLang="en-US" sz="7200" b="1" kern="0" dirty="0">
              <a:solidFill>
                <a:schemeClr val="accent1"/>
              </a:solidFill>
              <a:latin typeface="+mn-ea"/>
              <a:cs typeface="+mn-ea"/>
            </a:endParaRPr>
          </a:p>
        </p:txBody>
      </p:sp>
      <p:sp>
        <p:nvSpPr>
          <p:cNvPr id="24" name="矩形 27"/>
          <p:cNvSpPr/>
          <p:nvPr>
            <p:custDataLst>
              <p:tags r:id="rId11"/>
            </p:custDataLst>
          </p:nvPr>
        </p:nvSpPr>
        <p:spPr>
          <a:xfrm>
            <a:off x="9337040" y="3274060"/>
            <a:ext cx="2508250" cy="113220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创业成功后，毕业生的企业或个体经营可以吸纳更多劳动力，为社会经济发展做出贡献。</a:t>
            </a:r>
            <a:endParaRPr lang="zh-CN" altLang="en-US" sz="1600" kern="0">
              <a:ln>
                <a:noFill/>
                <a:prstDash val="sysDot"/>
              </a:ln>
              <a:solidFill>
                <a:schemeClr val="tx1">
                  <a:lumMod val="85000"/>
                  <a:lumOff val="15000"/>
                </a:schemeClr>
              </a:solidFill>
              <a:latin typeface="+mn-ea"/>
              <a:cs typeface="+mn-ea"/>
            </a:endParaRPr>
          </a:p>
        </p:txBody>
      </p:sp>
      <p:sp>
        <p:nvSpPr>
          <p:cNvPr id="25" name="矩形 28"/>
          <p:cNvSpPr/>
          <p:nvPr>
            <p:custDataLst>
              <p:tags r:id="rId12"/>
            </p:custDataLst>
          </p:nvPr>
        </p:nvSpPr>
        <p:spPr>
          <a:xfrm>
            <a:off x="9283065" y="2661285"/>
            <a:ext cx="3016250" cy="591185"/>
          </a:xfrm>
          <a:prstGeom prst="rect">
            <a:avLst/>
          </a:prstGeom>
          <a:noFill/>
        </p:spPr>
        <p:txBody>
          <a:bodyPr wrap="square" lIns="0" tIns="0" rIns="0" bIns="0" rtlCol="0" anchor="b">
            <a:noAutofit/>
          </a:bodyPr>
          <a:p>
            <a:pPr>
              <a:spcBef>
                <a:spcPct val="0"/>
              </a:spcBef>
              <a:spcAft>
                <a:spcPct val="0"/>
              </a:spcAft>
            </a:pPr>
            <a:r>
              <a:rPr lang="zh-CN" altLang="en-US" sz="2000" b="1" kern="0">
                <a:solidFill>
                  <a:schemeClr val="accent1"/>
                </a:solidFill>
                <a:latin typeface="+mn-ea"/>
                <a:cs typeface="+mn-ea"/>
              </a:rPr>
              <a:t>创造就业机会与经济效益</a:t>
            </a:r>
            <a:endParaRPr lang="zh-CN" altLang="en-US" sz="2000" b="1" kern="0">
              <a:solidFill>
                <a:schemeClr val="accent1"/>
              </a:solidFill>
              <a:latin typeface="+mn-ea"/>
              <a:cs typeface="+mn-ea"/>
            </a:endParaRPr>
          </a:p>
        </p:txBody>
      </p:sp>
      <p:sp>
        <p:nvSpPr>
          <p:cNvPr id="26" name="矩形 33"/>
          <p:cNvSpPr/>
          <p:nvPr>
            <p:custDataLst>
              <p:tags r:id="rId13"/>
            </p:custDataLst>
          </p:nvPr>
        </p:nvSpPr>
        <p:spPr>
          <a:xfrm>
            <a:off x="9336864" y="1801824"/>
            <a:ext cx="1325181" cy="991613"/>
          </a:xfrm>
          <a:prstGeom prst="rect">
            <a:avLst/>
          </a:prstGeom>
          <a:noFill/>
        </p:spPr>
        <p:txBody>
          <a:bodyPr wrap="none" lIns="0" tIns="0" rIns="0" bIns="0" rtlCol="0" anchor="ctr">
            <a:normAutofit fontScale="80000"/>
          </a:bodyPr>
          <a:p>
            <a:pPr>
              <a:spcBef>
                <a:spcPct val="0"/>
              </a:spcBef>
              <a:spcAft>
                <a:spcPct val="0"/>
              </a:spcAft>
            </a:pPr>
            <a:r>
              <a:rPr lang="en-US" altLang="zh-CN" sz="7200" b="1" kern="0">
                <a:solidFill>
                  <a:schemeClr val="accent1"/>
                </a:solidFill>
                <a:latin typeface="+mn-ea"/>
                <a:cs typeface="+mn-ea"/>
              </a:rPr>
              <a:t>04</a:t>
            </a:r>
            <a:endParaRPr lang="zh-CN" altLang="en-US" sz="7200" b="1" kern="0">
              <a:solidFill>
                <a:schemeClr val="accent1"/>
              </a:solidFill>
              <a:latin typeface="+mn-ea"/>
              <a:cs typeface="+mn-ea"/>
            </a:endParaRPr>
          </a:p>
        </p:txBody>
      </p:sp>
      <p:cxnSp>
        <p:nvCxnSpPr>
          <p:cNvPr id="35" name="直接连接符 13"/>
          <p:cNvCxnSpPr/>
          <p:nvPr>
            <p:custDataLst>
              <p:tags r:id="rId14"/>
            </p:custDataLst>
          </p:nvPr>
        </p:nvCxnSpPr>
        <p:spPr>
          <a:xfrm>
            <a:off x="695960" y="180182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直接连接符 18"/>
          <p:cNvCxnSpPr/>
          <p:nvPr>
            <p:custDataLst>
              <p:tags r:id="rId15"/>
            </p:custDataLst>
          </p:nvPr>
        </p:nvCxnSpPr>
        <p:spPr>
          <a:xfrm>
            <a:off x="3501968" y="180182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7" name="直接连接符 22"/>
          <p:cNvCxnSpPr/>
          <p:nvPr>
            <p:custDataLst>
              <p:tags r:id="rId16"/>
            </p:custDataLst>
          </p:nvPr>
        </p:nvCxnSpPr>
        <p:spPr>
          <a:xfrm>
            <a:off x="6307976" y="180182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8" name="直接连接符 26"/>
          <p:cNvCxnSpPr/>
          <p:nvPr>
            <p:custDataLst>
              <p:tags r:id="rId17"/>
            </p:custDataLst>
          </p:nvPr>
        </p:nvCxnSpPr>
        <p:spPr>
          <a:xfrm>
            <a:off x="9131763" y="180182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pic>
        <p:nvPicPr>
          <p:cNvPr id="39" name="图片 29" descr="/data/temp/cc93a437-474b-11f0-90a1-3e159f5bbc53.jpg@base@tag=imgScale&amp;m=1&amp;w=600&amp;h=360&amp;q=95cc93a437-474b-11f0-90a1-3e159f5bbc53"/>
          <p:cNvPicPr>
            <a:picLocks noChangeAspect="1"/>
          </p:cNvPicPr>
          <p:nvPr>
            <p:custDataLst>
              <p:tags r:id="rId18"/>
            </p:custDataLst>
          </p:nvPr>
        </p:nvPicPr>
        <p:blipFill rotWithShape="1">
          <a:blip r:embed="rId19"/>
          <a:srcRect t="2917" b="2917"/>
          <a:stretch>
            <a:fillRect/>
          </a:stretch>
        </p:blipFill>
        <p:spPr>
          <a:xfrm>
            <a:off x="901061" y="4915165"/>
            <a:ext cx="2159956" cy="1295974"/>
          </a:xfrm>
          <a:prstGeom prst="rect">
            <a:avLst/>
          </a:prstGeom>
          <a:solidFill>
            <a:schemeClr val="accent1"/>
          </a:solidFill>
          <a:ln>
            <a:solidFill>
              <a:schemeClr val="accent1">
                <a:alpha val="20000"/>
              </a:schemeClr>
            </a:solidFill>
          </a:ln>
        </p:spPr>
      </p:pic>
      <p:pic>
        <p:nvPicPr>
          <p:cNvPr id="40" name="图片 30" descr="/data/temp/cc93a4b4-474b-11f0-90a1-3e159f5bbc53.jpg@base@tag=imgScale&amp;m=1&amp;w=600&amp;h=360&amp;q=95cc93a4b4-474b-11f0-90a1-3e159f5bbc53"/>
          <p:cNvPicPr>
            <a:picLocks noChangeAspect="1"/>
          </p:cNvPicPr>
          <p:nvPr>
            <p:custDataLst>
              <p:tags r:id="rId20"/>
            </p:custDataLst>
          </p:nvPr>
        </p:nvPicPr>
        <p:blipFill rotWithShape="1">
          <a:blip r:embed="rId21"/>
          <a:srcRect t="5000" b="5000"/>
          <a:stretch>
            <a:fillRect/>
          </a:stretch>
        </p:blipFill>
        <p:spPr>
          <a:xfrm>
            <a:off x="3707704" y="4915165"/>
            <a:ext cx="2159956" cy="1295974"/>
          </a:xfrm>
          <a:prstGeom prst="rect">
            <a:avLst/>
          </a:prstGeom>
          <a:solidFill>
            <a:schemeClr val="accent1"/>
          </a:solidFill>
          <a:ln>
            <a:solidFill>
              <a:schemeClr val="accent1">
                <a:alpha val="20000"/>
              </a:schemeClr>
            </a:solidFill>
          </a:ln>
        </p:spPr>
      </p:pic>
      <p:pic>
        <p:nvPicPr>
          <p:cNvPr id="41" name="图片 31" descr="/data/temp/cc93a56a-474b-11f0-90a1-3e159f5bbc53.jpg@base@tag=imgScale&amp;m=1&amp;w=600&amp;h=360&amp;q=95cc93a56a-474b-11f0-90a1-3e159f5bbc53"/>
          <p:cNvPicPr>
            <a:picLocks noChangeAspect="1"/>
          </p:cNvPicPr>
          <p:nvPr>
            <p:custDataLst>
              <p:tags r:id="rId22"/>
            </p:custDataLst>
          </p:nvPr>
        </p:nvPicPr>
        <p:blipFill rotWithShape="1">
          <a:blip r:embed="rId23"/>
          <a:srcRect t="5500" b="5500"/>
          <a:stretch>
            <a:fillRect/>
          </a:stretch>
        </p:blipFill>
        <p:spPr>
          <a:xfrm>
            <a:off x="6513712" y="4915165"/>
            <a:ext cx="2159956" cy="1295974"/>
          </a:xfrm>
          <a:prstGeom prst="rect">
            <a:avLst/>
          </a:prstGeom>
          <a:solidFill>
            <a:schemeClr val="accent1"/>
          </a:solidFill>
          <a:ln>
            <a:solidFill>
              <a:schemeClr val="accent1">
                <a:alpha val="20000"/>
              </a:schemeClr>
            </a:solidFill>
          </a:ln>
        </p:spPr>
      </p:pic>
      <p:pic>
        <p:nvPicPr>
          <p:cNvPr id="42" name="图片 32" descr="/data/temp/cc93a57c-474b-11f0-90a1-3e159f5bbc53.jpg@base@tag=imgScale&amp;m=1&amp;w=600&amp;h=360&amp;q=95cc93a57c-474b-11f0-90a1-3e159f5bbc53"/>
          <p:cNvPicPr>
            <a:picLocks noChangeAspect="1"/>
          </p:cNvPicPr>
          <p:nvPr>
            <p:custDataLst>
              <p:tags r:id="rId24"/>
            </p:custDataLst>
          </p:nvPr>
        </p:nvPicPr>
        <p:blipFill rotWithShape="1">
          <a:blip r:embed="rId25"/>
          <a:srcRect t="5000" b="5000"/>
          <a:stretch>
            <a:fillRect/>
          </a:stretch>
        </p:blipFill>
        <p:spPr>
          <a:xfrm>
            <a:off x="9336864" y="4915165"/>
            <a:ext cx="2159956" cy="1295974"/>
          </a:xfrm>
          <a:prstGeom prst="rect">
            <a:avLst/>
          </a:prstGeom>
          <a:solidFill>
            <a:schemeClr val="accent1"/>
          </a:solidFill>
          <a:ln>
            <a:solidFill>
              <a:schemeClr val="accent1">
                <a:alpha val="20000"/>
              </a:schemeClr>
            </a:solidFill>
          </a:ln>
        </p:spPr>
      </p:pic>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p:cNvSpPr>
            <a:spLocks noGrp="1"/>
          </p:cNvSpPr>
          <p:nvPr>
            <p:ph type="title"/>
            <p:custDataLst>
              <p:tags r:id="rId1"/>
            </p:custDataLst>
          </p:nvPr>
        </p:nvSpPr>
        <p:spPr>
          <a:xfrm>
            <a:off x="1607185" y="3206115"/>
            <a:ext cx="8364855" cy="1104900"/>
          </a:xfrm>
        </p:spPr>
        <p:txBody>
          <a:bodyPr/>
          <a:lstStyle/>
          <a:p>
            <a:pPr algn="l"/>
            <a:r>
              <a:rPr lang="zh-CN" altLang="en-US" sz="4800"/>
              <a:t>就业或升学的准备</a:t>
            </a:r>
            <a:endParaRPr lang="zh-CN" altLang="en-US" sz="4800"/>
          </a:p>
        </p:txBody>
      </p:sp>
      <p:sp>
        <p:nvSpPr>
          <p:cNvPr id="9" name="节编号"/>
          <p:cNvSpPr>
            <a:spLocks noGrp="1"/>
          </p:cNvSpPr>
          <p:nvPr>
            <p:custDataLst>
              <p:tags r:id="rId2"/>
            </p:custDataLst>
          </p:nvPr>
        </p:nvSpPr>
        <p:spPr>
          <a:xfrm>
            <a:off x="1607185" y="1558653"/>
            <a:ext cx="4572000" cy="1454864"/>
          </a:xfrm>
          <a:prstGeom prst="rect">
            <a:avLst/>
          </a:prstGeom>
        </p:spPr>
        <p:txBody>
          <a:bodyPr vert="horz" wrap="none" lIns="0" tIns="0" rIns="0" bIns="0" rtlCol="0" anchor="b" anchorCtr="0">
            <a:normAutofit/>
          </a:bodyPr>
          <a:lstStyle>
            <a:lvl1pPr marL="0" indent="0" algn="r" defTabSz="914400" rtl="0" eaLnBrk="1" latinLnBrk="0" hangingPunct="1">
              <a:lnSpc>
                <a:spcPct val="130000"/>
              </a:lnSpc>
              <a:spcBef>
                <a:spcPts val="1000"/>
              </a:spcBef>
              <a:buFont typeface="Arial" panose="020B0604020202020204" pitchFamily="34" charset="0"/>
              <a:buNone/>
              <a:defRPr sz="7200" b="1" kern="1200">
                <a:solidFill>
                  <a:schemeClr val="accent1">
                    <a:lumMod val="75000"/>
                  </a:schemeClr>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zh-CN" altLang="en-US" sz="4800"/>
              <a:t>第</a:t>
            </a:r>
            <a:r>
              <a:rPr lang="zh-CN" altLang="en-US" sz="4800"/>
              <a:t>六章</a:t>
            </a:r>
            <a:endParaRPr lang="zh-CN" altLang="en-US" sz="4800"/>
          </a:p>
        </p:txBody>
      </p:sp>
    </p:spTree>
    <p:custDataLst>
      <p:tags r:id="rId3"/>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（五）网络求职</a:t>
            </a:r>
            <a:endParaRPr lang="zh-CN" altLang="en-US"/>
          </a:p>
        </p:txBody>
      </p:sp>
      <p:sp>
        <p:nvSpPr>
          <p:cNvPr id="3" name="矩形: 圆角 2"/>
          <p:cNvSpPr/>
          <p:nvPr>
            <p:custDataLst>
              <p:tags r:id="rId2"/>
            </p:custDataLst>
          </p:nvPr>
        </p:nvSpPr>
        <p:spPr>
          <a:xfrm>
            <a:off x="696595"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 name="矩形 6"/>
          <p:cNvSpPr/>
          <p:nvPr>
            <p:custDataLst>
              <p:tags r:id="rId3"/>
            </p:custDataLst>
          </p:nvPr>
        </p:nvSpPr>
        <p:spPr>
          <a:xfrm>
            <a:off x="961842" y="3540723"/>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随着互联网技术的发展，网络求职成为中等职业学校毕业生越来越重要的就业途径。</a:t>
            </a:r>
            <a:endParaRPr lang="zh-CN" altLang="en-US" sz="1600" dirty="0">
              <a:solidFill>
                <a:schemeClr val="tx1">
                  <a:lumMod val="85000"/>
                  <a:lumOff val="15000"/>
                </a:schemeClr>
              </a:solidFill>
              <a:latin typeface="+mn-ea"/>
              <a:cs typeface="+mn-ea"/>
            </a:endParaRPr>
          </a:p>
        </p:txBody>
      </p:sp>
      <p:sp>
        <p:nvSpPr>
          <p:cNvPr id="10" name="圆角矩形 59"/>
          <p:cNvSpPr/>
          <p:nvPr>
            <p:custDataLst>
              <p:tags r:id="rId4"/>
            </p:custDataLst>
          </p:nvPr>
        </p:nvSpPr>
        <p:spPr>
          <a:xfrm>
            <a:off x="961842" y="1974682"/>
            <a:ext cx="695241" cy="681247"/>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11" name="矩形: 圆角 2"/>
          <p:cNvSpPr/>
          <p:nvPr>
            <p:custDataLst>
              <p:tags r:id="rId5"/>
            </p:custDataLst>
          </p:nvPr>
        </p:nvSpPr>
        <p:spPr>
          <a:xfrm>
            <a:off x="3464835"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2" name="矩形 7"/>
          <p:cNvSpPr/>
          <p:nvPr>
            <p:custDataLst>
              <p:tags r:id="rId6"/>
            </p:custDataLst>
          </p:nvPr>
        </p:nvSpPr>
        <p:spPr>
          <a:xfrm>
            <a:off x="3730083" y="3544539"/>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毕业生可以通过招聘网站、社交媒体等网络平台发布个人简历和求职信息，寻找合适的就业机会。</a:t>
            </a:r>
            <a:endParaRPr lang="zh-CN" altLang="en-US" sz="1600" dirty="0">
              <a:solidFill>
                <a:schemeClr val="tx1">
                  <a:lumMod val="85000"/>
                  <a:lumOff val="15000"/>
                </a:schemeClr>
              </a:solidFill>
              <a:latin typeface="+mn-ea"/>
              <a:cs typeface="+mn-ea"/>
            </a:endParaRPr>
          </a:p>
        </p:txBody>
      </p:sp>
      <p:sp>
        <p:nvSpPr>
          <p:cNvPr id="13" name="圆角矩形 39"/>
          <p:cNvSpPr/>
          <p:nvPr>
            <p:custDataLst>
              <p:tags r:id="rId7"/>
            </p:custDataLst>
          </p:nvPr>
        </p:nvSpPr>
        <p:spPr>
          <a:xfrm>
            <a:off x="3730083" y="1974682"/>
            <a:ext cx="695241" cy="681247"/>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63" name="矩形: 圆角 2"/>
          <p:cNvSpPr/>
          <p:nvPr>
            <p:custDataLst>
              <p:tags r:id="rId8"/>
            </p:custDataLst>
          </p:nvPr>
        </p:nvSpPr>
        <p:spPr>
          <a:xfrm>
            <a:off x="6233076"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4" name="矩形 9"/>
          <p:cNvSpPr/>
          <p:nvPr>
            <p:custDataLst>
              <p:tags r:id="rId9"/>
            </p:custDataLst>
          </p:nvPr>
        </p:nvSpPr>
        <p:spPr>
          <a:xfrm>
            <a:off x="6498323" y="3540723"/>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网络求职具有信息量大、方便快捷等特点，为毕业生提供了更多的求职选择和机会。</a:t>
            </a:r>
            <a:endParaRPr lang="zh-CN" altLang="en-US" sz="1600" dirty="0">
              <a:solidFill>
                <a:schemeClr val="tx1">
                  <a:lumMod val="85000"/>
                  <a:lumOff val="15000"/>
                </a:schemeClr>
              </a:solidFill>
              <a:latin typeface="+mn-ea"/>
              <a:cs typeface="+mn-ea"/>
            </a:endParaRPr>
          </a:p>
        </p:txBody>
      </p:sp>
      <p:sp>
        <p:nvSpPr>
          <p:cNvPr id="65" name="圆角矩形 64"/>
          <p:cNvSpPr/>
          <p:nvPr>
            <p:custDataLst>
              <p:tags r:id="rId10"/>
            </p:custDataLst>
          </p:nvPr>
        </p:nvSpPr>
        <p:spPr>
          <a:xfrm>
            <a:off x="6498323" y="1974682"/>
            <a:ext cx="695241" cy="681247"/>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sp>
        <p:nvSpPr>
          <p:cNvPr id="69" name="矩形: 圆角 2"/>
          <p:cNvSpPr/>
          <p:nvPr>
            <p:custDataLst>
              <p:tags r:id="rId11"/>
            </p:custDataLst>
          </p:nvPr>
        </p:nvSpPr>
        <p:spPr>
          <a:xfrm>
            <a:off x="9001316"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5" name="矩形 10"/>
          <p:cNvSpPr/>
          <p:nvPr>
            <p:custDataLst>
              <p:tags r:id="rId12"/>
            </p:custDataLst>
          </p:nvPr>
        </p:nvSpPr>
        <p:spPr>
          <a:xfrm>
            <a:off x="9266563" y="3544539"/>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网络平台的广泛性和多样性使得毕业生能够接触到更多行业和岗位，拓宽了他们的就业视野。</a:t>
            </a:r>
            <a:endParaRPr lang="zh-CN" altLang="en-US" sz="1600" dirty="0">
              <a:solidFill>
                <a:schemeClr val="tx1">
                  <a:lumMod val="85000"/>
                  <a:lumOff val="15000"/>
                </a:schemeClr>
              </a:solidFill>
              <a:latin typeface="+mn-ea"/>
              <a:cs typeface="+mn-ea"/>
            </a:endParaRPr>
          </a:p>
        </p:txBody>
      </p:sp>
      <p:sp>
        <p:nvSpPr>
          <p:cNvPr id="71" name="圆角矩形 70"/>
          <p:cNvSpPr/>
          <p:nvPr>
            <p:custDataLst>
              <p:tags r:id="rId13"/>
            </p:custDataLst>
          </p:nvPr>
        </p:nvSpPr>
        <p:spPr>
          <a:xfrm>
            <a:off x="9266563" y="1974682"/>
            <a:ext cx="695241" cy="681247"/>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04</a:t>
            </a:r>
            <a:endParaRPr lang="en-US" altLang="zh-CN" sz="2000" b="1" dirty="0">
              <a:solidFill>
                <a:srgbClr val="FFFFFF"/>
              </a:solidFill>
              <a:latin typeface="+mn-ea"/>
              <a:cs typeface="+mn-ea"/>
              <a:sym typeface="+mn-ea"/>
            </a:endParaRPr>
          </a:p>
        </p:txBody>
      </p:sp>
      <p:cxnSp>
        <p:nvCxnSpPr>
          <p:cNvPr id="16" name="直接连接符 79"/>
          <p:cNvCxnSpPr/>
          <p:nvPr>
            <p:custDataLst>
              <p:tags r:id="rId14"/>
            </p:custDataLst>
          </p:nvPr>
        </p:nvCxnSpPr>
        <p:spPr>
          <a:xfrm flipV="1">
            <a:off x="882332" y="3391879"/>
            <a:ext cx="2128263"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17" name="直接连接符 73"/>
          <p:cNvCxnSpPr/>
          <p:nvPr>
            <p:custDataLst>
              <p:tags r:id="rId15"/>
            </p:custDataLst>
          </p:nvPr>
        </p:nvCxnSpPr>
        <p:spPr>
          <a:xfrm flipV="1">
            <a:off x="3650572" y="3391879"/>
            <a:ext cx="2128263"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75" name="直接连接符 74"/>
          <p:cNvCxnSpPr/>
          <p:nvPr>
            <p:custDataLst>
              <p:tags r:id="rId16"/>
            </p:custDataLst>
          </p:nvPr>
        </p:nvCxnSpPr>
        <p:spPr>
          <a:xfrm flipV="1">
            <a:off x="6418812" y="3391879"/>
            <a:ext cx="2128263"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76" name="直接连接符 75"/>
          <p:cNvCxnSpPr/>
          <p:nvPr>
            <p:custDataLst>
              <p:tags r:id="rId17"/>
            </p:custDataLst>
          </p:nvPr>
        </p:nvCxnSpPr>
        <p:spPr>
          <a:xfrm flipV="1">
            <a:off x="9187053" y="3391879"/>
            <a:ext cx="2128263"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sp>
        <p:nvSpPr>
          <p:cNvPr id="18" name="矩形 11"/>
          <p:cNvSpPr/>
          <p:nvPr>
            <p:custDataLst>
              <p:tags r:id="rId18"/>
            </p:custDataLst>
          </p:nvPr>
        </p:nvSpPr>
        <p:spPr>
          <a:xfrm>
            <a:off x="699770" y="2802255"/>
            <a:ext cx="2490470" cy="443230"/>
          </a:xfrm>
          <a:prstGeom prst="rect">
            <a:avLst/>
          </a:prstGeom>
          <a:noFill/>
        </p:spPr>
        <p:txBody>
          <a:bodyPr wrap="square" lIns="0" tIns="0" rIns="0" bIns="0" rtlCol="0" anchor="ctr" anchorCtr="0">
            <a:noAutofit/>
          </a:bodyPr>
          <a:p>
            <a:pPr algn="ctr">
              <a:spcBef>
                <a:spcPct val="0"/>
              </a:spcBef>
              <a:spcAft>
                <a:spcPct val="0"/>
              </a:spcAft>
            </a:pPr>
            <a:r>
              <a:rPr lang="zh-CN" altLang="en-US" b="1">
                <a:solidFill>
                  <a:schemeClr val="accent1"/>
                </a:solidFill>
                <a:latin typeface="+mn-ea"/>
                <a:cs typeface="+mn-ea"/>
              </a:rPr>
              <a:t>网络求职的普及与发展</a:t>
            </a:r>
            <a:endParaRPr lang="zh-CN" altLang="en-US" b="1">
              <a:solidFill>
                <a:schemeClr val="accent1"/>
              </a:solidFill>
              <a:latin typeface="+mn-ea"/>
              <a:cs typeface="+mn-ea"/>
            </a:endParaRPr>
          </a:p>
        </p:txBody>
      </p:sp>
      <p:sp>
        <p:nvSpPr>
          <p:cNvPr id="19" name="矩形 12"/>
          <p:cNvSpPr/>
          <p:nvPr>
            <p:custDataLst>
              <p:tags r:id="rId19"/>
            </p:custDataLst>
          </p:nvPr>
        </p:nvSpPr>
        <p:spPr>
          <a:xfrm>
            <a:off x="3470275" y="2803525"/>
            <a:ext cx="2490470" cy="443230"/>
          </a:xfrm>
          <a:prstGeom prst="rect">
            <a:avLst/>
          </a:prstGeom>
          <a:noFill/>
        </p:spPr>
        <p:txBody>
          <a:bodyPr wrap="square" lIns="0" tIns="0" rIns="0" bIns="0" rtlCol="0" anchor="ctr" anchorCtr="0">
            <a:noAutofit/>
          </a:bodyPr>
          <a:p>
            <a:pPr algn="ctr">
              <a:spcBef>
                <a:spcPct val="0"/>
              </a:spcBef>
              <a:spcAft>
                <a:spcPct val="0"/>
              </a:spcAft>
            </a:pPr>
            <a:r>
              <a:rPr lang="zh-CN" altLang="en-US" b="1">
                <a:solidFill>
                  <a:schemeClr val="accent1"/>
                </a:solidFill>
                <a:latin typeface="+mn-ea"/>
                <a:cs typeface="+mn-ea"/>
              </a:rPr>
              <a:t>利用网络平台发布信息</a:t>
            </a:r>
            <a:endParaRPr lang="zh-CN" altLang="en-US" b="1">
              <a:solidFill>
                <a:schemeClr val="accent1"/>
              </a:solidFill>
              <a:latin typeface="+mn-ea"/>
              <a:cs typeface="+mn-ea"/>
            </a:endParaRPr>
          </a:p>
        </p:txBody>
      </p:sp>
      <p:sp>
        <p:nvSpPr>
          <p:cNvPr id="20" name="矩形 13"/>
          <p:cNvSpPr/>
          <p:nvPr>
            <p:custDataLst>
              <p:tags r:id="rId20"/>
            </p:custDataLst>
          </p:nvPr>
        </p:nvSpPr>
        <p:spPr>
          <a:xfrm>
            <a:off x="6233160" y="2802255"/>
            <a:ext cx="2490470" cy="443230"/>
          </a:xfrm>
          <a:prstGeom prst="rect">
            <a:avLst/>
          </a:prstGeom>
          <a:noFill/>
        </p:spPr>
        <p:txBody>
          <a:bodyPr wrap="square" lIns="0" tIns="0" rIns="0" bIns="0" rtlCol="0" anchor="ctr" anchorCtr="0">
            <a:noAutofit/>
          </a:bodyPr>
          <a:p>
            <a:pPr algn="ctr">
              <a:spcBef>
                <a:spcPct val="0"/>
              </a:spcBef>
              <a:spcAft>
                <a:spcPct val="0"/>
              </a:spcAft>
            </a:pPr>
            <a:r>
              <a:rPr lang="zh-CN" altLang="en-US" b="1">
                <a:solidFill>
                  <a:schemeClr val="accent1"/>
                </a:solidFill>
                <a:latin typeface="+mn-ea"/>
                <a:cs typeface="+mn-ea"/>
              </a:rPr>
              <a:t>网络求职的特点与优势</a:t>
            </a:r>
            <a:endParaRPr lang="zh-CN" altLang="en-US" b="1">
              <a:solidFill>
                <a:schemeClr val="accent1"/>
              </a:solidFill>
              <a:latin typeface="+mn-ea"/>
              <a:cs typeface="+mn-ea"/>
            </a:endParaRPr>
          </a:p>
        </p:txBody>
      </p:sp>
      <p:sp>
        <p:nvSpPr>
          <p:cNvPr id="21" name="矩形 14"/>
          <p:cNvSpPr/>
          <p:nvPr>
            <p:custDataLst>
              <p:tags r:id="rId21"/>
            </p:custDataLst>
          </p:nvPr>
        </p:nvSpPr>
        <p:spPr>
          <a:xfrm>
            <a:off x="9001125" y="2803525"/>
            <a:ext cx="2490470" cy="443230"/>
          </a:xfrm>
          <a:prstGeom prst="rect">
            <a:avLst/>
          </a:prstGeom>
          <a:noFill/>
        </p:spPr>
        <p:txBody>
          <a:bodyPr wrap="square" lIns="0" tIns="0" rIns="0" bIns="0" rtlCol="0" anchor="ctr" anchorCtr="0">
            <a:noAutofit/>
          </a:bodyPr>
          <a:p>
            <a:pPr algn="ctr">
              <a:spcBef>
                <a:spcPct val="0"/>
              </a:spcBef>
              <a:spcAft>
                <a:spcPct val="0"/>
              </a:spcAft>
            </a:pPr>
            <a:r>
              <a:rPr lang="zh-CN" altLang="en-US" b="1">
                <a:solidFill>
                  <a:schemeClr val="accent1"/>
                </a:solidFill>
                <a:latin typeface="+mn-ea"/>
                <a:cs typeface="+mn-ea"/>
              </a:rPr>
              <a:t>拓宽求职选择与机会</a:t>
            </a:r>
            <a:endParaRPr lang="zh-CN" altLang="en-US" b="1">
              <a:solidFill>
                <a:schemeClr val="accent1"/>
              </a:solidFill>
              <a:latin typeface="+mn-ea"/>
              <a:cs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（六）其他途径</a:t>
            </a:r>
            <a:endParaRPr lang="zh-CN" altLang="en-US"/>
          </a:p>
        </p:txBody>
      </p:sp>
      <p:sp>
        <p:nvSpPr>
          <p:cNvPr id="3" name="圆角矩形 5"/>
          <p:cNvSpPr/>
          <p:nvPr>
            <p:custDataLst>
              <p:tags r:id="rId2"/>
            </p:custDataLst>
          </p:nvPr>
        </p:nvSpPr>
        <p:spPr>
          <a:xfrm>
            <a:off x="698500" y="1599248"/>
            <a:ext cx="5260340" cy="2158365"/>
          </a:xfrm>
          <a:prstGeom prst="roundRect">
            <a:avLst>
              <a:gd name="adj" fmla="val 8702"/>
            </a:avLst>
          </a:prstGeom>
          <a:gradFill>
            <a:gsLst>
              <a:gs pos="0">
                <a:schemeClr val="accent1">
                  <a:lumMod val="60000"/>
                  <a:lumOff val="40000"/>
                  <a:alpha val="0"/>
                </a:schemeClr>
              </a:gs>
              <a:gs pos="65000">
                <a:schemeClr val="accent1">
                  <a:lumMod val="60000"/>
                  <a:lumOff val="40000"/>
                  <a:alpha val="20000"/>
                </a:schemeClr>
              </a:gs>
            </a:gsLst>
            <a:lin ang="10800000" scaled="0"/>
          </a:gradFill>
          <a:ln>
            <a:noFill/>
          </a:ln>
          <a:effectLst>
            <a:outerShdw blurRad="215900" dist="38100" dir="5400000" algn="t" rotWithShape="0">
              <a:schemeClr val="accent1">
                <a:alpha val="10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4" name="图片 1" descr="E:/设计图片素材/pexels-arthouse-studio-4514086.jpgpexels-arthouse-studio-4514086"/>
          <p:cNvPicPr>
            <a:picLocks noChangeAspect="1"/>
          </p:cNvPicPr>
          <p:nvPr>
            <p:custDataLst>
              <p:tags r:id="rId3"/>
            </p:custDataLst>
          </p:nvPr>
        </p:nvPicPr>
        <p:blipFill rotWithShape="1">
          <a:blip r:embed="rId4"/>
          <a:srcRect l="2140" r="2140"/>
          <a:stretch>
            <a:fillRect/>
          </a:stretch>
        </p:blipFill>
        <p:spPr>
          <a:xfrm>
            <a:off x="699770" y="1599248"/>
            <a:ext cx="1377315" cy="2158365"/>
          </a:xfrm>
          <a:prstGeom prst="roundRect">
            <a:avLst>
              <a:gd name="adj" fmla="val 11894"/>
            </a:avLst>
          </a:prstGeom>
          <a:solidFill>
            <a:schemeClr val="accent1"/>
          </a:solidFill>
          <a:ln w="9525" cap="flat" cmpd="sng" algn="ctr">
            <a:solidFill>
              <a:schemeClr val="accent1">
                <a:alpha val="20000"/>
              </a:schemeClr>
            </a:solidFill>
            <a:prstDash val="solid"/>
            <a:round/>
            <a:headEnd type="none" w="med" len="med"/>
            <a:tailEnd type="none" w="med" len="med"/>
          </a:ln>
          <a:effectLst>
            <a:outerShdw blurRad="50800" dist="38100" dir="2700000" algn="tl" rotWithShape="0">
              <a:schemeClr val="accent1">
                <a:lumMod val="75000"/>
                <a:alpha val="12000"/>
              </a:schemeClr>
            </a:outerShdw>
          </a:effectLst>
        </p:spPr>
      </p:pic>
      <p:sp>
        <p:nvSpPr>
          <p:cNvPr id="7" name="正文"/>
          <p:cNvSpPr txBox="1"/>
          <p:nvPr>
            <p:custDataLst>
              <p:tags r:id="rId5"/>
            </p:custDataLst>
          </p:nvPr>
        </p:nvSpPr>
        <p:spPr>
          <a:xfrm>
            <a:off x="2404745" y="2380933"/>
            <a:ext cx="3321685" cy="1232083"/>
          </a:xfrm>
          <a:prstGeom prst="rect">
            <a:avLst/>
          </a:prstGeom>
          <a:noFill/>
        </p:spPr>
        <p:txBody>
          <a:bodyPr wrap="square" lIns="0" tIns="0" rIns="0" bIns="0" rtlCol="0" anchor="t" anchorCtr="0">
            <a:noAutofit/>
          </a:bodyPr>
          <a:p>
            <a:pPr indent="0" algn="l" fontAlgn="auto">
              <a:lnSpc>
                <a:spcPct val="130000"/>
              </a:lnSpc>
            </a:pPr>
            <a:r>
              <a:rPr lang="zh-CN" altLang="en-US" dirty="0">
                <a:solidFill>
                  <a:schemeClr val="tx1">
                    <a:lumMod val="85000"/>
                    <a:lumOff val="15000"/>
                  </a:schemeClr>
                </a:solidFill>
                <a:latin typeface="+mn-ea"/>
                <a:cs typeface="+mn-ea"/>
                <a:sym typeface="+mn-ea"/>
              </a:rPr>
              <a:t>毕业生通过实习期间的表现和能力展示，有机会被实习单位正式录用，实现就业。</a:t>
            </a:r>
            <a:endParaRPr lang="zh-CN" altLang="en-US" dirty="0">
              <a:solidFill>
                <a:schemeClr val="tx1">
                  <a:lumMod val="85000"/>
                  <a:lumOff val="15000"/>
                </a:schemeClr>
              </a:solidFill>
              <a:latin typeface="+mn-ea"/>
              <a:cs typeface="+mn-ea"/>
              <a:sym typeface="+mn-ea"/>
            </a:endParaRPr>
          </a:p>
        </p:txBody>
      </p:sp>
      <p:sp>
        <p:nvSpPr>
          <p:cNvPr id="8" name="矩形 4"/>
          <p:cNvSpPr/>
          <p:nvPr>
            <p:custDataLst>
              <p:tags r:id="rId6"/>
            </p:custDataLst>
          </p:nvPr>
        </p:nvSpPr>
        <p:spPr>
          <a:xfrm>
            <a:off x="2404745" y="1758633"/>
            <a:ext cx="3321050" cy="406400"/>
          </a:xfrm>
          <a:prstGeom prst="rect">
            <a:avLst/>
          </a:prstGeom>
          <a:noFill/>
        </p:spPr>
        <p:txBody>
          <a:bodyPr wrap="square" lIns="0" tIns="0" rIns="0" bIns="0" rtlCol="0" anchor="ctr" anchorCtr="0">
            <a:noAutofit/>
          </a:bodyPr>
          <a:p>
            <a:pPr>
              <a:spcBef>
                <a:spcPct val="0"/>
              </a:spcBef>
              <a:spcAft>
                <a:spcPct val="0"/>
              </a:spcAft>
            </a:pPr>
            <a:r>
              <a:rPr lang="zh-CN" altLang="en-US" sz="2400" b="1" dirty="0">
                <a:solidFill>
                  <a:schemeClr val="accent1"/>
                </a:solidFill>
                <a:latin typeface="+mn-ea"/>
                <a:cs typeface="+mn-ea"/>
              </a:rPr>
              <a:t>实习转正的就业途径</a:t>
            </a:r>
            <a:endParaRPr lang="zh-CN" altLang="en-US" sz="2400" b="1" dirty="0">
              <a:solidFill>
                <a:schemeClr val="accent1"/>
              </a:solidFill>
              <a:latin typeface="+mn-ea"/>
              <a:cs typeface="+mn-ea"/>
            </a:endParaRPr>
          </a:p>
        </p:txBody>
      </p:sp>
      <p:cxnSp>
        <p:nvCxnSpPr>
          <p:cNvPr id="11" name="直接连接符 8"/>
          <p:cNvCxnSpPr/>
          <p:nvPr>
            <p:custDataLst>
              <p:tags r:id="rId7"/>
            </p:custDataLst>
          </p:nvPr>
        </p:nvCxnSpPr>
        <p:spPr>
          <a:xfrm>
            <a:off x="2412365" y="2272983"/>
            <a:ext cx="315595" cy="0"/>
          </a:xfrm>
          <a:prstGeom prst="line">
            <a:avLst/>
          </a:prstGeom>
          <a:ln w="44450" cap="rnd">
            <a:gradFill>
              <a:gsLst>
                <a:gs pos="0">
                  <a:schemeClr val="accent1"/>
                </a:gs>
                <a:gs pos="100000">
                  <a:schemeClr val="accent1">
                    <a:alpha val="26000"/>
                  </a:schemeClr>
                </a:gs>
              </a:gsLst>
              <a:lin ang="0"/>
              <a:tileRect/>
            </a:gradFill>
            <a:round/>
          </a:ln>
          <a:effectLst>
            <a:outerShdw blurRad="50800" dist="25400" dir="5400000" algn="t" rotWithShape="0">
              <a:schemeClr val="accent1">
                <a:lumMod val="75000"/>
                <a:alpha val="20000"/>
              </a:schemeClr>
            </a:outerShdw>
          </a:effectLst>
        </p:spPr>
        <p:style>
          <a:lnRef idx="2">
            <a:schemeClr val="accent1"/>
          </a:lnRef>
          <a:fillRef idx="0">
            <a:srgbClr val="FFFFFF"/>
          </a:fillRef>
          <a:effectRef idx="0">
            <a:srgbClr val="FFFFFF"/>
          </a:effectRef>
          <a:fontRef idx="minor">
            <a:schemeClr val="tx1"/>
          </a:fontRef>
        </p:style>
      </p:cxnSp>
      <p:sp>
        <p:nvSpPr>
          <p:cNvPr id="12" name="圆角矩形 9"/>
          <p:cNvSpPr/>
          <p:nvPr>
            <p:custDataLst>
              <p:tags r:id="rId8"/>
            </p:custDataLst>
          </p:nvPr>
        </p:nvSpPr>
        <p:spPr>
          <a:xfrm>
            <a:off x="6233160" y="1599248"/>
            <a:ext cx="5260340" cy="2158365"/>
          </a:xfrm>
          <a:prstGeom prst="roundRect">
            <a:avLst>
              <a:gd name="adj" fmla="val 8702"/>
            </a:avLst>
          </a:prstGeom>
          <a:gradFill>
            <a:gsLst>
              <a:gs pos="0">
                <a:schemeClr val="accent1">
                  <a:lumMod val="60000"/>
                  <a:lumOff val="40000"/>
                  <a:alpha val="0"/>
                </a:schemeClr>
              </a:gs>
              <a:gs pos="65000">
                <a:schemeClr val="accent1">
                  <a:lumMod val="60000"/>
                  <a:lumOff val="40000"/>
                  <a:alpha val="20000"/>
                </a:schemeClr>
              </a:gs>
            </a:gsLst>
            <a:lin ang="10800000" scaled="0"/>
          </a:gradFill>
          <a:ln>
            <a:noFill/>
          </a:ln>
          <a:effectLst>
            <a:outerShdw blurRad="215900" dist="38100" dir="5400000" algn="t" rotWithShape="0">
              <a:schemeClr val="accent1">
                <a:alpha val="10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13" name="图片 25" descr="E:/设计图片素材/brian-yang-qwv8C2SDTq4-unsplash.jpgbrian-yang-qwv8C2SDTq4-unsplash"/>
          <p:cNvPicPr>
            <a:picLocks noChangeAspect="1"/>
          </p:cNvPicPr>
          <p:nvPr>
            <p:custDataLst>
              <p:tags r:id="rId9"/>
            </p:custDataLst>
          </p:nvPr>
        </p:nvPicPr>
        <p:blipFill rotWithShape="1">
          <a:blip r:embed="rId10"/>
          <a:srcRect l="2140" r="2140"/>
          <a:stretch>
            <a:fillRect/>
          </a:stretch>
        </p:blipFill>
        <p:spPr>
          <a:xfrm>
            <a:off x="6234430" y="1599248"/>
            <a:ext cx="1377315" cy="2158365"/>
          </a:xfrm>
          <a:prstGeom prst="roundRect">
            <a:avLst>
              <a:gd name="adj" fmla="val 11894"/>
            </a:avLst>
          </a:prstGeom>
          <a:solidFill>
            <a:schemeClr val="accent1"/>
          </a:solidFill>
          <a:ln w="9525" cap="flat" cmpd="sng" algn="ctr">
            <a:solidFill>
              <a:schemeClr val="accent1">
                <a:alpha val="20000"/>
              </a:schemeClr>
            </a:solidFill>
            <a:prstDash val="solid"/>
            <a:round/>
            <a:headEnd type="none" w="med" len="med"/>
            <a:tailEnd type="none" w="med" len="med"/>
          </a:ln>
          <a:effectLst>
            <a:outerShdw blurRad="50800" dist="38100" dir="2700000" algn="tl" rotWithShape="0">
              <a:schemeClr val="accent1">
                <a:lumMod val="75000"/>
                <a:alpha val="12000"/>
              </a:schemeClr>
            </a:outerShdw>
          </a:effectLst>
        </p:spPr>
      </p:pic>
      <p:sp>
        <p:nvSpPr>
          <p:cNvPr id="14" name="正文"/>
          <p:cNvSpPr txBox="1"/>
          <p:nvPr>
            <p:custDataLst>
              <p:tags r:id="rId11"/>
            </p:custDataLst>
          </p:nvPr>
        </p:nvSpPr>
        <p:spPr>
          <a:xfrm>
            <a:off x="7939405" y="2380933"/>
            <a:ext cx="3321685" cy="1232083"/>
          </a:xfrm>
          <a:prstGeom prst="rect">
            <a:avLst/>
          </a:prstGeom>
          <a:noFill/>
        </p:spPr>
        <p:txBody>
          <a:bodyPr wrap="square" lIns="0" tIns="0" rIns="0" bIns="0" rtlCol="0" anchor="t" anchorCtr="0">
            <a:noAutofit/>
          </a:bodyPr>
          <a:p>
            <a:pPr indent="0" algn="l" fontAlgn="auto">
              <a:lnSpc>
                <a:spcPct val="130000"/>
              </a:lnSpc>
            </a:pPr>
            <a:r>
              <a:rPr lang="zh-CN" altLang="en-US" dirty="0">
                <a:solidFill>
                  <a:schemeClr val="tx1">
                    <a:lumMod val="85000"/>
                    <a:lumOff val="15000"/>
                  </a:schemeClr>
                </a:solidFill>
                <a:latin typeface="+mn-ea"/>
                <a:cs typeface="+mn-ea"/>
                <a:sym typeface="+mn-ea"/>
              </a:rPr>
              <a:t>家庭和亲友的社交网络也是毕业生获取就业信息和推荐的重要途径，尤其在一些特定行业。</a:t>
            </a:r>
            <a:endParaRPr lang="zh-CN" altLang="en-US" dirty="0">
              <a:solidFill>
                <a:schemeClr val="tx1">
                  <a:lumMod val="85000"/>
                  <a:lumOff val="15000"/>
                </a:schemeClr>
              </a:solidFill>
              <a:latin typeface="+mn-ea"/>
              <a:cs typeface="+mn-ea"/>
              <a:sym typeface="+mn-ea"/>
            </a:endParaRPr>
          </a:p>
        </p:txBody>
      </p:sp>
      <p:sp>
        <p:nvSpPr>
          <p:cNvPr id="15" name="矩形 31"/>
          <p:cNvSpPr/>
          <p:nvPr>
            <p:custDataLst>
              <p:tags r:id="rId12"/>
            </p:custDataLst>
          </p:nvPr>
        </p:nvSpPr>
        <p:spPr>
          <a:xfrm>
            <a:off x="7939405" y="1758633"/>
            <a:ext cx="3321050" cy="406400"/>
          </a:xfrm>
          <a:prstGeom prst="rect">
            <a:avLst/>
          </a:prstGeom>
          <a:noFill/>
        </p:spPr>
        <p:txBody>
          <a:bodyPr wrap="square" lIns="0" tIns="0" rIns="0" bIns="0" rtlCol="0" anchor="ctr" anchorCtr="0">
            <a:noAutofit/>
          </a:bodyPr>
          <a:p>
            <a:pPr>
              <a:spcBef>
                <a:spcPct val="0"/>
              </a:spcBef>
              <a:spcAft>
                <a:spcPct val="0"/>
              </a:spcAft>
            </a:pPr>
            <a:r>
              <a:rPr lang="zh-CN" altLang="en-US" sz="2400" b="1">
                <a:solidFill>
                  <a:schemeClr val="accent1"/>
                </a:solidFill>
                <a:latin typeface="+mn-ea"/>
                <a:cs typeface="+mn-ea"/>
              </a:rPr>
              <a:t>家庭及亲友介绍的作用</a:t>
            </a:r>
            <a:endParaRPr lang="zh-CN" altLang="en-US" sz="2400" b="1">
              <a:solidFill>
                <a:schemeClr val="accent1"/>
              </a:solidFill>
              <a:latin typeface="+mn-ea"/>
              <a:cs typeface="+mn-ea"/>
            </a:endParaRPr>
          </a:p>
        </p:txBody>
      </p:sp>
      <p:cxnSp>
        <p:nvCxnSpPr>
          <p:cNvPr id="16" name="直接连接符 32"/>
          <p:cNvCxnSpPr/>
          <p:nvPr>
            <p:custDataLst>
              <p:tags r:id="rId13"/>
            </p:custDataLst>
          </p:nvPr>
        </p:nvCxnSpPr>
        <p:spPr>
          <a:xfrm>
            <a:off x="7947025" y="2272983"/>
            <a:ext cx="315595" cy="0"/>
          </a:xfrm>
          <a:prstGeom prst="line">
            <a:avLst/>
          </a:prstGeom>
          <a:ln w="44450" cap="rnd">
            <a:gradFill>
              <a:gsLst>
                <a:gs pos="0">
                  <a:schemeClr val="accent1"/>
                </a:gs>
                <a:gs pos="100000">
                  <a:schemeClr val="accent1">
                    <a:alpha val="26000"/>
                  </a:schemeClr>
                </a:gs>
              </a:gsLst>
              <a:lin ang="0"/>
              <a:tileRect/>
            </a:gradFill>
            <a:round/>
          </a:ln>
          <a:effectLst>
            <a:outerShdw blurRad="50800" dist="25400" dir="5400000" algn="t" rotWithShape="0">
              <a:schemeClr val="accent1">
                <a:lumMod val="75000"/>
                <a:alpha val="20000"/>
              </a:schemeClr>
            </a:outerShdw>
          </a:effectLst>
        </p:spPr>
        <p:style>
          <a:lnRef idx="2">
            <a:schemeClr val="accent1"/>
          </a:lnRef>
          <a:fillRef idx="0">
            <a:srgbClr val="FFFFFF"/>
          </a:fillRef>
          <a:effectRef idx="0">
            <a:srgbClr val="FFFFFF"/>
          </a:effectRef>
          <a:fontRef idx="minor">
            <a:schemeClr val="tx1"/>
          </a:fontRef>
        </p:style>
      </p:cxnSp>
      <p:sp>
        <p:nvSpPr>
          <p:cNvPr id="18" name="圆角矩形 36"/>
          <p:cNvSpPr/>
          <p:nvPr>
            <p:custDataLst>
              <p:tags r:id="rId14"/>
            </p:custDataLst>
          </p:nvPr>
        </p:nvSpPr>
        <p:spPr>
          <a:xfrm>
            <a:off x="697230" y="4095433"/>
            <a:ext cx="5260340" cy="2158365"/>
          </a:xfrm>
          <a:prstGeom prst="roundRect">
            <a:avLst>
              <a:gd name="adj" fmla="val 8702"/>
            </a:avLst>
          </a:prstGeom>
          <a:gradFill>
            <a:gsLst>
              <a:gs pos="0">
                <a:schemeClr val="accent1">
                  <a:lumMod val="60000"/>
                  <a:lumOff val="40000"/>
                  <a:alpha val="0"/>
                </a:schemeClr>
              </a:gs>
              <a:gs pos="65000">
                <a:schemeClr val="accent1">
                  <a:lumMod val="60000"/>
                  <a:lumOff val="40000"/>
                  <a:alpha val="20000"/>
                </a:schemeClr>
              </a:gs>
            </a:gsLst>
            <a:lin ang="10800000" scaled="0"/>
          </a:gradFill>
          <a:ln>
            <a:noFill/>
          </a:ln>
          <a:effectLst>
            <a:outerShdw blurRad="215900" dist="38100" dir="5400000" algn="t" rotWithShape="0">
              <a:schemeClr val="accent1">
                <a:alpha val="10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19" name="图片 37" descr="E:/设计图片素材/jimmy-chang-ACt8ycSzpdE-unsplash.jpgjimmy-chang-ACt8ycSzpdE-unsplash"/>
          <p:cNvPicPr>
            <a:picLocks noChangeAspect="1"/>
          </p:cNvPicPr>
          <p:nvPr>
            <p:custDataLst>
              <p:tags r:id="rId15"/>
            </p:custDataLst>
          </p:nvPr>
        </p:nvPicPr>
        <p:blipFill rotWithShape="1">
          <a:blip r:embed="rId16"/>
          <a:srcRect l="1980" r="1980"/>
          <a:stretch>
            <a:fillRect/>
          </a:stretch>
        </p:blipFill>
        <p:spPr>
          <a:xfrm>
            <a:off x="698500" y="4095433"/>
            <a:ext cx="1377315" cy="2158365"/>
          </a:xfrm>
          <a:prstGeom prst="roundRect">
            <a:avLst>
              <a:gd name="adj" fmla="val 11894"/>
            </a:avLst>
          </a:prstGeom>
          <a:solidFill>
            <a:schemeClr val="accent1"/>
          </a:solidFill>
          <a:ln w="9525" cap="flat" cmpd="sng" algn="ctr">
            <a:solidFill>
              <a:schemeClr val="accent1">
                <a:alpha val="20000"/>
              </a:schemeClr>
            </a:solidFill>
            <a:prstDash val="solid"/>
            <a:round/>
            <a:headEnd type="none" w="med" len="med"/>
            <a:tailEnd type="none" w="med" len="med"/>
          </a:ln>
          <a:effectLst>
            <a:outerShdw blurRad="50800" dist="38100" dir="2700000" algn="tl" rotWithShape="0">
              <a:schemeClr val="accent1">
                <a:lumMod val="75000"/>
                <a:alpha val="12000"/>
              </a:schemeClr>
            </a:outerShdw>
          </a:effectLst>
        </p:spPr>
      </p:pic>
      <p:sp>
        <p:nvSpPr>
          <p:cNvPr id="20" name="正文"/>
          <p:cNvSpPr txBox="1"/>
          <p:nvPr>
            <p:custDataLst>
              <p:tags r:id="rId17"/>
            </p:custDataLst>
          </p:nvPr>
        </p:nvSpPr>
        <p:spPr>
          <a:xfrm>
            <a:off x="2403475" y="4877118"/>
            <a:ext cx="3321685" cy="1232083"/>
          </a:xfrm>
          <a:prstGeom prst="rect">
            <a:avLst/>
          </a:prstGeom>
          <a:noFill/>
        </p:spPr>
        <p:txBody>
          <a:bodyPr wrap="square" lIns="0" tIns="0" rIns="0" bIns="0" rtlCol="0" anchor="t" anchorCtr="0">
            <a:noAutofit/>
          </a:bodyPr>
          <a:p>
            <a:pPr indent="0" algn="l" fontAlgn="auto">
              <a:lnSpc>
                <a:spcPct val="130000"/>
              </a:lnSpc>
            </a:pPr>
            <a:r>
              <a:rPr lang="zh-CN" altLang="en-US" dirty="0">
                <a:solidFill>
                  <a:schemeClr val="tx1">
                    <a:lumMod val="85000"/>
                    <a:lumOff val="15000"/>
                  </a:schemeClr>
                </a:solidFill>
                <a:latin typeface="+mn-ea"/>
                <a:cs typeface="+mn-ea"/>
                <a:sym typeface="+mn-ea"/>
              </a:rPr>
              <a:t>参与社会实践和志愿服务等活动，可以增加毕业生的社会经验，有时也会带来就业机会。</a:t>
            </a:r>
            <a:endParaRPr lang="zh-CN" altLang="en-US" dirty="0">
              <a:solidFill>
                <a:schemeClr val="tx1">
                  <a:lumMod val="85000"/>
                  <a:lumOff val="15000"/>
                </a:schemeClr>
              </a:solidFill>
              <a:latin typeface="+mn-ea"/>
              <a:cs typeface="+mn-ea"/>
              <a:sym typeface="+mn-ea"/>
            </a:endParaRPr>
          </a:p>
        </p:txBody>
      </p:sp>
      <p:sp>
        <p:nvSpPr>
          <p:cNvPr id="21" name="矩形 39"/>
          <p:cNvSpPr/>
          <p:nvPr>
            <p:custDataLst>
              <p:tags r:id="rId18"/>
            </p:custDataLst>
          </p:nvPr>
        </p:nvSpPr>
        <p:spPr>
          <a:xfrm>
            <a:off x="2403475" y="4254818"/>
            <a:ext cx="3321050" cy="406400"/>
          </a:xfrm>
          <a:prstGeom prst="rect">
            <a:avLst/>
          </a:prstGeom>
          <a:noFill/>
        </p:spPr>
        <p:txBody>
          <a:bodyPr wrap="square" lIns="0" tIns="0" rIns="0" bIns="0" rtlCol="0" anchor="ctr" anchorCtr="0">
            <a:noAutofit/>
          </a:bodyPr>
          <a:p>
            <a:pPr>
              <a:spcBef>
                <a:spcPct val="0"/>
              </a:spcBef>
              <a:spcAft>
                <a:spcPct val="0"/>
              </a:spcAft>
            </a:pPr>
            <a:r>
              <a:rPr lang="zh-CN" altLang="en-US" sz="2400" b="1">
                <a:solidFill>
                  <a:schemeClr val="accent1"/>
                </a:solidFill>
                <a:latin typeface="+mn-ea"/>
                <a:cs typeface="+mn-ea"/>
              </a:rPr>
              <a:t>社会实践的就业机会</a:t>
            </a:r>
            <a:endParaRPr lang="zh-CN" altLang="en-US" sz="2400" b="1">
              <a:solidFill>
                <a:schemeClr val="accent1"/>
              </a:solidFill>
              <a:latin typeface="+mn-ea"/>
              <a:cs typeface="+mn-ea"/>
            </a:endParaRPr>
          </a:p>
        </p:txBody>
      </p:sp>
      <p:cxnSp>
        <p:nvCxnSpPr>
          <p:cNvPr id="22" name="直接连接符 40"/>
          <p:cNvCxnSpPr/>
          <p:nvPr>
            <p:custDataLst>
              <p:tags r:id="rId19"/>
            </p:custDataLst>
          </p:nvPr>
        </p:nvCxnSpPr>
        <p:spPr>
          <a:xfrm>
            <a:off x="2411095" y="4769168"/>
            <a:ext cx="315595" cy="0"/>
          </a:xfrm>
          <a:prstGeom prst="line">
            <a:avLst/>
          </a:prstGeom>
          <a:ln w="44450" cap="rnd">
            <a:gradFill>
              <a:gsLst>
                <a:gs pos="0">
                  <a:schemeClr val="accent1"/>
                </a:gs>
                <a:gs pos="100000">
                  <a:schemeClr val="accent1">
                    <a:alpha val="26000"/>
                  </a:schemeClr>
                </a:gs>
              </a:gsLst>
              <a:lin ang="0"/>
              <a:tileRect/>
            </a:gradFill>
            <a:round/>
          </a:ln>
          <a:effectLst>
            <a:outerShdw blurRad="50800" dist="25400" dir="5400000" algn="t" rotWithShape="0">
              <a:schemeClr val="accent1">
                <a:lumMod val="75000"/>
                <a:alpha val="20000"/>
              </a:schemeClr>
            </a:outerShdw>
          </a:effectLst>
        </p:spPr>
        <p:style>
          <a:lnRef idx="2">
            <a:schemeClr val="accent1"/>
          </a:lnRef>
          <a:fillRef idx="0">
            <a:srgbClr val="FFFFFF"/>
          </a:fillRef>
          <a:effectRef idx="0">
            <a:srgbClr val="FFFFFF"/>
          </a:effectRef>
          <a:fontRef idx="minor">
            <a:schemeClr val="tx1"/>
          </a:fontRef>
        </p:style>
      </p:cxnSp>
      <p:sp>
        <p:nvSpPr>
          <p:cNvPr id="23" name="圆角矩形 42"/>
          <p:cNvSpPr/>
          <p:nvPr>
            <p:custDataLst>
              <p:tags r:id="rId20"/>
            </p:custDataLst>
          </p:nvPr>
        </p:nvSpPr>
        <p:spPr>
          <a:xfrm>
            <a:off x="6231890" y="4095433"/>
            <a:ext cx="5260340" cy="2158365"/>
          </a:xfrm>
          <a:prstGeom prst="roundRect">
            <a:avLst>
              <a:gd name="adj" fmla="val 8702"/>
            </a:avLst>
          </a:prstGeom>
          <a:gradFill>
            <a:gsLst>
              <a:gs pos="0">
                <a:schemeClr val="accent1">
                  <a:lumMod val="60000"/>
                  <a:lumOff val="40000"/>
                  <a:alpha val="0"/>
                </a:schemeClr>
              </a:gs>
              <a:gs pos="65000">
                <a:schemeClr val="accent1">
                  <a:lumMod val="60000"/>
                  <a:lumOff val="40000"/>
                  <a:alpha val="20000"/>
                </a:schemeClr>
              </a:gs>
            </a:gsLst>
            <a:lin ang="10800000" scaled="0"/>
          </a:gradFill>
          <a:ln>
            <a:noFill/>
          </a:ln>
          <a:effectLst>
            <a:outerShdw blurRad="215900" dist="38100" dir="5400000" algn="t" rotWithShape="0">
              <a:schemeClr val="accent1">
                <a:alpha val="10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24" name="图片 43" descr="E:/设计图片素材/grischa-kXCs5VL-Uwk-unsplash.jpggrischa-kXCs5VL-Uwk-unsplash"/>
          <p:cNvPicPr>
            <a:picLocks noChangeAspect="1"/>
          </p:cNvPicPr>
          <p:nvPr>
            <p:custDataLst>
              <p:tags r:id="rId21"/>
            </p:custDataLst>
          </p:nvPr>
        </p:nvPicPr>
        <p:blipFill rotWithShape="1">
          <a:blip r:embed="rId22"/>
          <a:srcRect l="1980" r="1980"/>
          <a:stretch>
            <a:fillRect/>
          </a:stretch>
        </p:blipFill>
        <p:spPr>
          <a:xfrm>
            <a:off x="6233160" y="4095433"/>
            <a:ext cx="1377315" cy="2158365"/>
          </a:xfrm>
          <a:prstGeom prst="roundRect">
            <a:avLst>
              <a:gd name="adj" fmla="val 11894"/>
            </a:avLst>
          </a:prstGeom>
          <a:solidFill>
            <a:schemeClr val="accent1"/>
          </a:solidFill>
          <a:ln w="9525" cap="flat" cmpd="sng" algn="ctr">
            <a:solidFill>
              <a:schemeClr val="accent1">
                <a:alpha val="20000"/>
              </a:schemeClr>
            </a:solidFill>
            <a:prstDash val="solid"/>
            <a:round/>
            <a:headEnd type="none" w="med" len="med"/>
            <a:tailEnd type="none" w="med" len="med"/>
          </a:ln>
          <a:effectLst>
            <a:outerShdw blurRad="50800" dist="38100" dir="2700000" algn="tl" rotWithShape="0">
              <a:schemeClr val="accent1">
                <a:lumMod val="75000"/>
                <a:alpha val="12000"/>
              </a:schemeClr>
            </a:outerShdw>
          </a:effectLst>
        </p:spPr>
      </p:pic>
      <p:sp>
        <p:nvSpPr>
          <p:cNvPr id="25" name="正文"/>
          <p:cNvSpPr txBox="1"/>
          <p:nvPr>
            <p:custDataLst>
              <p:tags r:id="rId23"/>
            </p:custDataLst>
          </p:nvPr>
        </p:nvSpPr>
        <p:spPr>
          <a:xfrm>
            <a:off x="7938135" y="4877118"/>
            <a:ext cx="3321685" cy="1232083"/>
          </a:xfrm>
          <a:prstGeom prst="rect">
            <a:avLst/>
          </a:prstGeom>
          <a:noFill/>
        </p:spPr>
        <p:txBody>
          <a:bodyPr wrap="square" lIns="0" tIns="0" rIns="0" bIns="0" rtlCol="0" anchor="t" anchorCtr="0">
            <a:noAutofit/>
          </a:bodyPr>
          <a:p>
            <a:pPr indent="0" algn="l" fontAlgn="auto">
              <a:lnSpc>
                <a:spcPct val="130000"/>
              </a:lnSpc>
            </a:pPr>
            <a:r>
              <a:rPr lang="zh-CN" altLang="en-US" dirty="0">
                <a:solidFill>
                  <a:schemeClr val="tx1">
                    <a:lumMod val="85000"/>
                    <a:lumOff val="15000"/>
                  </a:schemeClr>
                </a:solidFill>
                <a:latin typeface="+mn-ea"/>
                <a:cs typeface="+mn-ea"/>
                <a:sym typeface="+mn-ea"/>
              </a:rPr>
              <a:t>对于某些毕业生而言，实习转正、家庭介绍或社会实践等途径可能比传统就业途径更为有效，有助于他们实现就业目标。</a:t>
            </a:r>
            <a:endParaRPr lang="zh-CN" altLang="en-US" dirty="0">
              <a:solidFill>
                <a:schemeClr val="tx1">
                  <a:lumMod val="85000"/>
                  <a:lumOff val="15000"/>
                </a:schemeClr>
              </a:solidFill>
              <a:latin typeface="+mn-ea"/>
              <a:cs typeface="+mn-ea"/>
              <a:sym typeface="+mn-ea"/>
            </a:endParaRPr>
          </a:p>
        </p:txBody>
      </p:sp>
      <p:sp>
        <p:nvSpPr>
          <p:cNvPr id="27" name="矩形 45"/>
          <p:cNvSpPr/>
          <p:nvPr>
            <p:custDataLst>
              <p:tags r:id="rId24"/>
            </p:custDataLst>
          </p:nvPr>
        </p:nvSpPr>
        <p:spPr>
          <a:xfrm>
            <a:off x="7938135" y="4254818"/>
            <a:ext cx="3321050" cy="406400"/>
          </a:xfrm>
          <a:prstGeom prst="rect">
            <a:avLst/>
          </a:prstGeom>
          <a:noFill/>
        </p:spPr>
        <p:txBody>
          <a:bodyPr wrap="square" lIns="0" tIns="0" rIns="0" bIns="0" rtlCol="0" anchor="ctr" anchorCtr="0">
            <a:noAutofit/>
          </a:bodyPr>
          <a:p>
            <a:pPr>
              <a:spcBef>
                <a:spcPct val="0"/>
              </a:spcBef>
              <a:spcAft>
                <a:spcPct val="0"/>
              </a:spcAft>
            </a:pPr>
            <a:r>
              <a:rPr lang="zh-CN" altLang="en-US" sz="2400" b="1">
                <a:solidFill>
                  <a:schemeClr val="accent1"/>
                </a:solidFill>
                <a:latin typeface="+mn-ea"/>
                <a:cs typeface="+mn-ea"/>
              </a:rPr>
              <a:t>对特定毕业生的有效性</a:t>
            </a:r>
            <a:endParaRPr lang="zh-CN" altLang="en-US" sz="2400" b="1">
              <a:solidFill>
                <a:schemeClr val="accent1"/>
              </a:solidFill>
              <a:latin typeface="+mn-ea"/>
              <a:cs typeface="+mn-ea"/>
            </a:endParaRPr>
          </a:p>
        </p:txBody>
      </p:sp>
      <p:cxnSp>
        <p:nvCxnSpPr>
          <p:cNvPr id="29" name="直接连接符 46"/>
          <p:cNvCxnSpPr/>
          <p:nvPr>
            <p:custDataLst>
              <p:tags r:id="rId25"/>
            </p:custDataLst>
          </p:nvPr>
        </p:nvCxnSpPr>
        <p:spPr>
          <a:xfrm>
            <a:off x="7945755" y="4769168"/>
            <a:ext cx="315595" cy="0"/>
          </a:xfrm>
          <a:prstGeom prst="line">
            <a:avLst/>
          </a:prstGeom>
          <a:ln w="44450" cap="rnd">
            <a:gradFill>
              <a:gsLst>
                <a:gs pos="0">
                  <a:schemeClr val="accent1"/>
                </a:gs>
                <a:gs pos="100000">
                  <a:schemeClr val="accent1">
                    <a:alpha val="26000"/>
                  </a:schemeClr>
                </a:gs>
              </a:gsLst>
              <a:lin ang="0"/>
              <a:tileRect/>
            </a:gradFill>
            <a:round/>
          </a:ln>
          <a:effectLst>
            <a:outerShdw blurRad="50800" dist="25400" dir="5400000" algn="t" rotWithShape="0">
              <a:schemeClr val="accent1">
                <a:lumMod val="75000"/>
                <a:alpha val="20000"/>
              </a:schemeClr>
            </a:outerShdw>
          </a:effectLst>
        </p:spPr>
        <p:style>
          <a:lnRef idx="2">
            <a:schemeClr val="accent1"/>
          </a:lnRef>
          <a:fillRef idx="0">
            <a:srgbClr val="FFFFFF"/>
          </a:fillRef>
          <a:effectRef idx="0">
            <a:srgbClr val="FFFFFF"/>
          </a:effectRef>
          <a:fontRef idx="minor">
            <a:schemeClr val="tx1"/>
          </a:fontRef>
        </p:style>
      </p:cxnSp>
    </p:spTree>
    <p:custDataLst>
      <p:tags r:id="rId26"/>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p:txBody>
          <a:bodyPr/>
          <a:lstStyle/>
          <a:p>
            <a:r>
              <a:rPr lang="zh-CN" altLang="en-US"/>
              <a:t>实现升学深造梦想</a:t>
            </a:r>
            <a:endParaRPr lang="zh-CN" altLang="en-US"/>
          </a:p>
        </p:txBody>
      </p:sp>
      <p:sp>
        <p:nvSpPr>
          <p:cNvPr id="6" name="节编号"/>
          <p:cNvSpPr>
            <a:spLocks noGrp="1"/>
          </p:cNvSpPr>
          <p:nvPr>
            <p:ph type="body" sz="quarter" idx="13"/>
            <p:custDataLst>
              <p:tags r:id="rId2"/>
            </p:custDataLst>
          </p:nvPr>
        </p:nvSpPr>
        <p:spPr/>
        <p:txBody>
          <a:bodyPr/>
          <a:lstStyle/>
          <a:p>
            <a:r>
              <a:rPr lang="zh-CN" altLang="en-US" sz="5400"/>
              <a:t>第二节</a:t>
            </a:r>
            <a:endParaRPr lang="zh-CN" altLang="en-US" sz="5400"/>
          </a:p>
        </p:txBody>
      </p:sp>
    </p:spTree>
    <p:custDataLst>
      <p:tags r:id="rId3"/>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学习目标</a:t>
            </a:r>
            <a:endParaRPr lang="zh-CN" altLang="en-US"/>
          </a:p>
        </p:txBody>
      </p:sp>
      <p:sp useBgFill="1">
        <p:nvSpPr>
          <p:cNvPr id="189" name="矩形: 圆角 35"/>
          <p:cNvSpPr/>
          <p:nvPr>
            <p:custDataLst>
              <p:tags r:id="rId2"/>
            </p:custDataLst>
          </p:nvPr>
        </p:nvSpPr>
        <p:spPr>
          <a:xfrm>
            <a:off x="695960" y="4662773"/>
            <a:ext cx="10801160" cy="1397658"/>
          </a:xfrm>
          <a:prstGeom prst="roundRect">
            <a:avLst/>
          </a:prstGeom>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solidFill>
                <a:schemeClr val="tx1"/>
              </a:solidFill>
            </a:endParaRPr>
          </a:p>
        </p:txBody>
      </p:sp>
      <p:sp>
        <p:nvSpPr>
          <p:cNvPr id="190" name="矩形: 圆角 25"/>
          <p:cNvSpPr/>
          <p:nvPr>
            <p:custDataLst>
              <p:tags r:id="rId3"/>
            </p:custDataLst>
          </p:nvPr>
        </p:nvSpPr>
        <p:spPr>
          <a:xfrm>
            <a:off x="696594" y="4662773"/>
            <a:ext cx="10799332" cy="1397658"/>
          </a:xfrm>
          <a:prstGeom prst="roundRect">
            <a:avLst/>
          </a:prstGeom>
          <a:solidFill>
            <a:schemeClr val="lt1">
              <a:lumMod val="100000"/>
              <a:alpha val="20000"/>
            </a:schemeClr>
          </a:solidFill>
          <a:ln w="3175" cap="flat" cmpd="sng" algn="ctr">
            <a:solidFill>
              <a:schemeClr val="accent1">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useBgFill="1">
        <p:nvSpPr>
          <p:cNvPr id="191" name="矩形: 圆角 30"/>
          <p:cNvSpPr/>
          <p:nvPr>
            <p:custDataLst>
              <p:tags r:id="rId4"/>
            </p:custDataLst>
          </p:nvPr>
        </p:nvSpPr>
        <p:spPr>
          <a:xfrm>
            <a:off x="695960" y="3039257"/>
            <a:ext cx="10801160" cy="1397658"/>
          </a:xfrm>
          <a:prstGeom prst="roundRect">
            <a:avLst/>
          </a:prstGeom>
          <a:ln w="3175" cap="flat" cmpd="sng" algn="ctr">
            <a:solidFill>
              <a:schemeClr val="accent2">
                <a:alpha val="20000"/>
              </a:schemeClr>
            </a:solidFill>
            <a:prstDash val="solid"/>
            <a:round/>
            <a:headEnd type="none" w="med" len="med"/>
            <a:tailEnd type="none" w="med" len="med"/>
          </a:ln>
          <a:effectLst>
            <a:outerShdw blurRad="508000" dist="50800" dir="5400000" algn="ctr" rotWithShape="0">
              <a:schemeClr val="accent2">
                <a:alpha val="20000"/>
              </a:schemeClr>
            </a:outerShdw>
          </a:effectLst>
        </p:spPr>
        <p:txBody>
          <a:bodyPr lIns="0" rIns="0" rtlCol="0" anchor="ctr">
            <a:noAutofit/>
          </a:bodyPr>
          <a:p>
            <a:pPr algn="ctr"/>
            <a:endParaRPr lang="zh-CN" altLang="en-US">
              <a:solidFill>
                <a:schemeClr val="tx1"/>
              </a:solidFill>
            </a:endParaRPr>
          </a:p>
        </p:txBody>
      </p:sp>
      <p:sp>
        <p:nvSpPr>
          <p:cNvPr id="192" name="矩形: 圆角 25"/>
          <p:cNvSpPr/>
          <p:nvPr>
            <p:custDataLst>
              <p:tags r:id="rId5"/>
            </p:custDataLst>
          </p:nvPr>
        </p:nvSpPr>
        <p:spPr>
          <a:xfrm>
            <a:off x="696594" y="3039257"/>
            <a:ext cx="10799332" cy="1397658"/>
          </a:xfrm>
          <a:prstGeom prst="roundRect">
            <a:avLst/>
          </a:prstGeom>
          <a:solidFill>
            <a:schemeClr val="lt1">
              <a:lumMod val="100000"/>
              <a:alpha val="20000"/>
            </a:schemeClr>
          </a:solidFill>
          <a:ln w="3175" cap="flat" cmpd="sng" algn="ctr">
            <a:solidFill>
              <a:schemeClr val="accent2">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useBgFill="1">
        <p:nvSpPr>
          <p:cNvPr id="193" name="矩形: 圆角 25"/>
          <p:cNvSpPr/>
          <p:nvPr>
            <p:custDataLst>
              <p:tags r:id="rId6"/>
            </p:custDataLst>
          </p:nvPr>
        </p:nvSpPr>
        <p:spPr>
          <a:xfrm>
            <a:off x="695960" y="1415741"/>
            <a:ext cx="10799332" cy="1397658"/>
          </a:xfrm>
          <a:prstGeom prst="roundRect">
            <a:avLst/>
          </a:prstGeom>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solidFill>
                <a:schemeClr val="tx1"/>
              </a:solidFill>
            </a:endParaRPr>
          </a:p>
        </p:txBody>
      </p:sp>
      <p:sp>
        <p:nvSpPr>
          <p:cNvPr id="194" name="矩形: 圆角 25"/>
          <p:cNvSpPr/>
          <p:nvPr>
            <p:custDataLst>
              <p:tags r:id="rId7"/>
            </p:custDataLst>
          </p:nvPr>
        </p:nvSpPr>
        <p:spPr>
          <a:xfrm>
            <a:off x="695960" y="1415741"/>
            <a:ext cx="10799332" cy="1397658"/>
          </a:xfrm>
          <a:prstGeom prst="roundRect">
            <a:avLst/>
          </a:prstGeom>
          <a:solidFill>
            <a:schemeClr val="lt1">
              <a:lumMod val="100000"/>
              <a:alpha val="20000"/>
            </a:schemeClr>
          </a:solidFill>
          <a:ln w="3175" cap="flat" cmpd="sng" algn="ctr">
            <a:solidFill>
              <a:schemeClr val="accent1">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p:nvSpPr>
          <p:cNvPr id="195" name="椭圆 194"/>
          <p:cNvSpPr/>
          <p:nvPr>
            <p:custDataLst>
              <p:tags r:id="rId8"/>
            </p:custDataLst>
          </p:nvPr>
        </p:nvSpPr>
        <p:spPr>
          <a:xfrm>
            <a:off x="1084868" y="1817972"/>
            <a:ext cx="593196" cy="593196"/>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chorCtr="0">
            <a:normAutofit/>
          </a:bodyPr>
          <a:p>
            <a:pPr algn="ctr">
              <a:spcBef>
                <a:spcPct val="0"/>
              </a:spcBef>
              <a:spcAft>
                <a:spcPct val="0"/>
              </a:spcAft>
            </a:pPr>
            <a:r>
              <a:rPr lang="en-US" altLang="zh-CN" sz="2300" b="1">
                <a:solidFill>
                  <a:schemeClr val="lt1">
                    <a:lumMod val="100000"/>
                  </a:schemeClr>
                </a:solidFill>
                <a:latin typeface="+mn-ea"/>
                <a:cs typeface="+mn-ea"/>
              </a:rPr>
              <a:t>01</a:t>
            </a:r>
            <a:endParaRPr lang="en-US" altLang="zh-CN" sz="2300" b="1">
              <a:solidFill>
                <a:schemeClr val="lt1">
                  <a:lumMod val="100000"/>
                </a:schemeClr>
              </a:solidFill>
              <a:latin typeface="+mn-ea"/>
              <a:cs typeface="+mn-ea"/>
            </a:endParaRPr>
          </a:p>
        </p:txBody>
      </p:sp>
      <p:sp>
        <p:nvSpPr>
          <p:cNvPr id="196" name="矩形 195"/>
          <p:cNvSpPr/>
          <p:nvPr>
            <p:custDataLst>
              <p:tags r:id="rId9"/>
            </p:custDataLst>
          </p:nvPr>
        </p:nvSpPr>
        <p:spPr>
          <a:xfrm>
            <a:off x="1965325" y="1436370"/>
            <a:ext cx="8996045" cy="1377315"/>
          </a:xfrm>
          <a:prstGeom prst="rect">
            <a:avLst/>
          </a:prstGeom>
          <a:noFill/>
        </p:spPr>
        <p:txBody>
          <a:bodyPr wrap="square" lIns="0" tIns="0" rIns="0" bIns="0" rtlCol="0" anchor="ctr" anchorCtr="0">
            <a:noAutofit/>
          </a:bodyPr>
          <a:p>
            <a:pPr>
              <a:lnSpc>
                <a:spcPct val="130000"/>
              </a:lnSpc>
              <a:spcBef>
                <a:spcPct val="0"/>
              </a:spcBef>
              <a:spcAft>
                <a:spcPct val="0"/>
              </a:spcAft>
            </a:pPr>
            <a:r>
              <a:rPr lang="zh-CN" altLang="en-US" sz="1700" dirty="0">
                <a:solidFill>
                  <a:schemeClr val="tx1">
                    <a:lumMod val="85000"/>
                    <a:lumOff val="15000"/>
                  </a:schemeClr>
                </a:solidFill>
                <a:latin typeface="+mn-ea"/>
                <a:cs typeface="+mn-ea"/>
              </a:rPr>
              <a:t>了解中职学生升学的四大途径，理解各种升学途径的具体流程和要求，包括报名方式、考试科目、录取规则等；知晓其他升学路径，如技能拔尖人才免试招生、普通高考、艺术类高考等，并明白它们的报名条件和程序。</a:t>
            </a:r>
            <a:endParaRPr lang="zh-CN" altLang="en-US" sz="1700" dirty="0">
              <a:solidFill>
                <a:schemeClr val="tx1">
                  <a:lumMod val="85000"/>
                  <a:lumOff val="15000"/>
                </a:schemeClr>
              </a:solidFill>
              <a:latin typeface="+mn-ea"/>
              <a:cs typeface="+mn-ea"/>
            </a:endParaRPr>
          </a:p>
        </p:txBody>
      </p:sp>
      <p:sp>
        <p:nvSpPr>
          <p:cNvPr id="198" name="椭圆 197"/>
          <p:cNvSpPr/>
          <p:nvPr>
            <p:custDataLst>
              <p:tags r:id="rId10"/>
            </p:custDataLst>
          </p:nvPr>
        </p:nvSpPr>
        <p:spPr>
          <a:xfrm>
            <a:off x="1084868" y="3441488"/>
            <a:ext cx="593196" cy="593196"/>
          </a:xfrm>
          <a:prstGeom prst="ellipse">
            <a:avLst/>
          </a:prstGeom>
          <a:gradFill>
            <a:gsLst>
              <a:gs pos="0">
                <a:schemeClr val="accent2">
                  <a:alpha val="100000"/>
                </a:schemeClr>
              </a:gs>
              <a:gs pos="100000">
                <a:schemeClr val="accent2">
                  <a:lumMod val="75000"/>
                  <a:alpha val="100000"/>
                </a:schemeClr>
              </a:gs>
            </a:gsLst>
            <a:lin ang="7686814" scaled="0"/>
          </a:gradFill>
          <a:ln w="25400">
            <a:noFill/>
          </a:ln>
          <a:effectLst>
            <a:outerShdw blurRad="254000" dist="76200" dir="5399998" algn="ctr" rotWithShape="0">
              <a:schemeClr val="accent2">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p>
            <a:pPr algn="ctr">
              <a:spcBef>
                <a:spcPct val="0"/>
              </a:spcBef>
              <a:spcAft>
                <a:spcPct val="0"/>
              </a:spcAft>
            </a:pPr>
            <a:r>
              <a:rPr lang="en-US" altLang="zh-CN" sz="2300" b="1">
                <a:solidFill>
                  <a:schemeClr val="lt1">
                    <a:lumMod val="100000"/>
                  </a:schemeClr>
                </a:solidFill>
                <a:latin typeface="+mn-ea"/>
                <a:cs typeface="+mn-ea"/>
              </a:rPr>
              <a:t>02</a:t>
            </a:r>
            <a:endParaRPr lang="en-US" altLang="zh-CN" sz="2300" b="1">
              <a:solidFill>
                <a:schemeClr val="lt1">
                  <a:lumMod val="100000"/>
                </a:schemeClr>
              </a:solidFill>
              <a:latin typeface="+mn-ea"/>
              <a:cs typeface="+mn-ea"/>
            </a:endParaRPr>
          </a:p>
        </p:txBody>
      </p:sp>
      <p:sp>
        <p:nvSpPr>
          <p:cNvPr id="199" name="矩形 198"/>
          <p:cNvSpPr/>
          <p:nvPr>
            <p:custDataLst>
              <p:tags r:id="rId11"/>
            </p:custDataLst>
          </p:nvPr>
        </p:nvSpPr>
        <p:spPr>
          <a:xfrm>
            <a:off x="1965325" y="3031490"/>
            <a:ext cx="8996045" cy="1374140"/>
          </a:xfrm>
          <a:prstGeom prst="rect">
            <a:avLst/>
          </a:prstGeom>
          <a:noFill/>
        </p:spPr>
        <p:txBody>
          <a:bodyPr wrap="square" lIns="0" tIns="0" rIns="0" bIns="0" rtlCol="0" anchor="ctr" anchorCtr="0">
            <a:noAutofit/>
          </a:bodyPr>
          <a:p>
            <a:pPr>
              <a:lnSpc>
                <a:spcPct val="120000"/>
              </a:lnSpc>
              <a:spcBef>
                <a:spcPct val="0"/>
              </a:spcBef>
              <a:spcAft>
                <a:spcPct val="0"/>
              </a:spcAft>
            </a:pPr>
            <a:r>
              <a:rPr lang="zh-CN" altLang="en-US" sz="1700">
                <a:solidFill>
                  <a:schemeClr val="tx1">
                    <a:lumMod val="85000"/>
                    <a:lumOff val="15000"/>
                  </a:schemeClr>
                </a:solidFill>
                <a:latin typeface="+mn-ea"/>
                <a:cs typeface="+mn-ea"/>
              </a:rPr>
              <a:t>能够根据个人情况分析和比较不同的升学途径，选择最适合自己的路径；学会如何准备和参加各种类型的升学考试，包括制订学习计划、复习策略和时间管理；理解如何通过文化课成绩和专业技能成绩的综合评定来提高升学机会；掌握利用业余时间学习的能力和技巧，以适应成人高考和自学考试的需求。</a:t>
            </a:r>
            <a:endParaRPr lang="zh-CN" altLang="en-US" sz="1700">
              <a:solidFill>
                <a:schemeClr val="tx1">
                  <a:lumMod val="85000"/>
                  <a:lumOff val="15000"/>
                </a:schemeClr>
              </a:solidFill>
              <a:latin typeface="+mn-ea"/>
              <a:cs typeface="+mn-ea"/>
            </a:endParaRPr>
          </a:p>
        </p:txBody>
      </p:sp>
      <p:sp>
        <p:nvSpPr>
          <p:cNvPr id="201" name="椭圆 200"/>
          <p:cNvSpPr/>
          <p:nvPr>
            <p:custDataLst>
              <p:tags r:id="rId12"/>
            </p:custDataLst>
          </p:nvPr>
        </p:nvSpPr>
        <p:spPr>
          <a:xfrm>
            <a:off x="1084868" y="5065004"/>
            <a:ext cx="593196" cy="593196"/>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p>
            <a:pPr algn="ctr">
              <a:spcBef>
                <a:spcPct val="0"/>
              </a:spcBef>
              <a:spcAft>
                <a:spcPct val="0"/>
              </a:spcAft>
            </a:pPr>
            <a:r>
              <a:rPr lang="en-US" altLang="zh-CN" sz="2300" b="1">
                <a:solidFill>
                  <a:schemeClr val="lt1">
                    <a:lumMod val="100000"/>
                  </a:schemeClr>
                </a:solidFill>
                <a:latin typeface="+mn-ea"/>
                <a:cs typeface="+mn-ea"/>
              </a:rPr>
              <a:t>03</a:t>
            </a:r>
            <a:endParaRPr lang="en-US" altLang="zh-CN" sz="2300" b="1">
              <a:solidFill>
                <a:schemeClr val="lt1">
                  <a:lumMod val="100000"/>
                </a:schemeClr>
              </a:solidFill>
              <a:latin typeface="+mn-ea"/>
              <a:cs typeface="+mn-ea"/>
            </a:endParaRPr>
          </a:p>
        </p:txBody>
      </p:sp>
      <p:sp>
        <p:nvSpPr>
          <p:cNvPr id="202" name="矩形 201"/>
          <p:cNvSpPr/>
          <p:nvPr>
            <p:custDataLst>
              <p:tags r:id="rId13"/>
            </p:custDataLst>
          </p:nvPr>
        </p:nvSpPr>
        <p:spPr>
          <a:xfrm>
            <a:off x="1965325" y="4661535"/>
            <a:ext cx="8996045" cy="1420495"/>
          </a:xfrm>
          <a:prstGeom prst="rect">
            <a:avLst/>
          </a:prstGeom>
          <a:noFill/>
        </p:spPr>
        <p:txBody>
          <a:bodyPr wrap="square" lIns="0" tIns="0" rIns="0" bIns="0" rtlCol="0" anchor="ctr" anchorCtr="0">
            <a:noAutofit/>
          </a:bodyPr>
          <a:p>
            <a:pPr>
              <a:lnSpc>
                <a:spcPct val="130000"/>
              </a:lnSpc>
              <a:spcBef>
                <a:spcPct val="0"/>
              </a:spcBef>
              <a:spcAft>
                <a:spcPct val="0"/>
              </a:spcAft>
            </a:pPr>
            <a:r>
              <a:rPr lang="zh-CN" altLang="en-US" sz="1700">
                <a:solidFill>
                  <a:schemeClr val="tx1">
                    <a:lumMod val="85000"/>
                    <a:lumOff val="15000"/>
                  </a:schemeClr>
                </a:solidFill>
                <a:latin typeface="+mn-ea"/>
                <a:cs typeface="+mn-ea"/>
              </a:rPr>
              <a:t>培养对继续教育和自我提升的积极态度，认识到不同升学途径为个人发展带来的机会；理解不同升学途径为所有学生提供平等的教育机会；增强自信心和决心，通过努力学习和准备，克服升学过程中可能遇到的困难和挑战，保持学习的热情和动力。</a:t>
            </a:r>
            <a:endParaRPr lang="zh-CN" altLang="en-US" sz="1700">
              <a:solidFill>
                <a:schemeClr val="tx1">
                  <a:lumMod val="85000"/>
                  <a:lumOff val="15000"/>
                </a:schemeClr>
              </a:solidFill>
              <a:latin typeface="+mn-ea"/>
              <a:cs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custDataLst>
              <p:tags r:id="rId1"/>
            </p:custDataLst>
          </p:nvPr>
        </p:nvSpPr>
        <p:spPr/>
        <p:txBody>
          <a:bodyPr/>
          <a:lstStyle/>
          <a:p>
            <a:r>
              <a:rPr lang="zh-CN" altLang="en-US"/>
              <a:t>一、单招考试</a:t>
            </a:r>
            <a:endParaRPr lang="zh-CN" altLang="en-US"/>
          </a:p>
        </p:txBody>
      </p:sp>
      <p:pic>
        <p:nvPicPr>
          <p:cNvPr id="4" name="图片 3" descr="/data/temp/d9829617-469c-11f0-b8e2-6e7b841939a4.jpgd9829617-469c-11f0-b8e2-6e7b841939a4"/>
          <p:cNvPicPr>
            <a:picLocks noChangeAspect="1"/>
          </p:cNvPicPr>
          <p:nvPr>
            <p:custDataLst>
              <p:tags r:id="rId2"/>
            </p:custDataLst>
          </p:nvPr>
        </p:nvPicPr>
        <p:blipFill rotWithShape="1">
          <a:blip r:embed="rId3"/>
          <a:srcRect l="437" r="437"/>
          <a:stretch>
            <a:fillRect/>
          </a:stretch>
        </p:blipFill>
        <p:spPr>
          <a:xfrm>
            <a:off x="695326" y="4048671"/>
            <a:ext cx="4259186" cy="1965513"/>
          </a:xfrm>
          <a:custGeom>
            <a:avLst/>
            <a:gdLst>
              <a:gd name="connsiteX0" fmla="*/ 0 w 4258967"/>
              <a:gd name="connsiteY0" fmla="*/ 0 h 1965412"/>
              <a:gd name="connsiteX1" fmla="*/ 4258967 w 4258967"/>
              <a:gd name="connsiteY1" fmla="*/ 0 h 1965412"/>
              <a:gd name="connsiteX2" fmla="*/ 4258967 w 4258967"/>
              <a:gd name="connsiteY2" fmla="*/ 1965412 h 1965412"/>
              <a:gd name="connsiteX3" fmla="*/ 0 w 4258967"/>
              <a:gd name="connsiteY3" fmla="*/ 1965412 h 1965412"/>
            </a:gdLst>
            <a:ahLst/>
            <a:cxnLst>
              <a:cxn ang="0">
                <a:pos x="connsiteX0" y="connsiteY0"/>
              </a:cxn>
              <a:cxn ang="0">
                <a:pos x="connsiteX1" y="connsiteY1"/>
              </a:cxn>
              <a:cxn ang="0">
                <a:pos x="connsiteX2" y="connsiteY2"/>
              </a:cxn>
              <a:cxn ang="0">
                <a:pos x="connsiteX3" y="connsiteY3"/>
              </a:cxn>
            </a:cxnLst>
            <a:rect l="l" t="t" r="r" b="b"/>
            <a:pathLst>
              <a:path w="4258967" h="1965412">
                <a:moveTo>
                  <a:pt x="0" y="0"/>
                </a:moveTo>
                <a:lnTo>
                  <a:pt x="4258967" y="0"/>
                </a:lnTo>
                <a:lnTo>
                  <a:pt x="4258967" y="1965412"/>
                </a:lnTo>
                <a:lnTo>
                  <a:pt x="0" y="1965412"/>
                </a:ln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10" name="图片 9" descr="/data/temp/d9829611-469c-11f0-b8e2-6e7b841939a4.jpgd9829611-469c-11f0-b8e2-6e7b841939a4"/>
          <p:cNvPicPr>
            <a:picLocks noChangeAspect="1"/>
          </p:cNvPicPr>
          <p:nvPr>
            <p:custDataLst>
              <p:tags r:id="rId4"/>
            </p:custDataLst>
          </p:nvPr>
        </p:nvPicPr>
        <p:blipFill rotWithShape="1">
          <a:blip r:embed="rId5"/>
          <a:srcRect l="437" r="437"/>
          <a:stretch>
            <a:fillRect/>
          </a:stretch>
        </p:blipFill>
        <p:spPr>
          <a:xfrm>
            <a:off x="695326" y="1587284"/>
            <a:ext cx="4259186" cy="1965513"/>
          </a:xfrm>
          <a:custGeom>
            <a:avLst/>
            <a:gdLst>
              <a:gd name="connsiteX0" fmla="*/ 0 w 4258967"/>
              <a:gd name="connsiteY0" fmla="*/ 0 h 1965412"/>
              <a:gd name="connsiteX1" fmla="*/ 4258967 w 4258967"/>
              <a:gd name="connsiteY1" fmla="*/ 0 h 1965412"/>
              <a:gd name="connsiteX2" fmla="*/ 4258967 w 4258967"/>
              <a:gd name="connsiteY2" fmla="*/ 1965412 h 1965412"/>
              <a:gd name="connsiteX3" fmla="*/ 0 w 4258967"/>
              <a:gd name="connsiteY3" fmla="*/ 1965412 h 1965412"/>
            </a:gdLst>
            <a:ahLst/>
            <a:cxnLst>
              <a:cxn ang="0">
                <a:pos x="connsiteX0" y="connsiteY0"/>
              </a:cxn>
              <a:cxn ang="0">
                <a:pos x="connsiteX1" y="connsiteY1"/>
              </a:cxn>
              <a:cxn ang="0">
                <a:pos x="connsiteX2" y="connsiteY2"/>
              </a:cxn>
              <a:cxn ang="0">
                <a:pos x="connsiteX3" y="connsiteY3"/>
              </a:cxn>
            </a:cxnLst>
            <a:rect l="l" t="t" r="r" b="b"/>
            <a:pathLst>
              <a:path w="4258967" h="1965412">
                <a:moveTo>
                  <a:pt x="0" y="0"/>
                </a:moveTo>
                <a:lnTo>
                  <a:pt x="4258967" y="0"/>
                </a:lnTo>
                <a:lnTo>
                  <a:pt x="4258967" y="1965412"/>
                </a:lnTo>
                <a:lnTo>
                  <a:pt x="0" y="1965412"/>
                </a:ln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12" name="矩形 11"/>
          <p:cNvSpPr/>
          <p:nvPr>
            <p:custDataLst>
              <p:tags r:id="rId6"/>
            </p:custDataLst>
          </p:nvPr>
        </p:nvSpPr>
        <p:spPr>
          <a:xfrm>
            <a:off x="5699125" y="2379980"/>
            <a:ext cx="5490845" cy="258826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rPr>
              <a:t>单招考试由高等职业院校在高考前组织命题，经考试、评卷、划定录取最低控制分数线，确定录取名单，直接报省教育考试院核准备案录取。</a:t>
            </a:r>
            <a:endParaRPr lang="zh-CN" altLang="en-US" sz="2400" b="1">
              <a:solidFill>
                <a:schemeClr val="accent1"/>
              </a:solidFill>
              <a:latin typeface="+mn-ea"/>
              <a:cs typeface="+mn-ea"/>
            </a:endParaRPr>
          </a:p>
          <a:p>
            <a:pPr>
              <a:spcBef>
                <a:spcPct val="0"/>
              </a:spcBef>
              <a:spcAft>
                <a:spcPct val="0"/>
              </a:spcAft>
              <a:buClr>
                <a:schemeClr val="accent1"/>
              </a:buClr>
              <a:buSzPct val="70000"/>
            </a:pPr>
            <a:endParaRPr lang="zh-CN" altLang="en-US" sz="2400" b="1">
              <a:solidFill>
                <a:schemeClr val="accent1"/>
              </a:solidFill>
              <a:latin typeface="+mn-ea"/>
              <a:cs typeface="+mn-ea"/>
            </a:endParaRPr>
          </a:p>
          <a:p>
            <a:pPr>
              <a:spcBef>
                <a:spcPct val="0"/>
              </a:spcBef>
              <a:spcAft>
                <a:spcPct val="0"/>
              </a:spcAft>
              <a:buClr>
                <a:schemeClr val="accent1"/>
              </a:buClr>
              <a:buSzPct val="70000"/>
            </a:pPr>
            <a:endParaRPr lang="zh-CN" altLang="en-US" sz="2400" b="1">
              <a:solidFill>
                <a:schemeClr val="accent1"/>
              </a:solidFill>
              <a:latin typeface="+mn-ea"/>
              <a:cs typeface="+mn-ea"/>
            </a:endParaRPr>
          </a:p>
        </p:txBody>
      </p:sp>
    </p:spTree>
    <p:custDataLst>
      <p:tags r:id="rId7"/>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data/temp/d95d9778-469c-11f0-82d0-be062156abd7.jpgd95d9778-469c-11f0-82d0-be062156abd7"/>
          <p:cNvPicPr>
            <a:picLocks noChangeAspect="1"/>
          </p:cNvPicPr>
          <p:nvPr>
            <p:custDataLst>
              <p:tags r:id="rId1"/>
            </p:custDataLst>
          </p:nvPr>
        </p:nvPicPr>
        <p:blipFill>
          <a:blip r:embed="rId2"/>
          <a:srcRect t="41" b="41"/>
          <a:stretch>
            <a:fillRect/>
          </a:stretch>
        </p:blipFill>
        <p:spPr>
          <a:xfrm>
            <a:off x="0" y="0"/>
            <a:ext cx="12192000" cy="3429000"/>
          </a:xfrm>
          <a:prstGeom prst="rect">
            <a:avLst/>
          </a:prstGeom>
          <a:solidFill>
            <a:schemeClr val="accent1"/>
          </a:solidFill>
          <a:ln w="9525" cap="flat" cmpd="sng" algn="ctr">
            <a:solidFill>
              <a:schemeClr val="dk1">
                <a:lumMod val="40000"/>
                <a:lumOff val="60000"/>
                <a:alpha val="50000"/>
              </a:schemeClr>
            </a:solidFill>
            <a:prstDash val="solid"/>
            <a:round/>
            <a:headEnd type="none" w="med" len="med"/>
            <a:tailEnd type="none" w="med" len="med"/>
          </a:ln>
        </p:spPr>
      </p:pic>
      <p:sp>
        <p:nvSpPr>
          <p:cNvPr id="15" name="矩形: 圆角 14"/>
          <p:cNvSpPr/>
          <p:nvPr>
            <p:custDataLst>
              <p:tags r:id="rId3"/>
            </p:custDataLst>
          </p:nvPr>
        </p:nvSpPr>
        <p:spPr>
          <a:xfrm>
            <a:off x="530225" y="3091180"/>
            <a:ext cx="11129010" cy="3237865"/>
          </a:xfrm>
          <a:prstGeom prst="roundRect">
            <a:avLst>
              <a:gd name="adj" fmla="val 9236"/>
            </a:avLst>
          </a:prstGeom>
          <a:solidFill>
            <a:schemeClr val="lt1">
              <a:lumMod val="100000"/>
            </a:schemeClr>
          </a:solidFill>
          <a:ln w="3175" cap="flat" cmpd="sng" algn="ctr">
            <a:solidFill>
              <a:schemeClr val="accent1">
                <a:lumMod val="100000"/>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rtlCol="0" anchor="ctr"/>
          <a:lstStyle/>
          <a:p>
            <a:pPr algn="ctr"/>
            <a:endParaRPr kumimoji="1" lang="zh-CN" altLang="en-US" sz="3200">
              <a:latin typeface="+mj-ea"/>
              <a:ea typeface="+mj-ea"/>
              <a:sym typeface="微软雅黑" panose="020B0503020204020204" charset="-122"/>
            </a:endParaRPr>
          </a:p>
        </p:txBody>
      </p:sp>
      <p:sp>
        <p:nvSpPr>
          <p:cNvPr id="17" name="标题 16"/>
          <p:cNvSpPr>
            <a:spLocks noGrp="1"/>
          </p:cNvSpPr>
          <p:nvPr>
            <p:ph type="title"/>
            <p:custDataLst>
              <p:tags r:id="rId4"/>
            </p:custDataLst>
          </p:nvPr>
        </p:nvSpPr>
        <p:spPr>
          <a:xfrm>
            <a:off x="1525270" y="3378835"/>
            <a:ext cx="9474200" cy="720090"/>
          </a:xfrm>
        </p:spPr>
        <p:txBody>
          <a:bodyPr anchor="ctr" anchorCtr="0"/>
          <a:lstStyle/>
          <a:p>
            <a:r>
              <a:rPr lang="zh-CN" altLang="en-US">
                <a:solidFill>
                  <a:srgbClr val="000000"/>
                </a:solidFill>
              </a:rPr>
              <a:t>二、中高职“3+2”分段考试</a:t>
            </a:r>
            <a:endParaRPr lang="zh-CN" altLang="en-US">
              <a:solidFill>
                <a:srgbClr val="000000"/>
              </a:solidFill>
            </a:endParaRPr>
          </a:p>
        </p:txBody>
      </p:sp>
      <p:sp>
        <p:nvSpPr>
          <p:cNvPr id="4" name="矩形 3"/>
          <p:cNvSpPr/>
          <p:nvPr>
            <p:custDataLst>
              <p:tags r:id="rId5"/>
            </p:custDataLst>
          </p:nvPr>
        </p:nvSpPr>
        <p:spPr>
          <a:xfrm>
            <a:off x="7041515" y="4785361"/>
            <a:ext cx="395986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dirty="0">
                <a:solidFill>
                  <a:srgbClr val="000000"/>
                </a:solidFill>
                <a:latin typeface="+mn-ea"/>
                <a:cs typeface="+mn-ea"/>
                <a:sym typeface="+mn-ea"/>
              </a:rPr>
              <a:t>中职阶段侧重基本技能训练，高职阶段强调综合职业能力培养</a:t>
            </a:r>
            <a:endParaRPr lang="zh-CN" altLang="en-US" dirty="0">
              <a:solidFill>
                <a:srgbClr val="000000"/>
              </a:solidFill>
              <a:latin typeface="+mn-ea"/>
              <a:cs typeface="+mn-ea"/>
              <a:sym typeface="+mn-ea"/>
            </a:endParaRPr>
          </a:p>
        </p:txBody>
      </p:sp>
      <p:sp>
        <p:nvSpPr>
          <p:cNvPr id="6" name="矩形 5"/>
          <p:cNvSpPr/>
          <p:nvPr>
            <p:custDataLst>
              <p:tags r:id="rId6"/>
            </p:custDataLst>
          </p:nvPr>
        </p:nvSpPr>
        <p:spPr>
          <a:xfrm>
            <a:off x="7041515" y="4325621"/>
            <a:ext cx="3959860" cy="349250"/>
          </a:xfrm>
          <a:prstGeom prst="rect">
            <a:avLst/>
          </a:prstGeom>
          <a:noFill/>
        </p:spPr>
        <p:txBody>
          <a:bodyPr wrap="square" lIns="0" tIns="0" rIns="0" bIns="0" rtlCol="0" anchor="b" anchorCtr="0">
            <a:noAutofit/>
          </a:bodyPr>
          <a:p>
            <a:pPr>
              <a:spcBef>
                <a:spcPct val="0"/>
              </a:spcBef>
              <a:spcAft>
                <a:spcPct val="0"/>
              </a:spcAft>
            </a:pPr>
            <a:r>
              <a:rPr lang="zh-CN" altLang="en-US" sz="2400" b="1">
                <a:solidFill>
                  <a:schemeClr val="accent1"/>
                </a:solidFill>
                <a:latin typeface="+mn-ea"/>
                <a:cs typeface="+mn-ea"/>
                <a:sym typeface="+mn-ea"/>
              </a:rPr>
              <a:t>教学活动分段</a:t>
            </a:r>
            <a:endParaRPr lang="zh-CN" altLang="en-US" sz="2400" b="1">
              <a:solidFill>
                <a:schemeClr val="accent1"/>
              </a:solidFill>
              <a:latin typeface="+mn-ea"/>
              <a:cs typeface="+mn-ea"/>
              <a:sym typeface="+mn-ea"/>
            </a:endParaRPr>
          </a:p>
        </p:txBody>
      </p:sp>
      <p:sp>
        <p:nvSpPr>
          <p:cNvPr id="9" name="矩形 8"/>
          <p:cNvSpPr/>
          <p:nvPr>
            <p:custDataLst>
              <p:tags r:id="rId7"/>
            </p:custDataLst>
          </p:nvPr>
        </p:nvSpPr>
        <p:spPr>
          <a:xfrm>
            <a:off x="1527175" y="4785361"/>
            <a:ext cx="395986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dirty="0">
                <a:solidFill>
                  <a:srgbClr val="000000"/>
                </a:solidFill>
                <a:latin typeface="+mn-ea"/>
                <a:cs typeface="+mn-ea"/>
                <a:sym typeface="+mn-ea"/>
              </a:rPr>
              <a:t>中高职“3+2”分段指中职三年与高职二年一体化人才培养方案</a:t>
            </a:r>
            <a:endParaRPr lang="zh-CN" altLang="en-US" dirty="0">
              <a:solidFill>
                <a:srgbClr val="000000"/>
              </a:solidFill>
              <a:latin typeface="+mn-ea"/>
              <a:cs typeface="+mn-ea"/>
              <a:sym typeface="+mn-ea"/>
            </a:endParaRPr>
          </a:p>
        </p:txBody>
      </p:sp>
      <p:sp>
        <p:nvSpPr>
          <p:cNvPr id="10" name="矩形 9"/>
          <p:cNvSpPr/>
          <p:nvPr>
            <p:custDataLst>
              <p:tags r:id="rId8"/>
            </p:custDataLst>
          </p:nvPr>
        </p:nvSpPr>
        <p:spPr>
          <a:xfrm>
            <a:off x="1527175" y="4325621"/>
            <a:ext cx="3959860" cy="349250"/>
          </a:xfrm>
          <a:prstGeom prst="rect">
            <a:avLst/>
          </a:prstGeom>
          <a:noFill/>
        </p:spPr>
        <p:txBody>
          <a:bodyPr wrap="square" lIns="0" tIns="0" rIns="0" bIns="0" rtlCol="0" anchor="b" anchorCtr="0">
            <a:noAutofit/>
          </a:bodyPr>
          <a:p>
            <a:pPr>
              <a:spcBef>
                <a:spcPct val="0"/>
              </a:spcBef>
              <a:spcAft>
                <a:spcPct val="0"/>
              </a:spcAft>
            </a:pPr>
            <a:r>
              <a:rPr lang="zh-CN" altLang="en-US" sz="2400" b="1" dirty="0">
                <a:solidFill>
                  <a:schemeClr val="accent1"/>
                </a:solidFill>
                <a:latin typeface="+mn-ea"/>
                <a:cs typeface="+mn-ea"/>
                <a:sym typeface="+mn-ea"/>
              </a:rPr>
              <a:t>中高职“3+2”分段概念</a:t>
            </a:r>
            <a:endParaRPr lang="zh-CN" altLang="en-US" sz="2400" b="1" dirty="0">
              <a:solidFill>
                <a:schemeClr val="accent1"/>
              </a:solidFill>
              <a:latin typeface="+mn-ea"/>
              <a:cs typeface="+mn-ea"/>
              <a:sym typeface="+mn-ea"/>
            </a:endParaRPr>
          </a:p>
        </p:txBody>
      </p:sp>
    </p:spTree>
    <p:custDataLst>
      <p:tags r:id="rId9"/>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1"/>
          <p:cNvSpPr>
            <a:spLocks noGrp="1"/>
          </p:cNvSpPr>
          <p:nvPr>
            <p:ph type="title"/>
            <p:custDataLst>
              <p:tags r:id="rId1"/>
            </p:custDataLst>
          </p:nvPr>
        </p:nvSpPr>
        <p:spPr/>
        <p:txBody>
          <a:bodyPr/>
          <a:lstStyle/>
          <a:p>
            <a:r>
              <a:rPr lang="zh-CN" altLang="en-US"/>
              <a:t>三、对口升学考试</a:t>
            </a:r>
            <a:endParaRPr lang="zh-CN" altLang="en-US"/>
          </a:p>
        </p:txBody>
      </p:sp>
      <p:pic>
        <p:nvPicPr>
          <p:cNvPr id="16" name="图片 15" descr="/data/temp/da25ab6a-469c-11f0-9c9d-8ef0754548ab.jpgda25ab6a-469c-11f0-9c9d-8ef0754548ab"/>
          <p:cNvPicPr>
            <a:picLocks noChangeAspect="1"/>
          </p:cNvPicPr>
          <p:nvPr>
            <p:custDataLst>
              <p:tags r:id="rId2"/>
            </p:custDataLst>
          </p:nvPr>
        </p:nvPicPr>
        <p:blipFill rotWithShape="1">
          <a:blip r:embed="rId3"/>
          <a:srcRect t="660" b="660"/>
          <a:stretch>
            <a:fillRect/>
          </a:stretch>
        </p:blipFill>
        <p:spPr>
          <a:xfrm>
            <a:off x="2274927" y="1507999"/>
            <a:ext cx="2627340" cy="2805145"/>
          </a:xfrm>
          <a:custGeom>
            <a:avLst/>
            <a:gdLst>
              <a:gd name="connsiteX0" fmla="*/ 1313698 w 2627403"/>
              <a:gd name="connsiteY0" fmla="*/ 0 h 2805212"/>
              <a:gd name="connsiteX1" fmla="*/ 1393218 w 2627403"/>
              <a:gd name="connsiteY1" fmla="*/ 19125 h 2805212"/>
              <a:gd name="connsiteX2" fmla="*/ 2529110 w 2627403"/>
              <a:gd name="connsiteY2" fmla="*/ 587071 h 2805212"/>
              <a:gd name="connsiteX3" fmla="*/ 2627403 w 2627403"/>
              <a:gd name="connsiteY3" fmla="*/ 746105 h 2805212"/>
              <a:gd name="connsiteX4" fmla="*/ 2627403 w 2627403"/>
              <a:gd name="connsiteY4" fmla="*/ 2059094 h 2805212"/>
              <a:gd name="connsiteX5" fmla="*/ 2529117 w 2627403"/>
              <a:gd name="connsiteY5" fmla="*/ 2218139 h 2805212"/>
              <a:gd name="connsiteX6" fmla="*/ 1393225 w 2627403"/>
              <a:gd name="connsiteY6" fmla="*/ 2786085 h 2805212"/>
              <a:gd name="connsiteX7" fmla="*/ 1234185 w 2627403"/>
              <a:gd name="connsiteY7" fmla="*/ 2786089 h 2805212"/>
              <a:gd name="connsiteX8" fmla="*/ 98293 w 2627403"/>
              <a:gd name="connsiteY8" fmla="*/ 2218143 h 2805212"/>
              <a:gd name="connsiteX9" fmla="*/ 0 w 2627403"/>
              <a:gd name="connsiteY9" fmla="*/ 2059109 h 2805212"/>
              <a:gd name="connsiteX10" fmla="*/ 0 w 2627403"/>
              <a:gd name="connsiteY10" fmla="*/ 746120 h 2805212"/>
              <a:gd name="connsiteX11" fmla="*/ 98286 w 2627403"/>
              <a:gd name="connsiteY11" fmla="*/ 587075 h 2805212"/>
              <a:gd name="connsiteX12" fmla="*/ 1234178 w 2627403"/>
              <a:gd name="connsiteY12" fmla="*/ 19129 h 2805212"/>
              <a:gd name="connsiteX13" fmla="*/ 1313698 w 2627403"/>
              <a:gd name="connsiteY13" fmla="*/ 0 h 2805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27403" h="2805212">
                <a:moveTo>
                  <a:pt x="1313698" y="0"/>
                </a:moveTo>
                <a:cubicBezTo>
                  <a:pt x="1340707" y="-1"/>
                  <a:pt x="1367716" y="6374"/>
                  <a:pt x="1393218" y="19125"/>
                </a:cubicBezTo>
                <a:cubicBezTo>
                  <a:pt x="1444222" y="44627"/>
                  <a:pt x="2467209" y="556120"/>
                  <a:pt x="2529110" y="587071"/>
                </a:cubicBezTo>
                <a:cubicBezTo>
                  <a:pt x="2591012" y="618021"/>
                  <a:pt x="2627404" y="676896"/>
                  <a:pt x="2627403" y="746105"/>
                </a:cubicBezTo>
                <a:lnTo>
                  <a:pt x="2627403" y="2059094"/>
                </a:lnTo>
                <a:cubicBezTo>
                  <a:pt x="2627404" y="2128301"/>
                  <a:pt x="2591020" y="2187187"/>
                  <a:pt x="2529117" y="2218139"/>
                </a:cubicBezTo>
                <a:cubicBezTo>
                  <a:pt x="2467217" y="2249089"/>
                  <a:pt x="1444230" y="2760582"/>
                  <a:pt x="1393225" y="2786085"/>
                </a:cubicBezTo>
                <a:cubicBezTo>
                  <a:pt x="1342222" y="2811586"/>
                  <a:pt x="1285190" y="2811590"/>
                  <a:pt x="1234185" y="2786089"/>
                </a:cubicBezTo>
                <a:cubicBezTo>
                  <a:pt x="1183181" y="2760586"/>
                  <a:pt x="160195" y="2249092"/>
                  <a:pt x="98293" y="2218143"/>
                </a:cubicBezTo>
                <a:cubicBezTo>
                  <a:pt x="36393" y="2187191"/>
                  <a:pt x="1" y="2128316"/>
                  <a:pt x="0" y="2059109"/>
                </a:cubicBezTo>
                <a:cubicBezTo>
                  <a:pt x="1" y="1989900"/>
                  <a:pt x="1" y="815327"/>
                  <a:pt x="0" y="746120"/>
                </a:cubicBezTo>
                <a:cubicBezTo>
                  <a:pt x="1" y="676911"/>
                  <a:pt x="36386" y="618025"/>
                  <a:pt x="98286" y="587075"/>
                </a:cubicBezTo>
                <a:cubicBezTo>
                  <a:pt x="160188" y="556123"/>
                  <a:pt x="1183174" y="44630"/>
                  <a:pt x="1234178" y="19129"/>
                </a:cubicBezTo>
                <a:cubicBezTo>
                  <a:pt x="1259681" y="6378"/>
                  <a:pt x="1286689" y="1"/>
                  <a:pt x="1313698" y="0"/>
                </a:cubicBezTo>
                <a:close/>
              </a:path>
            </a:pathLst>
          </a:custGeom>
          <a:solidFill>
            <a:schemeClr val="accent1">
              <a:alpha val="50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10" name="矩形 9"/>
          <p:cNvSpPr/>
          <p:nvPr>
            <p:custDataLst>
              <p:tags r:id="rId4"/>
            </p:custDataLst>
          </p:nvPr>
        </p:nvSpPr>
        <p:spPr>
          <a:xfrm>
            <a:off x="1506596" y="5040420"/>
            <a:ext cx="4162325" cy="1104874"/>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2000">
                <a:ln>
                  <a:noFill/>
                  <a:prstDash val="sysDot"/>
                </a:ln>
                <a:solidFill>
                  <a:schemeClr val="tx1">
                    <a:lumMod val="85000"/>
                    <a:lumOff val="15000"/>
                  </a:schemeClr>
                </a:solidFill>
                <a:latin typeface="+mn-ea"/>
                <a:cs typeface="+mn-ea"/>
              </a:rPr>
              <a:t>国家为职校生提供对口专业高考机会，优秀者可升入大学深造</a:t>
            </a:r>
            <a:endParaRPr lang="zh-CN" altLang="en-US" sz="2000">
              <a:ln>
                <a:noFill/>
                <a:prstDash val="sysDot"/>
              </a:ln>
              <a:solidFill>
                <a:schemeClr val="tx1">
                  <a:lumMod val="85000"/>
                  <a:lumOff val="15000"/>
                </a:schemeClr>
              </a:solidFill>
              <a:latin typeface="+mn-ea"/>
              <a:cs typeface="+mn-ea"/>
            </a:endParaRPr>
          </a:p>
        </p:txBody>
      </p:sp>
      <p:sp>
        <p:nvSpPr>
          <p:cNvPr id="11" name="矩形 10"/>
          <p:cNvSpPr/>
          <p:nvPr>
            <p:custDataLst>
              <p:tags r:id="rId5"/>
            </p:custDataLst>
          </p:nvPr>
        </p:nvSpPr>
        <p:spPr>
          <a:xfrm>
            <a:off x="2085702" y="4540052"/>
            <a:ext cx="3004748" cy="462269"/>
          </a:xfrm>
          <a:prstGeom prst="rect">
            <a:avLst/>
          </a:prstGeom>
          <a:noFill/>
        </p:spPr>
        <p:txBody>
          <a:bodyPr wrap="square" lIns="0" tIns="0" rIns="0" bIns="0" rtlCol="0" anchor="b">
            <a:noAutofit/>
          </a:bodyPr>
          <a:p>
            <a:pPr algn="ctr">
              <a:spcBef>
                <a:spcPct val="0"/>
              </a:spcBef>
              <a:spcAft>
                <a:spcPct val="0"/>
              </a:spcAft>
            </a:pPr>
            <a:r>
              <a:rPr lang="zh-CN" altLang="en-US" sz="2800" b="1" kern="0" dirty="0">
                <a:solidFill>
                  <a:schemeClr val="accent1"/>
                </a:solidFill>
                <a:latin typeface="+mn-ea"/>
                <a:cs typeface="+mn-ea"/>
              </a:rPr>
              <a:t>对口升学概念</a:t>
            </a:r>
            <a:endParaRPr lang="zh-CN" altLang="en-US" sz="2800" b="1" kern="0" dirty="0">
              <a:solidFill>
                <a:schemeClr val="accent1"/>
              </a:solidFill>
              <a:latin typeface="+mn-ea"/>
              <a:cs typeface="+mn-ea"/>
            </a:endParaRPr>
          </a:p>
        </p:txBody>
      </p:sp>
      <p:pic>
        <p:nvPicPr>
          <p:cNvPr id="13" name="图片 12" descr="/data/temp/da25abc3-469c-11f0-9c9d-8ef0754548ab.jpg@base@tag=imgScale&amp;m=1&amp;w=729&amp;h=779&amp;q=95da25abc3-469c-11f0-9c9d-8ef0754548ab"/>
          <p:cNvPicPr>
            <a:picLocks noChangeAspect="1"/>
          </p:cNvPicPr>
          <p:nvPr>
            <p:custDataLst>
              <p:tags r:id="rId6"/>
            </p:custDataLst>
          </p:nvPr>
        </p:nvPicPr>
        <p:blipFill rotWithShape="1">
          <a:blip r:embed="rId7"/>
          <a:srcRect t="14362" b="14362"/>
          <a:stretch>
            <a:fillRect/>
          </a:stretch>
        </p:blipFill>
        <p:spPr>
          <a:xfrm>
            <a:off x="7285592" y="1507999"/>
            <a:ext cx="2627340" cy="2805145"/>
          </a:xfrm>
          <a:custGeom>
            <a:avLst/>
            <a:gdLst>
              <a:gd name="connsiteX0" fmla="*/ 1313698 w 2627403"/>
              <a:gd name="connsiteY0" fmla="*/ 0 h 2805212"/>
              <a:gd name="connsiteX1" fmla="*/ 1393218 w 2627403"/>
              <a:gd name="connsiteY1" fmla="*/ 19125 h 2805212"/>
              <a:gd name="connsiteX2" fmla="*/ 2529110 w 2627403"/>
              <a:gd name="connsiteY2" fmla="*/ 587071 h 2805212"/>
              <a:gd name="connsiteX3" fmla="*/ 2627403 w 2627403"/>
              <a:gd name="connsiteY3" fmla="*/ 746105 h 2805212"/>
              <a:gd name="connsiteX4" fmla="*/ 2627403 w 2627403"/>
              <a:gd name="connsiteY4" fmla="*/ 2059094 h 2805212"/>
              <a:gd name="connsiteX5" fmla="*/ 2529117 w 2627403"/>
              <a:gd name="connsiteY5" fmla="*/ 2218139 h 2805212"/>
              <a:gd name="connsiteX6" fmla="*/ 1393225 w 2627403"/>
              <a:gd name="connsiteY6" fmla="*/ 2786085 h 2805212"/>
              <a:gd name="connsiteX7" fmla="*/ 1234185 w 2627403"/>
              <a:gd name="connsiteY7" fmla="*/ 2786089 h 2805212"/>
              <a:gd name="connsiteX8" fmla="*/ 98293 w 2627403"/>
              <a:gd name="connsiteY8" fmla="*/ 2218143 h 2805212"/>
              <a:gd name="connsiteX9" fmla="*/ 0 w 2627403"/>
              <a:gd name="connsiteY9" fmla="*/ 2059109 h 2805212"/>
              <a:gd name="connsiteX10" fmla="*/ 0 w 2627403"/>
              <a:gd name="connsiteY10" fmla="*/ 746120 h 2805212"/>
              <a:gd name="connsiteX11" fmla="*/ 98286 w 2627403"/>
              <a:gd name="connsiteY11" fmla="*/ 587075 h 2805212"/>
              <a:gd name="connsiteX12" fmla="*/ 1234178 w 2627403"/>
              <a:gd name="connsiteY12" fmla="*/ 19129 h 2805212"/>
              <a:gd name="connsiteX13" fmla="*/ 1313698 w 2627403"/>
              <a:gd name="connsiteY13" fmla="*/ 0 h 2805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27403" h="2805212">
                <a:moveTo>
                  <a:pt x="1313698" y="0"/>
                </a:moveTo>
                <a:cubicBezTo>
                  <a:pt x="1340707" y="-1"/>
                  <a:pt x="1367715" y="6374"/>
                  <a:pt x="1393218" y="19125"/>
                </a:cubicBezTo>
                <a:cubicBezTo>
                  <a:pt x="1444222" y="44627"/>
                  <a:pt x="2467209" y="556120"/>
                  <a:pt x="2529110" y="587071"/>
                </a:cubicBezTo>
                <a:cubicBezTo>
                  <a:pt x="2591012" y="618021"/>
                  <a:pt x="2627404" y="676896"/>
                  <a:pt x="2627403" y="746105"/>
                </a:cubicBezTo>
                <a:cubicBezTo>
                  <a:pt x="2627404" y="815312"/>
                  <a:pt x="2627404" y="1989885"/>
                  <a:pt x="2627403" y="2059094"/>
                </a:cubicBezTo>
                <a:cubicBezTo>
                  <a:pt x="2627404" y="2128301"/>
                  <a:pt x="2591020" y="2187187"/>
                  <a:pt x="2529117" y="2218139"/>
                </a:cubicBezTo>
                <a:cubicBezTo>
                  <a:pt x="2467217" y="2249089"/>
                  <a:pt x="1444230" y="2760582"/>
                  <a:pt x="1393225" y="2786085"/>
                </a:cubicBezTo>
                <a:cubicBezTo>
                  <a:pt x="1342222" y="2811586"/>
                  <a:pt x="1285190" y="2811590"/>
                  <a:pt x="1234185" y="2786089"/>
                </a:cubicBezTo>
                <a:cubicBezTo>
                  <a:pt x="1183181" y="2760586"/>
                  <a:pt x="160195" y="2249092"/>
                  <a:pt x="98293" y="2218143"/>
                </a:cubicBezTo>
                <a:cubicBezTo>
                  <a:pt x="36393" y="2187191"/>
                  <a:pt x="1" y="2128316"/>
                  <a:pt x="0" y="2059109"/>
                </a:cubicBezTo>
                <a:cubicBezTo>
                  <a:pt x="1" y="1989900"/>
                  <a:pt x="1" y="815327"/>
                  <a:pt x="0" y="746120"/>
                </a:cubicBezTo>
                <a:cubicBezTo>
                  <a:pt x="1" y="676911"/>
                  <a:pt x="36386" y="618025"/>
                  <a:pt x="98286" y="587075"/>
                </a:cubicBezTo>
                <a:cubicBezTo>
                  <a:pt x="160188" y="556123"/>
                  <a:pt x="1183174" y="44630"/>
                  <a:pt x="1234178" y="19129"/>
                </a:cubicBezTo>
                <a:cubicBezTo>
                  <a:pt x="1259681" y="6378"/>
                  <a:pt x="1286689" y="1"/>
                  <a:pt x="1313698" y="0"/>
                </a:cubicBezTo>
                <a:close/>
              </a:path>
            </a:pathLst>
          </a:custGeom>
          <a:solidFill>
            <a:schemeClr val="accent1">
              <a:alpha val="50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14" name="矩形 13"/>
          <p:cNvSpPr/>
          <p:nvPr>
            <p:custDataLst>
              <p:tags r:id="rId8"/>
            </p:custDataLst>
          </p:nvPr>
        </p:nvSpPr>
        <p:spPr>
          <a:xfrm>
            <a:off x="6518531" y="5040420"/>
            <a:ext cx="4162325" cy="1104874"/>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2000">
                <a:ln>
                  <a:noFill/>
                  <a:prstDash val="sysDot"/>
                </a:ln>
                <a:solidFill>
                  <a:schemeClr val="tx1">
                    <a:lumMod val="85000"/>
                    <a:lumOff val="15000"/>
                  </a:schemeClr>
                </a:solidFill>
                <a:latin typeface="+mn-ea"/>
                <a:cs typeface="+mn-ea"/>
              </a:rPr>
              <a:t>学生考入高校后继续学习与中职相同或相关专业，实现专业对接</a:t>
            </a:r>
            <a:endParaRPr lang="zh-CN" altLang="en-US" sz="2000">
              <a:ln>
                <a:noFill/>
                <a:prstDash val="sysDot"/>
              </a:ln>
              <a:solidFill>
                <a:schemeClr val="tx1">
                  <a:lumMod val="85000"/>
                  <a:lumOff val="15000"/>
                </a:schemeClr>
              </a:solidFill>
              <a:latin typeface="+mn-ea"/>
              <a:cs typeface="+mn-ea"/>
            </a:endParaRPr>
          </a:p>
        </p:txBody>
      </p:sp>
      <p:sp>
        <p:nvSpPr>
          <p:cNvPr id="15" name="矩形 14"/>
          <p:cNvSpPr/>
          <p:nvPr>
            <p:custDataLst>
              <p:tags r:id="rId9"/>
            </p:custDataLst>
          </p:nvPr>
        </p:nvSpPr>
        <p:spPr>
          <a:xfrm>
            <a:off x="7097637" y="4540052"/>
            <a:ext cx="3004748" cy="462269"/>
          </a:xfrm>
          <a:prstGeom prst="rect">
            <a:avLst/>
          </a:prstGeom>
          <a:noFill/>
        </p:spPr>
        <p:txBody>
          <a:bodyPr wrap="square" lIns="0" tIns="0" rIns="0" bIns="0" rtlCol="0" anchor="b">
            <a:noAutofit/>
          </a:bodyPr>
          <a:p>
            <a:pPr algn="ctr">
              <a:spcBef>
                <a:spcPct val="0"/>
              </a:spcBef>
              <a:spcAft>
                <a:spcPct val="0"/>
              </a:spcAft>
            </a:pPr>
            <a:r>
              <a:rPr lang="zh-CN" altLang="en-US" sz="2800" b="1" kern="0">
                <a:solidFill>
                  <a:schemeClr val="accent1"/>
                </a:solidFill>
                <a:latin typeface="+mn-ea"/>
                <a:cs typeface="+mn-ea"/>
              </a:rPr>
              <a:t>对口升学特点</a:t>
            </a:r>
            <a:endParaRPr lang="zh-CN" altLang="en-US" sz="2800" b="1" kern="0">
              <a:solidFill>
                <a:schemeClr val="accent1"/>
              </a:solidFill>
              <a:latin typeface="+mn-ea"/>
              <a:cs typeface="+mn-ea"/>
            </a:endParaRPr>
          </a:p>
        </p:txBody>
      </p:sp>
    </p:spTree>
    <p:custDataLst>
      <p:tags r:id="rId10"/>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data/temp/d909dd72-469c-11f0-b21f-76ecad49981f.jpgd909dd72-469c-11f0-b21f-76ecad49981f"/>
          <p:cNvPicPr>
            <a:picLocks noChangeAspect="1"/>
          </p:cNvPicPr>
          <p:nvPr>
            <p:custDataLst>
              <p:tags r:id="rId1"/>
            </p:custDataLst>
          </p:nvPr>
        </p:nvPicPr>
        <p:blipFill rotWithShape="1">
          <a:blip r:embed="rId2"/>
          <a:srcRect l="921" r="921"/>
          <a:stretch>
            <a:fillRect/>
          </a:stretch>
        </p:blipFill>
        <p:spPr>
          <a:xfrm>
            <a:off x="696595" y="1411605"/>
            <a:ext cx="10800080" cy="2993390"/>
          </a:xfrm>
          <a:prstGeom prst="rect">
            <a:avLst/>
          </a:prstGeom>
          <a:solidFill>
            <a:schemeClr val="accent1"/>
          </a:solidFill>
          <a:ln w="9525" cap="flat" cmpd="sng" algn="ctr">
            <a:solidFill>
              <a:schemeClr val="dk1">
                <a:lumMod val="40000"/>
                <a:lumOff val="60000"/>
                <a:alpha val="50000"/>
              </a:schemeClr>
            </a:solidFill>
            <a:prstDash val="solid"/>
            <a:round/>
            <a:headEnd type="none" w="med" len="med"/>
            <a:tailEnd type="none" w="med" len="med"/>
          </a:ln>
        </p:spPr>
      </p:pic>
      <p:sp>
        <p:nvSpPr>
          <p:cNvPr id="3" name="矩形 2"/>
          <p:cNvSpPr/>
          <p:nvPr>
            <p:custDataLst>
              <p:tags r:id="rId3"/>
            </p:custDataLst>
          </p:nvPr>
        </p:nvSpPr>
        <p:spPr>
          <a:xfrm>
            <a:off x="10301605" y="4163098"/>
            <a:ext cx="1195070" cy="735965"/>
          </a:xfrm>
          <a:prstGeom prst="rect">
            <a:avLst/>
          </a:pr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4" name="标题 3"/>
          <p:cNvSpPr>
            <a:spLocks noGrp="1"/>
          </p:cNvSpPr>
          <p:nvPr>
            <p:custDataLst>
              <p:tags r:id="rId4"/>
            </p:custDataLst>
          </p:nvPr>
        </p:nvSpPr>
        <p:spPr>
          <a:xfrm rot="10800000">
            <a:off x="10639743" y="4330738"/>
            <a:ext cx="531495" cy="400685"/>
          </a:xfrm>
          <a:custGeom>
            <a:avLst/>
            <a:gdLst/>
            <a:ahLst/>
            <a:cxnLst>
              <a:cxn ang="3">
                <a:pos x="hc" y="t"/>
              </a:cxn>
              <a:cxn ang="cd2">
                <a:pos x="l" y="vc"/>
              </a:cxn>
              <a:cxn ang="cd4">
                <a:pos x="hc" y="b"/>
              </a:cxn>
              <a:cxn ang="0">
                <a:pos x="r" y="vc"/>
              </a:cxn>
            </a:cxnLst>
            <a:rect l="l" t="t" r="r" b="b"/>
            <a:pathLst>
              <a:path w="1351" h="986">
                <a:moveTo>
                  <a:pt x="1262" y="0"/>
                </a:moveTo>
                <a:lnTo>
                  <a:pt x="1351" y="188"/>
                </a:lnTo>
                <a:cubicBezTo>
                  <a:pt x="1260" y="218"/>
                  <a:pt x="1195" y="260"/>
                  <a:pt x="1155" y="314"/>
                </a:cubicBezTo>
                <a:cubicBezTo>
                  <a:pt x="1116" y="369"/>
                  <a:pt x="1095" y="440"/>
                  <a:pt x="1093" y="530"/>
                </a:cubicBezTo>
                <a:lnTo>
                  <a:pt x="1314" y="530"/>
                </a:lnTo>
                <a:lnTo>
                  <a:pt x="1314" y="986"/>
                </a:lnTo>
                <a:lnTo>
                  <a:pt x="858" y="986"/>
                </a:lnTo>
                <a:lnTo>
                  <a:pt x="858" y="660"/>
                </a:lnTo>
                <a:cubicBezTo>
                  <a:pt x="858" y="528"/>
                  <a:pt x="870" y="424"/>
                  <a:pt x="893" y="348"/>
                </a:cubicBezTo>
                <a:cubicBezTo>
                  <a:pt x="916" y="272"/>
                  <a:pt x="959" y="203"/>
                  <a:pt x="1022" y="143"/>
                </a:cubicBezTo>
                <a:cubicBezTo>
                  <a:pt x="1084" y="82"/>
                  <a:pt x="1164" y="35"/>
                  <a:pt x="1262" y="0"/>
                </a:cubicBezTo>
                <a:close/>
                <a:moveTo>
                  <a:pt x="404" y="0"/>
                </a:moveTo>
                <a:lnTo>
                  <a:pt x="493" y="188"/>
                </a:lnTo>
                <a:cubicBezTo>
                  <a:pt x="402" y="218"/>
                  <a:pt x="337" y="260"/>
                  <a:pt x="297" y="314"/>
                </a:cubicBezTo>
                <a:cubicBezTo>
                  <a:pt x="258" y="369"/>
                  <a:pt x="237" y="440"/>
                  <a:pt x="235" y="530"/>
                </a:cubicBezTo>
                <a:lnTo>
                  <a:pt x="456" y="530"/>
                </a:lnTo>
                <a:lnTo>
                  <a:pt x="456" y="986"/>
                </a:lnTo>
                <a:lnTo>
                  <a:pt x="0" y="986"/>
                </a:lnTo>
                <a:lnTo>
                  <a:pt x="0" y="660"/>
                </a:lnTo>
                <a:cubicBezTo>
                  <a:pt x="0" y="528"/>
                  <a:pt x="12" y="424"/>
                  <a:pt x="35" y="348"/>
                </a:cubicBezTo>
                <a:cubicBezTo>
                  <a:pt x="58" y="272"/>
                  <a:pt x="101" y="203"/>
                  <a:pt x="164" y="143"/>
                </a:cubicBezTo>
                <a:cubicBezTo>
                  <a:pt x="226" y="82"/>
                  <a:pt x="306" y="35"/>
                  <a:pt x="404" y="0"/>
                </a:cubicBezTo>
                <a:close/>
              </a:path>
            </a:pathLst>
          </a:custGeom>
          <a:solidFill>
            <a:schemeClr val="lt1">
              <a:lumMod val="95000"/>
            </a:schemeClr>
          </a:solidFill>
          <a:effectLst/>
        </p:spPr>
        <p:txBody>
          <a:bodyPr vert="horz" wrap="square"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endParaRPr lang="en-US" altLang="zh-CN" sz="16600">
              <a:solidFill>
                <a:schemeClr val="bg1">
                  <a:lumMod val="95000"/>
                </a:schemeClr>
              </a:solidFill>
              <a:sym typeface="+mn-ea"/>
            </a:endParaRPr>
          </a:p>
        </p:txBody>
      </p:sp>
      <p:sp>
        <p:nvSpPr>
          <p:cNvPr id="7" name="标题 6"/>
          <p:cNvSpPr>
            <a:spLocks noGrp="1"/>
          </p:cNvSpPr>
          <p:nvPr>
            <p:ph type="title"/>
            <p:custDataLst>
              <p:tags r:id="rId5"/>
            </p:custDataLst>
          </p:nvPr>
        </p:nvSpPr>
        <p:spPr/>
        <p:txBody>
          <a:bodyPr/>
          <a:lstStyle/>
          <a:p>
            <a:r>
              <a:rPr lang="zh-CN"/>
              <a:t>四、国家开放大学（原电大）、成人高考和自学考试</a:t>
            </a:r>
            <a:endParaRPr lang="zh-CN"/>
          </a:p>
        </p:txBody>
      </p:sp>
      <p:sp>
        <p:nvSpPr>
          <p:cNvPr id="5" name="矩形 4"/>
          <p:cNvSpPr/>
          <p:nvPr>
            <p:custDataLst>
              <p:tags r:id="rId6"/>
            </p:custDataLst>
          </p:nvPr>
        </p:nvSpPr>
        <p:spPr>
          <a:xfrm>
            <a:off x="695960" y="5215573"/>
            <a:ext cx="264795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dirty="0">
                <a:solidFill>
                  <a:srgbClr val="000000"/>
                </a:solidFill>
                <a:latin typeface="+mn-ea"/>
                <a:cs typeface="+mn-ea"/>
                <a:sym typeface="+mn-ea"/>
              </a:rPr>
              <a:t>利用业余时间学习，节省时间，成人高考实行网上报名与现场确认相结合</a:t>
            </a:r>
            <a:endParaRPr lang="zh-CN" altLang="en-US" dirty="0">
              <a:solidFill>
                <a:srgbClr val="000000"/>
              </a:solidFill>
              <a:latin typeface="+mn-ea"/>
              <a:cs typeface="+mn-ea"/>
              <a:sym typeface="+mn-ea"/>
            </a:endParaRPr>
          </a:p>
        </p:txBody>
      </p:sp>
      <p:sp>
        <p:nvSpPr>
          <p:cNvPr id="6" name="矩形 5"/>
          <p:cNvSpPr/>
          <p:nvPr>
            <p:custDataLst>
              <p:tags r:id="rId7"/>
            </p:custDataLst>
          </p:nvPr>
        </p:nvSpPr>
        <p:spPr>
          <a:xfrm>
            <a:off x="695960" y="4755833"/>
            <a:ext cx="2647950" cy="349250"/>
          </a:xfrm>
          <a:prstGeom prst="rect">
            <a:avLst/>
          </a:prstGeom>
          <a:noFill/>
        </p:spPr>
        <p:txBody>
          <a:bodyPr wrap="square" lIns="0" tIns="0" rIns="0" bIns="0" rtlCol="0" anchor="b" anchorCtr="0">
            <a:noAutofit/>
          </a:bodyPr>
          <a:p>
            <a:pPr>
              <a:spcBef>
                <a:spcPct val="0"/>
              </a:spcBef>
              <a:spcAft>
                <a:spcPct val="0"/>
              </a:spcAft>
            </a:pPr>
            <a:r>
              <a:rPr lang="zh-CN" altLang="en-US" sz="2400" b="1" dirty="0">
                <a:solidFill>
                  <a:schemeClr val="accent1"/>
                </a:solidFill>
                <a:latin typeface="+mn-ea"/>
                <a:cs typeface="+mn-ea"/>
                <a:sym typeface="+mn-ea"/>
              </a:rPr>
              <a:t>成人高考报名方式</a:t>
            </a:r>
            <a:endParaRPr lang="zh-CN" altLang="en-US" sz="2400" b="1" dirty="0">
              <a:solidFill>
                <a:schemeClr val="accent1"/>
              </a:solidFill>
              <a:latin typeface="+mn-ea"/>
              <a:cs typeface="+mn-ea"/>
              <a:sym typeface="+mn-ea"/>
            </a:endParaRPr>
          </a:p>
        </p:txBody>
      </p:sp>
      <p:sp>
        <p:nvSpPr>
          <p:cNvPr id="8" name="矩形 7"/>
          <p:cNvSpPr/>
          <p:nvPr>
            <p:custDataLst>
              <p:tags r:id="rId8"/>
            </p:custDataLst>
          </p:nvPr>
        </p:nvSpPr>
        <p:spPr>
          <a:xfrm>
            <a:off x="7522210" y="5215573"/>
            <a:ext cx="264795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a:solidFill>
                  <a:srgbClr val="000000"/>
                </a:solidFill>
                <a:latin typeface="+mn-ea"/>
                <a:cs typeface="+mn-ea"/>
                <a:sym typeface="+mn-ea"/>
              </a:rPr>
              <a:t>自学考试每年有上半年和下半年2次考试机会</a:t>
            </a:r>
            <a:endParaRPr lang="zh-CN" altLang="en-US">
              <a:solidFill>
                <a:srgbClr val="000000"/>
              </a:solidFill>
              <a:latin typeface="+mn-ea"/>
              <a:cs typeface="+mn-ea"/>
              <a:sym typeface="+mn-ea"/>
            </a:endParaRPr>
          </a:p>
        </p:txBody>
      </p:sp>
      <p:sp>
        <p:nvSpPr>
          <p:cNvPr id="9" name="矩形 8"/>
          <p:cNvSpPr/>
          <p:nvPr>
            <p:custDataLst>
              <p:tags r:id="rId9"/>
            </p:custDataLst>
          </p:nvPr>
        </p:nvSpPr>
        <p:spPr>
          <a:xfrm>
            <a:off x="7522210" y="4755833"/>
            <a:ext cx="2647950" cy="349250"/>
          </a:xfrm>
          <a:prstGeom prst="rect">
            <a:avLst/>
          </a:prstGeom>
          <a:noFill/>
        </p:spPr>
        <p:txBody>
          <a:bodyPr wrap="square" lIns="0" tIns="0" rIns="0" bIns="0" rtlCol="0" anchor="b" anchorCtr="0">
            <a:noAutofit/>
          </a:bodyPr>
          <a:p>
            <a:pPr>
              <a:spcBef>
                <a:spcPct val="0"/>
              </a:spcBef>
              <a:spcAft>
                <a:spcPct val="0"/>
              </a:spcAft>
            </a:pPr>
            <a:r>
              <a:rPr lang="zh-CN" altLang="en-US" sz="2400" b="1">
                <a:solidFill>
                  <a:schemeClr val="accent1"/>
                </a:solidFill>
                <a:latin typeface="+mn-ea"/>
                <a:cs typeface="+mn-ea"/>
                <a:sym typeface="+mn-ea"/>
              </a:rPr>
              <a:t>自学考试安排</a:t>
            </a:r>
            <a:endParaRPr lang="zh-CN" altLang="en-US" sz="2400" b="1">
              <a:solidFill>
                <a:schemeClr val="accent1"/>
              </a:solidFill>
              <a:latin typeface="+mn-ea"/>
              <a:cs typeface="+mn-ea"/>
              <a:sym typeface="+mn-ea"/>
            </a:endParaRPr>
          </a:p>
        </p:txBody>
      </p:sp>
      <p:sp>
        <p:nvSpPr>
          <p:cNvPr id="14" name="矩形 13"/>
          <p:cNvSpPr/>
          <p:nvPr>
            <p:custDataLst>
              <p:tags r:id="rId10"/>
            </p:custDataLst>
          </p:nvPr>
        </p:nvSpPr>
        <p:spPr>
          <a:xfrm>
            <a:off x="4109085" y="5215573"/>
            <a:ext cx="264795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a:solidFill>
                  <a:srgbClr val="000000"/>
                </a:solidFill>
                <a:latin typeface="+mn-ea"/>
                <a:cs typeface="+mn-ea"/>
                <a:sym typeface="+mn-ea"/>
              </a:rPr>
              <a:t>网报时间一般在每年8月，全国统一考试时间一般为每年10月</a:t>
            </a:r>
            <a:endParaRPr lang="zh-CN" altLang="en-US">
              <a:solidFill>
                <a:srgbClr val="000000"/>
              </a:solidFill>
              <a:latin typeface="+mn-ea"/>
              <a:cs typeface="+mn-ea"/>
              <a:sym typeface="+mn-ea"/>
            </a:endParaRPr>
          </a:p>
        </p:txBody>
      </p:sp>
      <p:sp>
        <p:nvSpPr>
          <p:cNvPr id="15" name="矩形 14"/>
          <p:cNvSpPr/>
          <p:nvPr>
            <p:custDataLst>
              <p:tags r:id="rId11"/>
            </p:custDataLst>
          </p:nvPr>
        </p:nvSpPr>
        <p:spPr>
          <a:xfrm>
            <a:off x="4109085" y="4755833"/>
            <a:ext cx="2647950" cy="349250"/>
          </a:xfrm>
          <a:prstGeom prst="rect">
            <a:avLst/>
          </a:prstGeom>
          <a:noFill/>
        </p:spPr>
        <p:txBody>
          <a:bodyPr wrap="square" lIns="0" tIns="0" rIns="0" bIns="0" rtlCol="0" anchor="b" anchorCtr="0">
            <a:noAutofit/>
          </a:bodyPr>
          <a:p>
            <a:pPr>
              <a:spcBef>
                <a:spcPct val="0"/>
              </a:spcBef>
              <a:spcAft>
                <a:spcPct val="0"/>
              </a:spcAft>
            </a:pPr>
            <a:r>
              <a:rPr lang="zh-CN" altLang="en-US" sz="2400" b="1">
                <a:solidFill>
                  <a:schemeClr val="accent1"/>
                </a:solidFill>
                <a:latin typeface="+mn-ea"/>
                <a:cs typeface="+mn-ea"/>
                <a:sym typeface="+mn-ea"/>
              </a:rPr>
              <a:t>考试时间安排</a:t>
            </a:r>
            <a:endParaRPr lang="zh-CN" altLang="en-US" sz="2400" b="1">
              <a:solidFill>
                <a:schemeClr val="accent1"/>
              </a:solidFill>
              <a:latin typeface="+mn-ea"/>
              <a:cs typeface="+mn-ea"/>
              <a:sym typeface="+mn-ea"/>
            </a:endParaRPr>
          </a:p>
        </p:txBody>
      </p:sp>
    </p:spTree>
    <p:custDataLst>
      <p:tags r:id="rId12"/>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custDataLst>
              <p:tags r:id="rId1"/>
            </p:custDataLst>
          </p:nvPr>
        </p:nvSpPr>
        <p:spPr/>
        <p:txBody>
          <a:bodyPr/>
          <a:lstStyle/>
          <a:p>
            <a:r>
              <a:rPr lang="zh-CN" altLang="en-US"/>
              <a:t>五、其他升学路径</a:t>
            </a:r>
            <a:endParaRPr lang="zh-CN" altLang="en-US"/>
          </a:p>
        </p:txBody>
      </p:sp>
      <p:sp>
        <p:nvSpPr>
          <p:cNvPr id="2" name="矩形 1"/>
          <p:cNvSpPr/>
          <p:nvPr>
            <p:custDataLst>
              <p:tags r:id="rId2"/>
            </p:custDataLst>
          </p:nvPr>
        </p:nvSpPr>
        <p:spPr>
          <a:xfrm>
            <a:off x="3163994" y="4485116"/>
            <a:ext cx="2228208" cy="482667"/>
          </a:xfrm>
          <a:prstGeom prst="rect">
            <a:avLst/>
          </a:prstGeom>
          <a:noFill/>
        </p:spPr>
        <p:txBody>
          <a:bodyPr wrap="square" lIns="0" tIns="0" rIns="0" bIns="0" rtlCol="0" anchor="ctr">
            <a:noAutofit/>
          </a:bodyPr>
          <a:p>
            <a:pPr algn="ctr">
              <a:spcBef>
                <a:spcPct val="0"/>
              </a:spcBef>
              <a:spcAft>
                <a:spcPct val="0"/>
              </a:spcAft>
            </a:pPr>
            <a:r>
              <a:rPr lang="zh-CN" altLang="en-US" sz="1600" b="1" dirty="0">
                <a:solidFill>
                  <a:schemeClr val="accent1"/>
                </a:solidFill>
                <a:latin typeface="+mn-ea"/>
                <a:cs typeface="+mn-ea"/>
              </a:rPr>
              <a:t>技能拔尖人才免试招生</a:t>
            </a:r>
            <a:endParaRPr lang="zh-CN" altLang="en-US" sz="1600" b="1" dirty="0">
              <a:solidFill>
                <a:schemeClr val="accent1"/>
              </a:solidFill>
              <a:latin typeface="+mn-ea"/>
              <a:cs typeface="+mn-ea"/>
            </a:endParaRPr>
          </a:p>
        </p:txBody>
      </p:sp>
      <p:sp>
        <p:nvSpPr>
          <p:cNvPr id="3" name="矩形 2"/>
          <p:cNvSpPr/>
          <p:nvPr>
            <p:custDataLst>
              <p:tags r:id="rId3"/>
            </p:custDataLst>
          </p:nvPr>
        </p:nvSpPr>
        <p:spPr>
          <a:xfrm>
            <a:off x="3163994" y="5024868"/>
            <a:ext cx="2228208" cy="1564246"/>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200" dirty="0">
                <a:ln>
                  <a:noFill/>
                  <a:prstDash val="sysDot"/>
                </a:ln>
                <a:solidFill>
                  <a:schemeClr val="tx1">
                    <a:lumMod val="85000"/>
                    <a:lumOff val="15000"/>
                  </a:schemeClr>
                </a:solidFill>
                <a:latin typeface="+mn-ea"/>
                <a:cs typeface="+mn-ea"/>
              </a:rPr>
              <a:t>获得国家级或省级技能大赛奖项、高级工以上资格或县级劳模称号的中职毕业生可免试入学</a:t>
            </a:r>
            <a:endParaRPr lang="zh-CN" altLang="en-US" sz="1200" dirty="0">
              <a:ln>
                <a:noFill/>
                <a:prstDash val="sysDot"/>
              </a:ln>
              <a:solidFill>
                <a:schemeClr val="tx1">
                  <a:lumMod val="85000"/>
                  <a:lumOff val="15000"/>
                </a:schemeClr>
              </a:solidFill>
              <a:latin typeface="+mn-ea"/>
              <a:cs typeface="+mn-ea"/>
            </a:endParaRPr>
          </a:p>
        </p:txBody>
      </p:sp>
      <p:pic>
        <p:nvPicPr>
          <p:cNvPr id="16" name="图片 1" descr="/data/temp/d74dfd82-469c-11f0-9c9d-8ef0754548ab.jpg@base@tag=imgScale&amp;m=1&amp;w=485&amp;h=753&amp;q=95d74dfd82-469c-11f0-9c9d-8ef0754548ab"/>
          <p:cNvPicPr>
            <a:picLocks noChangeAspect="1"/>
          </p:cNvPicPr>
          <p:nvPr>
            <p:custDataLst>
              <p:tags r:id="rId4"/>
            </p:custDataLst>
          </p:nvPr>
        </p:nvPicPr>
        <p:blipFill>
          <a:blip r:embed="rId5"/>
          <a:srcRect l="4726" t="9339" r="11530"/>
          <a:stretch>
            <a:fillRect/>
          </a:stretch>
        </p:blipFill>
        <p:spPr>
          <a:xfrm>
            <a:off x="3432281" y="1663021"/>
            <a:ext cx="1748878" cy="2717016"/>
          </a:xfrm>
          <a:prstGeom prst="roundRect">
            <a:avLst>
              <a:gd name="adj" fmla="val 50000"/>
            </a:avLst>
          </a:prstGeom>
          <a:solidFill>
            <a:schemeClr val="accent1"/>
          </a:solidFill>
          <a:ln>
            <a:solidFill>
              <a:schemeClr val="accent1">
                <a:alpha val="20000"/>
              </a:schemeClr>
            </a:solidFill>
          </a:ln>
        </p:spPr>
      </p:pic>
      <p:sp>
        <p:nvSpPr>
          <p:cNvPr id="17" name="椭圆 16"/>
          <p:cNvSpPr/>
          <p:nvPr>
            <p:custDataLst>
              <p:tags r:id="rId6"/>
            </p:custDataLst>
          </p:nvPr>
        </p:nvSpPr>
        <p:spPr>
          <a:xfrm>
            <a:off x="3120763" y="2376333"/>
            <a:ext cx="628142" cy="628142"/>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1"/>
                </a:solidFill>
                <a:latin typeface="+mn-ea"/>
                <a:cs typeface="+mn-ea"/>
                <a:sym typeface="+mn-ea"/>
              </a:rPr>
              <a:t>01</a:t>
            </a:r>
            <a:endParaRPr lang="zh-CN" altLang="en-US" sz="1600" b="1" dirty="0">
              <a:solidFill>
                <a:schemeClr val="accent1"/>
              </a:solidFill>
              <a:latin typeface="+mn-ea"/>
              <a:cs typeface="+mn-ea"/>
              <a:sym typeface="+mn-ea"/>
            </a:endParaRPr>
          </a:p>
        </p:txBody>
      </p:sp>
      <p:pic>
        <p:nvPicPr>
          <p:cNvPr id="18" name="图片 2" descr="/data/temp/d74dfd7b-469c-11f0-9c9d-8ef0754548ab.jpg@base@tag=imgScale&amp;m=1&amp;w=485&amp;h=753&amp;q=95d74dfd7b-469c-11f0-9c9d-8ef0754548ab"/>
          <p:cNvPicPr>
            <a:picLocks noChangeAspect="1"/>
          </p:cNvPicPr>
          <p:nvPr>
            <p:custDataLst>
              <p:tags r:id="rId7"/>
            </p:custDataLst>
          </p:nvPr>
        </p:nvPicPr>
        <p:blipFill>
          <a:blip r:embed="rId8"/>
          <a:srcRect l="1758" r="1758"/>
          <a:stretch>
            <a:fillRect/>
          </a:stretch>
        </p:blipFill>
        <p:spPr>
          <a:xfrm>
            <a:off x="7101196" y="1663021"/>
            <a:ext cx="1748878" cy="2717017"/>
          </a:xfrm>
          <a:prstGeom prst="roundRect">
            <a:avLst>
              <a:gd name="adj" fmla="val 50000"/>
            </a:avLst>
          </a:prstGeom>
          <a:solidFill>
            <a:schemeClr val="accent1"/>
          </a:solidFill>
          <a:ln>
            <a:solidFill>
              <a:schemeClr val="accent1">
                <a:alpha val="20000"/>
              </a:schemeClr>
            </a:solidFill>
          </a:ln>
        </p:spPr>
      </p:pic>
      <p:sp>
        <p:nvSpPr>
          <p:cNvPr id="19" name="椭圆 18"/>
          <p:cNvSpPr/>
          <p:nvPr>
            <p:custDataLst>
              <p:tags r:id="rId9"/>
            </p:custDataLst>
          </p:nvPr>
        </p:nvSpPr>
        <p:spPr>
          <a:xfrm>
            <a:off x="6782049" y="2376333"/>
            <a:ext cx="628142" cy="628142"/>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1"/>
                </a:solidFill>
                <a:latin typeface="+mn-ea"/>
                <a:cs typeface="+mn-ea"/>
                <a:sym typeface="+mn-ea"/>
              </a:rPr>
              <a:t>02</a:t>
            </a:r>
            <a:endParaRPr lang="zh-CN" altLang="en-US" sz="1600" b="1" dirty="0">
              <a:solidFill>
                <a:schemeClr val="accent1"/>
              </a:solidFill>
              <a:latin typeface="+mn-ea"/>
              <a:cs typeface="+mn-ea"/>
              <a:sym typeface="+mn-ea"/>
            </a:endParaRPr>
          </a:p>
        </p:txBody>
      </p:sp>
      <p:sp>
        <p:nvSpPr>
          <p:cNvPr id="20" name="矩形 19"/>
          <p:cNvSpPr/>
          <p:nvPr>
            <p:custDataLst>
              <p:tags r:id="rId10"/>
            </p:custDataLst>
          </p:nvPr>
        </p:nvSpPr>
        <p:spPr>
          <a:xfrm>
            <a:off x="6825280" y="4485116"/>
            <a:ext cx="2228208" cy="482667"/>
          </a:xfrm>
          <a:prstGeom prst="rect">
            <a:avLst/>
          </a:prstGeom>
          <a:noFill/>
        </p:spPr>
        <p:txBody>
          <a:bodyPr wrap="square" lIns="0" tIns="0" rIns="0" bIns="0" rtlCol="0" anchor="ctr">
            <a:noAutofit/>
          </a:bodyPr>
          <a:p>
            <a:pPr algn="ctr">
              <a:spcBef>
                <a:spcPct val="0"/>
              </a:spcBef>
              <a:spcAft>
                <a:spcPct val="0"/>
              </a:spcAft>
            </a:pPr>
            <a:r>
              <a:rPr lang="zh-CN" altLang="en-US" sz="1600" b="1" dirty="0">
                <a:solidFill>
                  <a:schemeClr val="accent1"/>
                </a:solidFill>
                <a:latin typeface="+mn-ea"/>
                <a:cs typeface="+mn-ea"/>
              </a:rPr>
              <a:t>参加普通高考</a:t>
            </a:r>
            <a:endParaRPr lang="zh-CN" altLang="en-US" sz="1600" b="1" dirty="0">
              <a:solidFill>
                <a:schemeClr val="accent1"/>
              </a:solidFill>
              <a:latin typeface="+mn-ea"/>
              <a:cs typeface="+mn-ea"/>
            </a:endParaRPr>
          </a:p>
        </p:txBody>
      </p:sp>
      <p:sp>
        <p:nvSpPr>
          <p:cNvPr id="21" name="矩形 20"/>
          <p:cNvSpPr/>
          <p:nvPr>
            <p:custDataLst>
              <p:tags r:id="rId11"/>
            </p:custDataLst>
          </p:nvPr>
        </p:nvSpPr>
        <p:spPr>
          <a:xfrm>
            <a:off x="6825280" y="5024868"/>
            <a:ext cx="2228207" cy="1564246"/>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200" dirty="0">
                <a:ln>
                  <a:noFill/>
                  <a:prstDash val="sysDot"/>
                </a:ln>
                <a:solidFill>
                  <a:schemeClr val="tx1">
                    <a:lumMod val="85000"/>
                    <a:lumOff val="15000"/>
                  </a:schemeClr>
                </a:solidFill>
                <a:latin typeface="+mn-ea"/>
                <a:cs typeface="+mn-ea"/>
              </a:rPr>
              <a:t>所有学生均可复习参加高考，中职生需提供相应证明，幼教艺术体育生可由校组织报考</a:t>
            </a:r>
            <a:endParaRPr lang="zh-CN" altLang="en-US" sz="1200" dirty="0">
              <a:ln>
                <a:noFill/>
                <a:prstDash val="sysDot"/>
              </a:ln>
              <a:solidFill>
                <a:schemeClr val="tx1">
                  <a:lumMod val="85000"/>
                  <a:lumOff val="15000"/>
                </a:schemeClr>
              </a:solidFill>
              <a:latin typeface="+mn-ea"/>
              <a:cs typeface="+mn-ea"/>
            </a:endParaRPr>
          </a:p>
        </p:txBody>
      </p:sp>
    </p:spTree>
    <p:custDataLst>
      <p:tags r:id="rId12"/>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（一）技能拔尖人才免试招生</a:t>
            </a:r>
            <a:endParaRPr lang="zh-CN" altLang="en-US"/>
          </a:p>
        </p:txBody>
      </p:sp>
      <p:sp>
        <p:nvSpPr>
          <p:cNvPr id="167" name="任意多边形 166"/>
          <p:cNvSpPr/>
          <p:nvPr>
            <p:custDataLst>
              <p:tags r:id="rId2"/>
            </p:custDataLst>
          </p:nvPr>
        </p:nvSpPr>
        <p:spPr>
          <a:xfrm>
            <a:off x="6195060" y="2583815"/>
            <a:ext cx="2354580" cy="3714750"/>
          </a:xfrm>
          <a:custGeom>
            <a:avLst/>
            <a:gdLst>
              <a:gd name="adj" fmla="val 272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23" h="5431">
                <a:moveTo>
                  <a:pt x="1159" y="0"/>
                </a:moveTo>
                <a:lnTo>
                  <a:pt x="1607" y="630"/>
                </a:lnTo>
                <a:lnTo>
                  <a:pt x="3816" y="630"/>
                </a:lnTo>
                <a:cubicBezTo>
                  <a:pt x="3875" y="630"/>
                  <a:pt x="3923" y="678"/>
                  <a:pt x="3923" y="737"/>
                </a:cubicBezTo>
                <a:lnTo>
                  <a:pt x="3923" y="5324"/>
                </a:lnTo>
                <a:cubicBezTo>
                  <a:pt x="3923" y="5383"/>
                  <a:pt x="3875" y="5431"/>
                  <a:pt x="3816" y="5431"/>
                </a:cubicBezTo>
                <a:lnTo>
                  <a:pt x="107" y="5431"/>
                </a:lnTo>
                <a:cubicBezTo>
                  <a:pt x="48" y="5431"/>
                  <a:pt x="0" y="5383"/>
                  <a:pt x="0" y="5324"/>
                </a:cubicBezTo>
                <a:lnTo>
                  <a:pt x="0" y="737"/>
                </a:lnTo>
                <a:cubicBezTo>
                  <a:pt x="0" y="678"/>
                  <a:pt x="48" y="630"/>
                  <a:pt x="107" y="630"/>
                </a:cubicBezTo>
                <a:lnTo>
                  <a:pt x="711" y="630"/>
                </a:lnTo>
                <a:lnTo>
                  <a:pt x="1159" y="0"/>
                </a:lnTo>
                <a:close/>
              </a:path>
            </a:pathLst>
          </a:cu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168" name="任意多边形 167"/>
          <p:cNvSpPr/>
          <p:nvPr>
            <p:custDataLst>
              <p:tags r:id="rId3"/>
            </p:custDataLst>
          </p:nvPr>
        </p:nvSpPr>
        <p:spPr>
          <a:xfrm>
            <a:off x="8764905" y="2583815"/>
            <a:ext cx="2354580" cy="3714750"/>
          </a:xfrm>
          <a:custGeom>
            <a:avLst/>
            <a:gdLst>
              <a:gd name="adj" fmla="val 272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23" h="5431">
                <a:moveTo>
                  <a:pt x="1159" y="0"/>
                </a:moveTo>
                <a:lnTo>
                  <a:pt x="1607" y="630"/>
                </a:lnTo>
                <a:lnTo>
                  <a:pt x="3816" y="630"/>
                </a:lnTo>
                <a:cubicBezTo>
                  <a:pt x="3875" y="630"/>
                  <a:pt x="3923" y="678"/>
                  <a:pt x="3923" y="737"/>
                </a:cubicBezTo>
                <a:lnTo>
                  <a:pt x="3923" y="5324"/>
                </a:lnTo>
                <a:cubicBezTo>
                  <a:pt x="3923" y="5383"/>
                  <a:pt x="3875" y="5431"/>
                  <a:pt x="3816" y="5431"/>
                </a:cubicBezTo>
                <a:lnTo>
                  <a:pt x="107" y="5431"/>
                </a:lnTo>
                <a:cubicBezTo>
                  <a:pt x="48" y="5431"/>
                  <a:pt x="0" y="5383"/>
                  <a:pt x="0" y="5324"/>
                </a:cubicBezTo>
                <a:lnTo>
                  <a:pt x="0" y="737"/>
                </a:lnTo>
                <a:cubicBezTo>
                  <a:pt x="0" y="678"/>
                  <a:pt x="48" y="630"/>
                  <a:pt x="107" y="630"/>
                </a:cubicBezTo>
                <a:lnTo>
                  <a:pt x="711" y="630"/>
                </a:lnTo>
                <a:lnTo>
                  <a:pt x="1159" y="0"/>
                </a:lnTo>
                <a:close/>
              </a:path>
            </a:pathLst>
          </a:custGeom>
          <a:solidFill>
            <a:schemeClr val="tx1">
              <a:lumMod val="40000"/>
              <a:lumOff val="60000"/>
              <a:alpha val="1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169" name="任意多边形 168"/>
          <p:cNvSpPr/>
          <p:nvPr>
            <p:custDataLst>
              <p:tags r:id="rId4"/>
            </p:custDataLst>
          </p:nvPr>
        </p:nvSpPr>
        <p:spPr>
          <a:xfrm>
            <a:off x="3624580" y="2581910"/>
            <a:ext cx="2354580" cy="3714750"/>
          </a:xfrm>
          <a:custGeom>
            <a:avLst/>
            <a:gdLst>
              <a:gd name="adj" fmla="val 272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23" h="5431">
                <a:moveTo>
                  <a:pt x="1159" y="0"/>
                </a:moveTo>
                <a:lnTo>
                  <a:pt x="1607" y="630"/>
                </a:lnTo>
                <a:lnTo>
                  <a:pt x="3816" y="630"/>
                </a:lnTo>
                <a:cubicBezTo>
                  <a:pt x="3875" y="630"/>
                  <a:pt x="3923" y="678"/>
                  <a:pt x="3923" y="737"/>
                </a:cubicBezTo>
                <a:lnTo>
                  <a:pt x="3923" y="5324"/>
                </a:lnTo>
                <a:cubicBezTo>
                  <a:pt x="3923" y="5383"/>
                  <a:pt x="3875" y="5431"/>
                  <a:pt x="3816" y="5431"/>
                </a:cubicBezTo>
                <a:lnTo>
                  <a:pt x="107" y="5431"/>
                </a:lnTo>
                <a:cubicBezTo>
                  <a:pt x="48" y="5431"/>
                  <a:pt x="0" y="5383"/>
                  <a:pt x="0" y="5324"/>
                </a:cubicBezTo>
                <a:lnTo>
                  <a:pt x="0" y="737"/>
                </a:lnTo>
                <a:cubicBezTo>
                  <a:pt x="0" y="678"/>
                  <a:pt x="48" y="630"/>
                  <a:pt x="107" y="630"/>
                </a:cubicBezTo>
                <a:lnTo>
                  <a:pt x="711" y="630"/>
                </a:lnTo>
                <a:lnTo>
                  <a:pt x="1159" y="0"/>
                </a:lnTo>
                <a:close/>
              </a:path>
            </a:pathLst>
          </a:custGeom>
          <a:solidFill>
            <a:schemeClr val="tx1">
              <a:lumMod val="40000"/>
              <a:lumOff val="60000"/>
              <a:alpha val="1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170" name="任意多边形 169"/>
          <p:cNvSpPr/>
          <p:nvPr>
            <p:custDataLst>
              <p:tags r:id="rId5"/>
            </p:custDataLst>
          </p:nvPr>
        </p:nvSpPr>
        <p:spPr>
          <a:xfrm>
            <a:off x="1055370" y="2583815"/>
            <a:ext cx="2354580" cy="3714750"/>
          </a:xfrm>
          <a:custGeom>
            <a:avLst/>
            <a:gdLst>
              <a:gd name="adj" fmla="val 272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23" h="5431">
                <a:moveTo>
                  <a:pt x="1159" y="0"/>
                </a:moveTo>
                <a:lnTo>
                  <a:pt x="1607" y="630"/>
                </a:lnTo>
                <a:lnTo>
                  <a:pt x="3816" y="630"/>
                </a:lnTo>
                <a:cubicBezTo>
                  <a:pt x="3875" y="630"/>
                  <a:pt x="3923" y="678"/>
                  <a:pt x="3923" y="737"/>
                </a:cubicBezTo>
                <a:lnTo>
                  <a:pt x="3923" y="5324"/>
                </a:lnTo>
                <a:cubicBezTo>
                  <a:pt x="3923" y="5383"/>
                  <a:pt x="3875" y="5431"/>
                  <a:pt x="3816" y="5431"/>
                </a:cubicBezTo>
                <a:lnTo>
                  <a:pt x="107" y="5431"/>
                </a:lnTo>
                <a:cubicBezTo>
                  <a:pt x="48" y="5431"/>
                  <a:pt x="0" y="5383"/>
                  <a:pt x="0" y="5324"/>
                </a:cubicBezTo>
                <a:lnTo>
                  <a:pt x="0" y="737"/>
                </a:lnTo>
                <a:cubicBezTo>
                  <a:pt x="0" y="678"/>
                  <a:pt x="48" y="630"/>
                  <a:pt x="107" y="630"/>
                </a:cubicBezTo>
                <a:lnTo>
                  <a:pt x="711" y="630"/>
                </a:lnTo>
                <a:lnTo>
                  <a:pt x="1159" y="0"/>
                </a:lnTo>
                <a:close/>
              </a:path>
            </a:pathLst>
          </a:custGeom>
          <a:solidFill>
            <a:schemeClr val="tx1">
              <a:lumMod val="40000"/>
              <a:lumOff val="60000"/>
              <a:alpha val="1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pic>
        <p:nvPicPr>
          <p:cNvPr id="171" name="图片 170" descr="/data/temp/5ac22484-474d-11f0-90c1-0e40782fcd78.jpeg5ac22484-474d-11f0-90c1-0e40782fcd78"/>
          <p:cNvPicPr>
            <a:picLocks noChangeAspect="1"/>
          </p:cNvPicPr>
          <p:nvPr>
            <p:custDataLst>
              <p:tags r:id="rId6"/>
            </p:custDataLst>
          </p:nvPr>
        </p:nvPicPr>
        <p:blipFill>
          <a:blip r:embed="rId7"/>
          <a:srcRect t="16667" b="16667"/>
          <a:stretch>
            <a:fillRect/>
          </a:stretch>
        </p:blipFill>
        <p:spPr>
          <a:xfrm>
            <a:off x="9106796" y="1550582"/>
            <a:ext cx="678141" cy="678141"/>
          </a:xfrm>
          <a:custGeom>
            <a:avLst/>
            <a:gdLst/>
            <a:ahLst/>
            <a:cxnLst>
              <a:cxn ang="3">
                <a:pos x="hc" y="t"/>
              </a:cxn>
              <a:cxn ang="cd2">
                <a:pos x="l" y="vc"/>
              </a:cxn>
              <a:cxn ang="cd4">
                <a:pos x="hc" y="b"/>
              </a:cxn>
              <a:cxn ang="0">
                <a:pos x="r" y="vc"/>
              </a:cxn>
            </a:cxnLst>
            <a:rect l="l" t="t" r="r" b="b"/>
            <a:pathLst>
              <a:path w="1216" h="1216">
                <a:moveTo>
                  <a:pt x="608" y="0"/>
                </a:moveTo>
                <a:cubicBezTo>
                  <a:pt x="944" y="0"/>
                  <a:pt x="1216" y="272"/>
                  <a:pt x="1216" y="608"/>
                </a:cubicBezTo>
                <a:cubicBezTo>
                  <a:pt x="1216" y="944"/>
                  <a:pt x="944" y="1216"/>
                  <a:pt x="608" y="1216"/>
                </a:cubicBezTo>
                <a:cubicBezTo>
                  <a:pt x="272" y="1216"/>
                  <a:pt x="0" y="944"/>
                  <a:pt x="0" y="608"/>
                </a:cubicBezTo>
                <a:cubicBezTo>
                  <a:pt x="0" y="272"/>
                  <a:pt x="272" y="0"/>
                  <a:pt x="608" y="0"/>
                </a:cubicBezTo>
                <a:close/>
              </a:path>
            </a:pathLst>
          </a:custGeom>
          <a:solidFill>
            <a:schemeClr val="bg1">
              <a:lumMod val="65000"/>
            </a:schemeClr>
          </a:solidFill>
          <a:ln w="7620">
            <a:solidFill>
              <a:schemeClr val="bg1">
                <a:lumMod val="65000"/>
                <a:alpha val="10000"/>
              </a:schemeClr>
            </a:solidFill>
          </a:ln>
          <a:effectLst>
            <a:outerShdw blurRad="63500" dist="38100" dir="2700000" algn="tl" rotWithShape="0">
              <a:prstClr val="black">
                <a:alpha val="12000"/>
              </a:prstClr>
            </a:outerShdw>
          </a:effectLst>
        </p:spPr>
      </p:pic>
      <p:pic>
        <p:nvPicPr>
          <p:cNvPr id="172" name="图片 171" descr="/data/temp/5ac22442-474d-11f0-90c1-0e40782fcd78.jpeg5ac22442-474d-11f0-90c1-0e40782fcd78"/>
          <p:cNvPicPr>
            <a:picLocks noChangeAspect="1"/>
          </p:cNvPicPr>
          <p:nvPr>
            <p:custDataLst>
              <p:tags r:id="rId8"/>
            </p:custDataLst>
          </p:nvPr>
        </p:nvPicPr>
        <p:blipFill>
          <a:blip r:embed="rId9"/>
          <a:srcRect l="18111" r="18111"/>
          <a:stretch>
            <a:fillRect/>
          </a:stretch>
        </p:blipFill>
        <p:spPr>
          <a:xfrm>
            <a:off x="6541862" y="1550582"/>
            <a:ext cx="678141" cy="678141"/>
          </a:xfrm>
          <a:custGeom>
            <a:avLst/>
            <a:gdLst/>
            <a:ahLst/>
            <a:cxnLst>
              <a:cxn ang="3">
                <a:pos x="hc" y="t"/>
              </a:cxn>
              <a:cxn ang="cd2">
                <a:pos x="l" y="vc"/>
              </a:cxn>
              <a:cxn ang="cd4">
                <a:pos x="hc" y="b"/>
              </a:cxn>
              <a:cxn ang="0">
                <a:pos x="r" y="vc"/>
              </a:cxn>
            </a:cxnLst>
            <a:rect l="l" t="t" r="r" b="b"/>
            <a:pathLst>
              <a:path w="1216" h="1216">
                <a:moveTo>
                  <a:pt x="608" y="0"/>
                </a:moveTo>
                <a:cubicBezTo>
                  <a:pt x="944" y="0"/>
                  <a:pt x="1216" y="272"/>
                  <a:pt x="1216" y="608"/>
                </a:cubicBezTo>
                <a:cubicBezTo>
                  <a:pt x="1216" y="944"/>
                  <a:pt x="944" y="1216"/>
                  <a:pt x="608" y="1216"/>
                </a:cubicBezTo>
                <a:cubicBezTo>
                  <a:pt x="272" y="1216"/>
                  <a:pt x="0" y="944"/>
                  <a:pt x="0" y="608"/>
                </a:cubicBezTo>
                <a:cubicBezTo>
                  <a:pt x="0" y="272"/>
                  <a:pt x="272" y="0"/>
                  <a:pt x="608" y="0"/>
                </a:cubicBezTo>
                <a:close/>
              </a:path>
            </a:pathLst>
          </a:custGeom>
          <a:solidFill>
            <a:schemeClr val="bg1">
              <a:lumMod val="65000"/>
            </a:schemeClr>
          </a:solidFill>
          <a:ln w="7620">
            <a:solidFill>
              <a:schemeClr val="bg1">
                <a:lumMod val="65000"/>
                <a:alpha val="10000"/>
              </a:schemeClr>
            </a:solidFill>
          </a:ln>
          <a:effectLst>
            <a:outerShdw blurRad="63500" dist="38100" dir="2700000" algn="tl" rotWithShape="0">
              <a:schemeClr val="accent1">
                <a:alpha val="12000"/>
              </a:schemeClr>
            </a:outerShdw>
          </a:effectLst>
        </p:spPr>
      </p:pic>
      <p:pic>
        <p:nvPicPr>
          <p:cNvPr id="173" name="图片 172" descr="/data/temp/5ac223e3-474d-11f0-90c1-0e40782fcd78.jpeg5ac223e3-474d-11f0-90c1-0e40782fcd78"/>
          <p:cNvPicPr>
            <a:picLocks noChangeAspect="1"/>
          </p:cNvPicPr>
          <p:nvPr>
            <p:custDataLst>
              <p:tags r:id="rId10"/>
            </p:custDataLst>
          </p:nvPr>
        </p:nvPicPr>
        <p:blipFill>
          <a:blip r:embed="rId11"/>
          <a:srcRect/>
          <a:stretch>
            <a:fillRect/>
          </a:stretch>
        </p:blipFill>
        <p:spPr>
          <a:xfrm>
            <a:off x="1411994" y="1550582"/>
            <a:ext cx="678141" cy="678141"/>
          </a:xfrm>
          <a:custGeom>
            <a:avLst/>
            <a:gdLst/>
            <a:ahLst/>
            <a:cxnLst>
              <a:cxn ang="3">
                <a:pos x="hc" y="t"/>
              </a:cxn>
              <a:cxn ang="cd2">
                <a:pos x="l" y="vc"/>
              </a:cxn>
              <a:cxn ang="cd4">
                <a:pos x="hc" y="b"/>
              </a:cxn>
              <a:cxn ang="0">
                <a:pos x="r" y="vc"/>
              </a:cxn>
            </a:cxnLst>
            <a:rect l="l" t="t" r="r" b="b"/>
            <a:pathLst>
              <a:path w="1216" h="1216">
                <a:moveTo>
                  <a:pt x="608" y="0"/>
                </a:moveTo>
                <a:cubicBezTo>
                  <a:pt x="944" y="0"/>
                  <a:pt x="1216" y="272"/>
                  <a:pt x="1216" y="608"/>
                </a:cubicBezTo>
                <a:cubicBezTo>
                  <a:pt x="1216" y="944"/>
                  <a:pt x="944" y="1216"/>
                  <a:pt x="608" y="1216"/>
                </a:cubicBezTo>
                <a:cubicBezTo>
                  <a:pt x="272" y="1216"/>
                  <a:pt x="0" y="944"/>
                  <a:pt x="0" y="608"/>
                </a:cubicBezTo>
                <a:cubicBezTo>
                  <a:pt x="0" y="272"/>
                  <a:pt x="272" y="0"/>
                  <a:pt x="608" y="0"/>
                </a:cubicBezTo>
                <a:close/>
              </a:path>
            </a:pathLst>
          </a:custGeom>
          <a:solidFill>
            <a:schemeClr val="bg1">
              <a:lumMod val="65000"/>
            </a:schemeClr>
          </a:solidFill>
          <a:ln w="7620">
            <a:solidFill>
              <a:schemeClr val="bg1">
                <a:lumMod val="65000"/>
                <a:alpha val="10000"/>
              </a:schemeClr>
            </a:solidFill>
          </a:ln>
          <a:effectLst>
            <a:outerShdw blurRad="63500" dist="38100" dir="2700000" algn="tl" rotWithShape="0">
              <a:prstClr val="black">
                <a:alpha val="12000"/>
              </a:prstClr>
            </a:outerShdw>
          </a:effectLst>
        </p:spPr>
      </p:pic>
      <p:pic>
        <p:nvPicPr>
          <p:cNvPr id="174" name="图片 173" descr="/data/temp/5ac223a4-474d-11f0-90c1-0e40782fcd78.jpeg5ac223a4-474d-11f0-90c1-0e40782fcd78"/>
          <p:cNvPicPr>
            <a:picLocks noChangeAspect="1"/>
          </p:cNvPicPr>
          <p:nvPr>
            <p:custDataLst>
              <p:tags r:id="rId12"/>
            </p:custDataLst>
          </p:nvPr>
        </p:nvPicPr>
        <p:blipFill>
          <a:blip r:embed="rId13"/>
          <a:srcRect/>
          <a:stretch>
            <a:fillRect/>
          </a:stretch>
        </p:blipFill>
        <p:spPr>
          <a:xfrm>
            <a:off x="3976928" y="1550582"/>
            <a:ext cx="678141" cy="678141"/>
          </a:xfrm>
          <a:custGeom>
            <a:avLst/>
            <a:gdLst/>
            <a:ahLst/>
            <a:cxnLst>
              <a:cxn ang="3">
                <a:pos x="hc" y="t"/>
              </a:cxn>
              <a:cxn ang="cd2">
                <a:pos x="l" y="vc"/>
              </a:cxn>
              <a:cxn ang="cd4">
                <a:pos x="hc" y="b"/>
              </a:cxn>
              <a:cxn ang="0">
                <a:pos x="r" y="vc"/>
              </a:cxn>
            </a:cxnLst>
            <a:rect l="l" t="t" r="r" b="b"/>
            <a:pathLst>
              <a:path w="1216" h="1216">
                <a:moveTo>
                  <a:pt x="608" y="0"/>
                </a:moveTo>
                <a:cubicBezTo>
                  <a:pt x="944" y="0"/>
                  <a:pt x="1216" y="272"/>
                  <a:pt x="1216" y="608"/>
                </a:cubicBezTo>
                <a:cubicBezTo>
                  <a:pt x="1216" y="944"/>
                  <a:pt x="944" y="1216"/>
                  <a:pt x="608" y="1216"/>
                </a:cubicBezTo>
                <a:cubicBezTo>
                  <a:pt x="272" y="1216"/>
                  <a:pt x="0" y="944"/>
                  <a:pt x="0" y="608"/>
                </a:cubicBezTo>
                <a:cubicBezTo>
                  <a:pt x="0" y="272"/>
                  <a:pt x="272" y="0"/>
                  <a:pt x="608" y="0"/>
                </a:cubicBezTo>
                <a:close/>
              </a:path>
            </a:pathLst>
          </a:custGeom>
          <a:solidFill>
            <a:schemeClr val="bg1">
              <a:lumMod val="65000"/>
            </a:schemeClr>
          </a:solidFill>
          <a:ln w="7620">
            <a:solidFill>
              <a:schemeClr val="bg1">
                <a:lumMod val="65000"/>
                <a:alpha val="10000"/>
              </a:schemeClr>
            </a:solidFill>
          </a:ln>
          <a:effectLst>
            <a:outerShdw blurRad="63500" dist="38100" dir="2700000" algn="tl" rotWithShape="0">
              <a:prstClr val="black">
                <a:alpha val="12000"/>
              </a:prstClr>
            </a:outerShdw>
          </a:effectLst>
        </p:spPr>
      </p:pic>
      <p:cxnSp>
        <p:nvCxnSpPr>
          <p:cNvPr id="175" name="直接连接符 174"/>
          <p:cNvCxnSpPr/>
          <p:nvPr>
            <p:custDataLst>
              <p:tags r:id="rId14"/>
            </p:custDataLst>
          </p:nvPr>
        </p:nvCxnSpPr>
        <p:spPr>
          <a:xfrm>
            <a:off x="1764867" y="2438167"/>
            <a:ext cx="7679199" cy="0"/>
          </a:xfrm>
          <a:prstGeom prst="line">
            <a:avLst/>
          </a:prstGeom>
          <a:ln w="19050">
            <a:solidFill>
              <a:schemeClr val="tx1">
                <a:alpha val="15000"/>
              </a:schemeClr>
            </a:solidFill>
          </a:ln>
        </p:spPr>
        <p:style>
          <a:lnRef idx="2">
            <a:schemeClr val="accent1"/>
          </a:lnRef>
          <a:fillRef idx="0">
            <a:srgbClr val="FFFFFF"/>
          </a:fillRef>
          <a:effectRef idx="0">
            <a:srgbClr val="FFFFFF"/>
          </a:effectRef>
          <a:fontRef idx="minor">
            <a:schemeClr val="tx1"/>
          </a:fontRef>
        </p:style>
      </p:cxnSp>
      <p:sp>
        <p:nvSpPr>
          <p:cNvPr id="176" name="椭圆 175"/>
          <p:cNvSpPr/>
          <p:nvPr>
            <p:custDataLst>
              <p:tags r:id="rId15"/>
            </p:custDataLst>
          </p:nvPr>
        </p:nvSpPr>
        <p:spPr>
          <a:xfrm>
            <a:off x="1696453" y="2383556"/>
            <a:ext cx="109223" cy="109223"/>
          </a:xfrm>
          <a:prstGeom prst="ellipse">
            <a:avLst/>
          </a:prstGeom>
          <a:solidFill>
            <a:srgbClr val="80808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77" name="椭圆 176"/>
          <p:cNvSpPr/>
          <p:nvPr>
            <p:custDataLst>
              <p:tags r:id="rId16"/>
            </p:custDataLst>
          </p:nvPr>
        </p:nvSpPr>
        <p:spPr>
          <a:xfrm>
            <a:off x="4261387" y="2383556"/>
            <a:ext cx="109223" cy="109223"/>
          </a:xfrm>
          <a:prstGeom prst="ellipse">
            <a:avLst/>
          </a:prstGeom>
          <a:solidFill>
            <a:srgbClr val="80808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78" name="椭圆 177"/>
          <p:cNvSpPr/>
          <p:nvPr>
            <p:custDataLst>
              <p:tags r:id="rId17"/>
            </p:custDataLst>
          </p:nvPr>
        </p:nvSpPr>
        <p:spPr>
          <a:xfrm>
            <a:off x="6826321" y="2393158"/>
            <a:ext cx="109223" cy="109223"/>
          </a:xfrm>
          <a:prstGeom prst="ellipse">
            <a:avLst/>
          </a:pr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79" name="椭圆 178"/>
          <p:cNvSpPr/>
          <p:nvPr>
            <p:custDataLst>
              <p:tags r:id="rId18"/>
            </p:custDataLst>
          </p:nvPr>
        </p:nvSpPr>
        <p:spPr>
          <a:xfrm>
            <a:off x="9391255" y="2383556"/>
            <a:ext cx="109223" cy="109223"/>
          </a:xfrm>
          <a:prstGeom prst="ellipse">
            <a:avLst/>
          </a:prstGeom>
          <a:solidFill>
            <a:srgbClr val="80808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cxnSp>
        <p:nvCxnSpPr>
          <p:cNvPr id="180" name="直接连接符 179"/>
          <p:cNvCxnSpPr/>
          <p:nvPr>
            <p:custDataLst>
              <p:tags r:id="rId19"/>
            </p:custDataLst>
          </p:nvPr>
        </p:nvCxnSpPr>
        <p:spPr>
          <a:xfrm>
            <a:off x="1185147" y="3727836"/>
            <a:ext cx="2060829" cy="0"/>
          </a:xfrm>
          <a:prstGeom prst="line">
            <a:avLst/>
          </a:prstGeom>
          <a:ln w="19050">
            <a:solidFill>
              <a:srgbClr val="FFFFFF"/>
            </a:solidFill>
          </a:ln>
        </p:spPr>
        <p:style>
          <a:lnRef idx="2">
            <a:schemeClr val="accent1"/>
          </a:lnRef>
          <a:fillRef idx="0">
            <a:srgbClr val="FFFFFF"/>
          </a:fillRef>
          <a:effectRef idx="0">
            <a:srgbClr val="FFFFFF"/>
          </a:effectRef>
          <a:fontRef idx="minor">
            <a:schemeClr val="tx1"/>
          </a:fontRef>
        </p:style>
      </p:cxnSp>
      <p:sp>
        <p:nvSpPr>
          <p:cNvPr id="181" name="矩形 180"/>
          <p:cNvSpPr/>
          <p:nvPr>
            <p:custDataLst>
              <p:tags r:id="rId20"/>
            </p:custDataLst>
          </p:nvPr>
        </p:nvSpPr>
        <p:spPr>
          <a:xfrm>
            <a:off x="1185147" y="3884468"/>
            <a:ext cx="2087235" cy="1783272"/>
          </a:xfrm>
          <a:prstGeom prst="rect">
            <a:avLst/>
          </a:prstGeom>
          <a:noFill/>
        </p:spPr>
        <p:txBody>
          <a:bodyPr wrap="square" lIns="0" tIns="0" rIns="0" bIns="0" rtlCol="0" anchor="t" anchorCtr="0">
            <a:noAutofit/>
          </a:bodyPr>
          <a:p>
            <a:pPr>
              <a:lnSpc>
                <a:spcPct val="140000"/>
              </a:lnSpc>
              <a:spcBef>
                <a:spcPct val="0"/>
              </a:spcBef>
              <a:spcAft>
                <a:spcPct val="0"/>
              </a:spcAft>
            </a:pPr>
            <a:r>
              <a:rPr lang="zh-CN" altLang="en-US" sz="1600">
                <a:solidFill>
                  <a:schemeClr val="tx1">
                    <a:lumMod val="85000"/>
                    <a:lumOff val="15000"/>
                  </a:schemeClr>
                </a:solidFill>
                <a:latin typeface="+mn-ea"/>
                <a:cs typeface="+mn-ea"/>
              </a:rPr>
              <a:t>对于获得全国或省级职业院校技能大赛奖项的中职应届毕业生，以及具有高级工或技师资格的在职中职毕业生，可免试入学。</a:t>
            </a:r>
            <a:endParaRPr lang="zh-CN" altLang="en-US" sz="1600">
              <a:solidFill>
                <a:schemeClr val="tx1">
                  <a:lumMod val="85000"/>
                  <a:lumOff val="15000"/>
                </a:schemeClr>
              </a:solidFill>
              <a:latin typeface="+mn-ea"/>
              <a:cs typeface="+mn-ea"/>
            </a:endParaRPr>
          </a:p>
        </p:txBody>
      </p:sp>
      <p:sp>
        <p:nvSpPr>
          <p:cNvPr id="182" name="矩形 181"/>
          <p:cNvSpPr/>
          <p:nvPr>
            <p:custDataLst>
              <p:tags r:id="rId21"/>
            </p:custDataLst>
          </p:nvPr>
        </p:nvSpPr>
        <p:spPr>
          <a:xfrm>
            <a:off x="1050290" y="3140710"/>
            <a:ext cx="2445385" cy="396240"/>
          </a:xfrm>
          <a:prstGeom prst="rect">
            <a:avLst/>
          </a:prstGeom>
          <a:noFill/>
        </p:spPr>
        <p:txBody>
          <a:bodyPr wrap="square" lIns="0" tIns="0" rIns="0" bIns="0" rtlCol="0" anchor="ctr" anchorCtr="0">
            <a:noAutofit/>
          </a:bodyPr>
          <a:p>
            <a:pPr>
              <a:spcBef>
                <a:spcPct val="0"/>
              </a:spcBef>
              <a:spcAft>
                <a:spcPct val="0"/>
              </a:spcAft>
            </a:pPr>
            <a:r>
              <a:rPr lang="zh-CN" altLang="en-US" sz="2000" b="1" kern="0">
                <a:solidFill>
                  <a:schemeClr val="tx1"/>
                </a:solidFill>
                <a:latin typeface="+mn-ea"/>
                <a:cs typeface="+mn-ea"/>
              </a:rPr>
              <a:t>免试招生资格条件</a:t>
            </a:r>
            <a:endParaRPr lang="zh-CN" altLang="en-US" sz="2000" b="1" kern="0">
              <a:solidFill>
                <a:schemeClr val="tx1"/>
              </a:solidFill>
              <a:latin typeface="+mn-ea"/>
              <a:cs typeface="+mn-ea"/>
            </a:endParaRPr>
          </a:p>
        </p:txBody>
      </p:sp>
      <p:cxnSp>
        <p:nvCxnSpPr>
          <p:cNvPr id="183" name="直接连接符 182"/>
          <p:cNvCxnSpPr/>
          <p:nvPr>
            <p:custDataLst>
              <p:tags r:id="rId22"/>
            </p:custDataLst>
          </p:nvPr>
        </p:nvCxnSpPr>
        <p:spPr>
          <a:xfrm>
            <a:off x="3756682" y="3727836"/>
            <a:ext cx="2060829" cy="0"/>
          </a:xfrm>
          <a:prstGeom prst="line">
            <a:avLst/>
          </a:prstGeom>
          <a:ln w="19050">
            <a:solidFill>
              <a:srgbClr val="FFFFFF"/>
            </a:solidFill>
          </a:ln>
        </p:spPr>
        <p:style>
          <a:lnRef idx="2">
            <a:schemeClr val="accent1"/>
          </a:lnRef>
          <a:fillRef idx="0">
            <a:srgbClr val="FFFFFF"/>
          </a:fillRef>
          <a:effectRef idx="0">
            <a:srgbClr val="FFFFFF"/>
          </a:effectRef>
          <a:fontRef idx="minor">
            <a:schemeClr val="tx1"/>
          </a:fontRef>
        </p:style>
      </p:cxnSp>
      <p:sp>
        <p:nvSpPr>
          <p:cNvPr id="184" name="矩形 183"/>
          <p:cNvSpPr/>
          <p:nvPr>
            <p:custDataLst>
              <p:tags r:id="rId23"/>
            </p:custDataLst>
          </p:nvPr>
        </p:nvSpPr>
        <p:spPr>
          <a:xfrm>
            <a:off x="3756682" y="3884468"/>
            <a:ext cx="2087235" cy="1783272"/>
          </a:xfrm>
          <a:prstGeom prst="rect">
            <a:avLst/>
          </a:prstGeom>
          <a:noFill/>
        </p:spPr>
        <p:txBody>
          <a:bodyPr wrap="square" lIns="0" tIns="0" rIns="0" bIns="0" rtlCol="0" anchor="t" anchorCtr="0">
            <a:noAutofit/>
          </a:bodyPr>
          <a:p>
            <a:pPr>
              <a:lnSpc>
                <a:spcPct val="140000"/>
              </a:lnSpc>
              <a:spcBef>
                <a:spcPct val="0"/>
              </a:spcBef>
              <a:spcAft>
                <a:spcPct val="0"/>
              </a:spcAft>
            </a:pPr>
            <a:r>
              <a:rPr lang="zh-CN" altLang="en-US" sz="1600">
                <a:solidFill>
                  <a:schemeClr val="tx1">
                    <a:lumMod val="85000"/>
                    <a:lumOff val="15000"/>
                  </a:schemeClr>
                </a:solidFill>
                <a:latin typeface="+mn-ea"/>
                <a:cs typeface="+mn-ea"/>
              </a:rPr>
              <a:t>获得免试资格的学生需经过省级教育行政部门核实资格、高职学校考核公示，并在教育部阳光高考平台公示后，方可免试入学。</a:t>
            </a:r>
            <a:endParaRPr lang="zh-CN" altLang="en-US" sz="1600">
              <a:solidFill>
                <a:schemeClr val="tx1">
                  <a:lumMod val="85000"/>
                  <a:lumOff val="15000"/>
                </a:schemeClr>
              </a:solidFill>
              <a:latin typeface="+mn-ea"/>
              <a:cs typeface="+mn-ea"/>
            </a:endParaRPr>
          </a:p>
        </p:txBody>
      </p:sp>
      <p:sp>
        <p:nvSpPr>
          <p:cNvPr id="185" name="矩形 184"/>
          <p:cNvSpPr/>
          <p:nvPr>
            <p:custDataLst>
              <p:tags r:id="rId24"/>
            </p:custDataLst>
          </p:nvPr>
        </p:nvSpPr>
        <p:spPr>
          <a:xfrm>
            <a:off x="3622040" y="3140710"/>
            <a:ext cx="2445385" cy="396240"/>
          </a:xfrm>
          <a:prstGeom prst="rect">
            <a:avLst/>
          </a:prstGeom>
          <a:noFill/>
        </p:spPr>
        <p:txBody>
          <a:bodyPr wrap="square" lIns="0" tIns="0" rIns="0" bIns="0" rtlCol="0" anchor="ctr" anchorCtr="0">
            <a:noAutofit/>
          </a:bodyPr>
          <a:p>
            <a:pPr>
              <a:spcBef>
                <a:spcPct val="0"/>
              </a:spcBef>
              <a:spcAft>
                <a:spcPct val="0"/>
              </a:spcAft>
            </a:pPr>
            <a:r>
              <a:rPr lang="zh-CN" altLang="en-US" sz="2000" b="1" kern="0">
                <a:solidFill>
                  <a:schemeClr val="tx1"/>
                </a:solidFill>
                <a:latin typeface="+mn-ea"/>
                <a:cs typeface="+mn-ea"/>
              </a:rPr>
              <a:t>免试招生流程</a:t>
            </a:r>
            <a:endParaRPr lang="zh-CN" altLang="en-US" sz="2000" b="1" kern="0">
              <a:solidFill>
                <a:schemeClr val="tx1"/>
              </a:solidFill>
              <a:latin typeface="+mn-ea"/>
              <a:cs typeface="+mn-ea"/>
            </a:endParaRPr>
          </a:p>
        </p:txBody>
      </p:sp>
      <p:cxnSp>
        <p:nvCxnSpPr>
          <p:cNvPr id="186" name="直接连接符 185"/>
          <p:cNvCxnSpPr/>
          <p:nvPr>
            <p:custDataLst>
              <p:tags r:id="rId25"/>
            </p:custDataLst>
          </p:nvPr>
        </p:nvCxnSpPr>
        <p:spPr>
          <a:xfrm>
            <a:off x="8899753" y="3727836"/>
            <a:ext cx="2060829" cy="0"/>
          </a:xfrm>
          <a:prstGeom prst="line">
            <a:avLst/>
          </a:prstGeom>
          <a:ln w="19050">
            <a:solidFill>
              <a:srgbClr val="FFFFFF"/>
            </a:solidFill>
          </a:ln>
        </p:spPr>
        <p:style>
          <a:lnRef idx="2">
            <a:schemeClr val="accent1"/>
          </a:lnRef>
          <a:fillRef idx="0">
            <a:srgbClr val="FFFFFF"/>
          </a:fillRef>
          <a:effectRef idx="0">
            <a:srgbClr val="FFFFFF"/>
          </a:effectRef>
          <a:fontRef idx="minor">
            <a:schemeClr val="tx1"/>
          </a:fontRef>
        </p:style>
      </p:cxnSp>
      <p:sp>
        <p:nvSpPr>
          <p:cNvPr id="187" name="矩形 186"/>
          <p:cNvSpPr/>
          <p:nvPr>
            <p:custDataLst>
              <p:tags r:id="rId26"/>
            </p:custDataLst>
          </p:nvPr>
        </p:nvSpPr>
        <p:spPr>
          <a:xfrm>
            <a:off x="8899753" y="3884468"/>
            <a:ext cx="2087235" cy="1783272"/>
          </a:xfrm>
          <a:prstGeom prst="rect">
            <a:avLst/>
          </a:prstGeom>
          <a:noFill/>
        </p:spPr>
        <p:txBody>
          <a:bodyPr wrap="square" lIns="0" tIns="0" rIns="0" bIns="0" rtlCol="0" anchor="t" anchorCtr="0">
            <a:noAutofit/>
          </a:bodyPr>
          <a:p>
            <a:pPr>
              <a:lnSpc>
                <a:spcPct val="140000"/>
              </a:lnSpc>
              <a:spcBef>
                <a:spcPct val="0"/>
              </a:spcBef>
              <a:spcAft>
                <a:spcPct val="0"/>
              </a:spcAft>
            </a:pPr>
            <a:r>
              <a:rPr lang="zh-CN" altLang="en-US" sz="1600">
                <a:solidFill>
                  <a:schemeClr val="tx1">
                    <a:lumMod val="85000"/>
                    <a:lumOff val="15000"/>
                  </a:schemeClr>
                </a:solidFill>
                <a:latin typeface="+mn-ea"/>
                <a:cs typeface="+mn-ea"/>
              </a:rPr>
              <a:t>免试招生的学生可进入高等职业学校学习，包括部分211工程院校、普通本科院校和专科院校。</a:t>
            </a:r>
            <a:endParaRPr lang="zh-CN" altLang="en-US" sz="1600">
              <a:solidFill>
                <a:schemeClr val="tx1">
                  <a:lumMod val="85000"/>
                  <a:lumOff val="15000"/>
                </a:schemeClr>
              </a:solidFill>
              <a:latin typeface="+mn-ea"/>
              <a:cs typeface="+mn-ea"/>
            </a:endParaRPr>
          </a:p>
        </p:txBody>
      </p:sp>
      <p:sp>
        <p:nvSpPr>
          <p:cNvPr id="188" name="矩形 187"/>
          <p:cNvSpPr/>
          <p:nvPr>
            <p:custDataLst>
              <p:tags r:id="rId27"/>
            </p:custDataLst>
          </p:nvPr>
        </p:nvSpPr>
        <p:spPr>
          <a:xfrm>
            <a:off x="8764905" y="3140710"/>
            <a:ext cx="2445385" cy="396240"/>
          </a:xfrm>
          <a:prstGeom prst="rect">
            <a:avLst/>
          </a:prstGeom>
          <a:noFill/>
        </p:spPr>
        <p:txBody>
          <a:bodyPr wrap="square" lIns="0" tIns="0" rIns="0" bIns="0" rtlCol="0" anchor="ctr" anchorCtr="0">
            <a:noAutofit/>
          </a:bodyPr>
          <a:p>
            <a:pPr>
              <a:spcBef>
                <a:spcPct val="0"/>
              </a:spcBef>
              <a:spcAft>
                <a:spcPct val="0"/>
              </a:spcAft>
            </a:pPr>
            <a:r>
              <a:rPr lang="zh-CN" altLang="en-US" sz="2000" b="1" kern="0">
                <a:solidFill>
                  <a:schemeClr val="tx1"/>
                </a:solidFill>
                <a:latin typeface="+mn-ea"/>
                <a:cs typeface="+mn-ea"/>
              </a:rPr>
              <a:t>免试招生的院校范围</a:t>
            </a:r>
            <a:endParaRPr lang="zh-CN" altLang="en-US" sz="2000" b="1" kern="0">
              <a:solidFill>
                <a:schemeClr val="tx1"/>
              </a:solidFill>
              <a:latin typeface="+mn-ea"/>
              <a:cs typeface="+mn-ea"/>
            </a:endParaRPr>
          </a:p>
        </p:txBody>
      </p:sp>
      <p:cxnSp>
        <p:nvCxnSpPr>
          <p:cNvPr id="189" name="直接连接符 188"/>
          <p:cNvCxnSpPr/>
          <p:nvPr>
            <p:custDataLst>
              <p:tags r:id="rId28"/>
            </p:custDataLst>
          </p:nvPr>
        </p:nvCxnSpPr>
        <p:spPr>
          <a:xfrm>
            <a:off x="6328218" y="3727836"/>
            <a:ext cx="2060829" cy="0"/>
          </a:xfrm>
          <a:prstGeom prst="line">
            <a:avLst/>
          </a:prstGeom>
          <a:ln w="19050">
            <a:solidFill>
              <a:srgbClr val="FFFFFF"/>
            </a:solidFill>
          </a:ln>
        </p:spPr>
        <p:style>
          <a:lnRef idx="2">
            <a:schemeClr val="accent1"/>
          </a:lnRef>
          <a:fillRef idx="0">
            <a:srgbClr val="FFFFFF"/>
          </a:fillRef>
          <a:effectRef idx="0">
            <a:srgbClr val="FFFFFF"/>
          </a:effectRef>
          <a:fontRef idx="minor">
            <a:schemeClr val="tx1"/>
          </a:fontRef>
        </p:style>
      </p:cxnSp>
      <p:sp>
        <p:nvSpPr>
          <p:cNvPr id="190" name="矩形 189"/>
          <p:cNvSpPr/>
          <p:nvPr>
            <p:custDataLst>
              <p:tags r:id="rId29"/>
            </p:custDataLst>
          </p:nvPr>
        </p:nvSpPr>
        <p:spPr>
          <a:xfrm>
            <a:off x="6328218" y="3884468"/>
            <a:ext cx="2087235" cy="1783272"/>
          </a:xfrm>
          <a:prstGeom prst="rect">
            <a:avLst/>
          </a:prstGeom>
          <a:noFill/>
        </p:spPr>
        <p:txBody>
          <a:bodyPr wrap="square" lIns="0" tIns="0" rIns="0" bIns="0" rtlCol="0" anchor="t" anchorCtr="0">
            <a:noAutofit/>
          </a:bodyPr>
          <a:p>
            <a:pPr>
              <a:lnSpc>
                <a:spcPct val="140000"/>
              </a:lnSpc>
              <a:spcBef>
                <a:spcPct val="0"/>
              </a:spcBef>
              <a:spcAft>
                <a:spcPct val="0"/>
              </a:spcAft>
            </a:pPr>
            <a:r>
              <a:rPr lang="zh-CN" altLang="en-US" sz="1600">
                <a:solidFill>
                  <a:srgbClr val="FFFFFF"/>
                </a:solidFill>
                <a:latin typeface="+mn-ea"/>
                <a:cs typeface="+mn-ea"/>
              </a:rPr>
              <a:t>免试招生的学生名单需在教育部阳光高考平台进行公示，确保招生过程的透明度和公正性。</a:t>
            </a:r>
            <a:endParaRPr lang="zh-CN" altLang="en-US" sz="1600">
              <a:solidFill>
                <a:srgbClr val="FFFFFF"/>
              </a:solidFill>
              <a:latin typeface="+mn-ea"/>
              <a:cs typeface="+mn-ea"/>
            </a:endParaRPr>
          </a:p>
        </p:txBody>
      </p:sp>
      <p:sp>
        <p:nvSpPr>
          <p:cNvPr id="191" name="矩形 190"/>
          <p:cNvSpPr/>
          <p:nvPr>
            <p:custDataLst>
              <p:tags r:id="rId30"/>
            </p:custDataLst>
          </p:nvPr>
        </p:nvSpPr>
        <p:spPr>
          <a:xfrm>
            <a:off x="6193790" y="3140710"/>
            <a:ext cx="2445385" cy="396240"/>
          </a:xfrm>
          <a:prstGeom prst="rect">
            <a:avLst/>
          </a:prstGeom>
          <a:noFill/>
        </p:spPr>
        <p:txBody>
          <a:bodyPr wrap="square" lIns="0" tIns="0" rIns="0" bIns="0" rtlCol="0" anchor="ctr" anchorCtr="0">
            <a:noAutofit/>
          </a:bodyPr>
          <a:p>
            <a:pPr>
              <a:spcBef>
                <a:spcPct val="0"/>
              </a:spcBef>
              <a:spcAft>
                <a:spcPct val="0"/>
              </a:spcAft>
            </a:pPr>
            <a:r>
              <a:rPr lang="zh-CN" altLang="en-US" sz="2000" b="1" kern="0">
                <a:solidFill>
                  <a:srgbClr val="FFFFFF"/>
                </a:solidFill>
                <a:latin typeface="+mn-ea"/>
                <a:cs typeface="+mn-ea"/>
              </a:rPr>
              <a:t>免试招生公示要求</a:t>
            </a:r>
            <a:endParaRPr lang="zh-CN" altLang="en-US" sz="2000" b="1" kern="0">
              <a:solidFill>
                <a:srgbClr val="FFFFFF"/>
              </a:solidFill>
              <a:latin typeface="+mn-ea"/>
              <a:cs typeface="+mn-ea"/>
            </a:endParaRPr>
          </a:p>
        </p:txBody>
      </p:sp>
    </p:spTree>
    <p:custDataLst>
      <p:tags r:id="rId3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custDataLst>
              <p:tags r:id="rId1"/>
            </p:custDataLst>
          </p:nvPr>
        </p:nvSpPr>
        <p:spPr>
          <a:xfrm>
            <a:off x="4740275" y="2020888"/>
            <a:ext cx="6540500" cy="1194592"/>
          </a:xfrm>
          <a:prstGeom prst="roundRect">
            <a:avLst>
              <a:gd name="adj" fmla="val 50000"/>
            </a:avLst>
          </a:prstGeom>
          <a:solidFill>
            <a:srgbClr val="FFFFFF"/>
          </a:solidFill>
          <a:ln>
            <a:noFill/>
          </a:ln>
          <a:effectLst>
            <a:outerShdw blurRad="63500" dist="63500" dir="2700000" algn="tl" rotWithShape="0">
              <a:schemeClr val="accent1">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p:cNvSpPr/>
          <p:nvPr>
            <p:custDataLst>
              <p:tags r:id="rId2"/>
            </p:custDataLst>
          </p:nvPr>
        </p:nvSpPr>
        <p:spPr>
          <a:xfrm>
            <a:off x="4740275" y="3642520"/>
            <a:ext cx="6540500" cy="1194592"/>
          </a:xfrm>
          <a:prstGeom prst="roundRect">
            <a:avLst>
              <a:gd name="adj" fmla="val 50000"/>
            </a:avLst>
          </a:prstGeom>
          <a:solidFill>
            <a:srgbClr val="FFFFFF"/>
          </a:solidFill>
          <a:ln>
            <a:noFill/>
          </a:ln>
          <a:effectLst>
            <a:outerShdw blurRad="63500" dist="63500" dir="2700000" algn="tl" rotWithShape="0">
              <a:schemeClr val="accent1">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序号"/>
          <p:cNvSpPr txBox="1"/>
          <p:nvPr>
            <p:custDataLst>
              <p:tags r:id="rId3"/>
            </p:custDataLst>
          </p:nvPr>
        </p:nvSpPr>
        <p:spPr>
          <a:xfrm>
            <a:off x="4929644" y="2193221"/>
            <a:ext cx="849926" cy="849926"/>
          </a:xfrm>
          <a:prstGeom prst="ellipse">
            <a:avLst/>
          </a:prstGeom>
          <a:solidFill>
            <a:schemeClr val="accent1"/>
          </a:solidFill>
        </p:spPr>
        <p:txBody>
          <a:bodyPr wrap="none" lIns="0" tIns="0" rIns="0" bIns="0" rtlCol="0" anchor="ctr" anchorCtr="0">
            <a:noAutofit/>
          </a:bodyPr>
          <a:lstStyle/>
          <a:p>
            <a:pPr algn="ctr">
              <a:lnSpc>
                <a:spcPct val="100000"/>
              </a:lnSpc>
            </a:pPr>
            <a:r>
              <a:rPr lang="en-US" altLang="zh-CN" sz="2400" b="1" dirty="0">
                <a:solidFill>
                  <a:schemeClr val="lt1"/>
                </a:solidFill>
                <a:latin typeface="+mj-ea"/>
                <a:ea typeface="+mj-ea"/>
              </a:rPr>
              <a:t>01</a:t>
            </a:r>
            <a:endParaRPr lang="en-US" altLang="zh-CN" sz="2400" b="1" dirty="0">
              <a:solidFill>
                <a:schemeClr val="lt1"/>
              </a:solidFill>
              <a:latin typeface="+mj-ea"/>
              <a:ea typeface="+mj-ea"/>
            </a:endParaRPr>
          </a:p>
        </p:txBody>
      </p:sp>
      <p:sp>
        <p:nvSpPr>
          <p:cNvPr id="12" name="项标题"/>
          <p:cNvSpPr txBox="1"/>
          <p:nvPr>
            <p:custDataLst>
              <p:tags r:id="rId4"/>
            </p:custDataLst>
          </p:nvPr>
        </p:nvSpPr>
        <p:spPr>
          <a:xfrm>
            <a:off x="6412432" y="2258183"/>
            <a:ext cx="4306368" cy="720002"/>
          </a:xfrm>
          <a:prstGeom prst="rect">
            <a:avLst/>
          </a:prstGeom>
          <a:noFill/>
        </p:spPr>
        <p:txBody>
          <a:bodyPr wrap="square" lIns="0" tIns="0" rIns="0" bIns="0" rtlCol="0" anchor="ctr" anchorCtr="0">
            <a:noAutofit/>
          </a:bodyPr>
          <a:lstStyle/>
          <a:p>
            <a:pPr>
              <a:lnSpc>
                <a:spcPct val="100000"/>
              </a:lnSpc>
            </a:pPr>
            <a:r>
              <a:rPr lang="zh-CN" altLang="en-US" sz="2200" spc="300" dirty="0">
                <a:solidFill>
                  <a:schemeClr val="dk1"/>
                </a:solidFill>
                <a:latin typeface="+mj-ea"/>
                <a:ea typeface="+mj-ea"/>
              </a:rPr>
              <a:t>就业</a:t>
            </a:r>
            <a:endParaRPr lang="zh-CN" altLang="en-US" sz="2200" spc="300" dirty="0">
              <a:solidFill>
                <a:schemeClr val="dk1"/>
              </a:solidFill>
              <a:latin typeface="+mj-ea"/>
              <a:ea typeface="+mj-ea"/>
            </a:endParaRPr>
          </a:p>
        </p:txBody>
      </p:sp>
      <p:sp>
        <p:nvSpPr>
          <p:cNvPr id="13" name="序号"/>
          <p:cNvSpPr txBox="1"/>
          <p:nvPr>
            <p:custDataLst>
              <p:tags r:id="rId5"/>
            </p:custDataLst>
          </p:nvPr>
        </p:nvSpPr>
        <p:spPr>
          <a:xfrm>
            <a:off x="4929644" y="3814853"/>
            <a:ext cx="849926" cy="849926"/>
          </a:xfrm>
          <a:prstGeom prst="ellipse">
            <a:avLst/>
          </a:prstGeom>
          <a:solidFill>
            <a:schemeClr val="accent1"/>
          </a:solidFill>
        </p:spPr>
        <p:txBody>
          <a:bodyPr wrap="none" lIns="0" tIns="0" rIns="0" bIns="0" rtlCol="0" anchor="ctr" anchorCtr="0">
            <a:noAutofit/>
          </a:bodyPr>
          <a:lstStyle/>
          <a:p>
            <a:pPr algn="ctr">
              <a:lnSpc>
                <a:spcPct val="100000"/>
              </a:lnSpc>
            </a:pPr>
            <a:r>
              <a:rPr lang="en-US" altLang="zh-CN" sz="2400" b="1" dirty="0">
                <a:solidFill>
                  <a:schemeClr val="lt1"/>
                </a:solidFill>
                <a:latin typeface="+mj-ea"/>
                <a:ea typeface="+mj-ea"/>
              </a:rPr>
              <a:t>02</a:t>
            </a:r>
            <a:endParaRPr lang="en-US" altLang="zh-CN" sz="2400" b="1" dirty="0">
              <a:solidFill>
                <a:schemeClr val="lt1"/>
              </a:solidFill>
              <a:latin typeface="+mj-ea"/>
              <a:ea typeface="+mj-ea"/>
            </a:endParaRPr>
          </a:p>
        </p:txBody>
      </p:sp>
      <p:sp>
        <p:nvSpPr>
          <p:cNvPr id="14" name="项标题"/>
          <p:cNvSpPr txBox="1"/>
          <p:nvPr>
            <p:custDataLst>
              <p:tags r:id="rId6"/>
            </p:custDataLst>
          </p:nvPr>
        </p:nvSpPr>
        <p:spPr>
          <a:xfrm>
            <a:off x="6412432" y="3879815"/>
            <a:ext cx="4306368" cy="720002"/>
          </a:xfrm>
          <a:prstGeom prst="rect">
            <a:avLst/>
          </a:prstGeom>
          <a:noFill/>
        </p:spPr>
        <p:txBody>
          <a:bodyPr wrap="square" lIns="0" tIns="0" rIns="0" bIns="0" rtlCol="0" anchor="ctr" anchorCtr="0">
            <a:noAutofit/>
          </a:bodyPr>
          <a:lstStyle/>
          <a:p>
            <a:pPr>
              <a:lnSpc>
                <a:spcPct val="100000"/>
              </a:lnSpc>
            </a:pPr>
            <a:r>
              <a:rPr lang="zh-CN" altLang="en-US" sz="2200" spc="300" dirty="0">
                <a:solidFill>
                  <a:schemeClr val="dk1"/>
                </a:solidFill>
                <a:latin typeface="+mj-ea"/>
                <a:ea typeface="+mj-ea"/>
              </a:rPr>
              <a:t>实现升学深造梦想</a:t>
            </a:r>
            <a:endParaRPr lang="zh-CN" altLang="en-US" sz="2200" spc="300" dirty="0">
              <a:solidFill>
                <a:schemeClr val="dk1"/>
              </a:solidFill>
              <a:latin typeface="+mj-ea"/>
              <a:ea typeface="+mj-ea"/>
            </a:endParaRPr>
          </a:p>
        </p:txBody>
      </p:sp>
      <p:sp>
        <p:nvSpPr>
          <p:cNvPr id="4" name="标题"/>
          <p:cNvSpPr>
            <a:spLocks noGrp="1"/>
          </p:cNvSpPr>
          <p:nvPr>
            <p:ph type="title"/>
            <p:custDataLst>
              <p:tags r:id="rId7"/>
            </p:custDataLst>
          </p:nvPr>
        </p:nvSpPr>
        <p:spPr/>
        <p:txBody>
          <a:bodyPr/>
          <a:lstStyle/>
          <a:p>
            <a:r>
              <a:rPr lang="zh-CN" altLang="en-US"/>
              <a:t>目录</a:t>
            </a:r>
            <a:endParaRPr lang="zh-CN" altLang="en-US"/>
          </a:p>
        </p:txBody>
      </p:sp>
      <p:sp>
        <p:nvSpPr>
          <p:cNvPr id="22" name="任意多边形: 形状 21"/>
          <p:cNvSpPr/>
          <p:nvPr userDrawn="1">
            <p:custDataLst>
              <p:tags r:id="rId8"/>
            </p:custDataLst>
          </p:nvPr>
        </p:nvSpPr>
        <p:spPr>
          <a:xfrm>
            <a:off x="1996283" y="2322610"/>
            <a:ext cx="275676" cy="2212781"/>
          </a:xfrm>
          <a:custGeom>
            <a:avLst/>
            <a:gdLst/>
            <a:ahLst/>
            <a:cxnLst/>
            <a:rect l="l" t="t" r="r" b="b"/>
            <a:pathLst>
              <a:path w="275676" h="2212781">
                <a:moveTo>
                  <a:pt x="197379" y="2032267"/>
                </a:moveTo>
                <a:cubicBezTo>
                  <a:pt x="222158" y="2032267"/>
                  <a:pt x="241403" y="2041702"/>
                  <a:pt x="255112" y="2060574"/>
                </a:cubicBezTo>
                <a:cubicBezTo>
                  <a:pt x="268821" y="2079446"/>
                  <a:pt x="275676" y="2104426"/>
                  <a:pt x="275676" y="2135516"/>
                </a:cubicBezTo>
                <a:cubicBezTo>
                  <a:pt x="275676" y="2161558"/>
                  <a:pt x="272292" y="2183412"/>
                  <a:pt x="265523" y="2201079"/>
                </a:cubicBezTo>
                <a:lnTo>
                  <a:pt x="212178" y="2201079"/>
                </a:lnTo>
                <a:cubicBezTo>
                  <a:pt x="224338" y="2183183"/>
                  <a:pt x="230418" y="2162246"/>
                  <a:pt x="230418" y="2138269"/>
                </a:cubicBezTo>
                <a:cubicBezTo>
                  <a:pt x="230418" y="2124273"/>
                  <a:pt x="227866" y="2113088"/>
                  <a:pt x="222761" y="2104713"/>
                </a:cubicBezTo>
                <a:cubicBezTo>
                  <a:pt x="217656" y="2096339"/>
                  <a:pt x="210801" y="2092151"/>
                  <a:pt x="202197" y="2092151"/>
                </a:cubicBezTo>
                <a:cubicBezTo>
                  <a:pt x="195314" y="2092151"/>
                  <a:pt x="188975" y="2095019"/>
                  <a:pt x="183182" y="2100755"/>
                </a:cubicBezTo>
                <a:cubicBezTo>
                  <a:pt x="177388" y="2106491"/>
                  <a:pt x="169559" y="2120660"/>
                  <a:pt x="159692" y="2143260"/>
                </a:cubicBezTo>
                <a:cubicBezTo>
                  <a:pt x="148335" y="2169760"/>
                  <a:pt x="136347" y="2187972"/>
                  <a:pt x="123727" y="2197896"/>
                </a:cubicBezTo>
                <a:cubicBezTo>
                  <a:pt x="111108" y="2207819"/>
                  <a:pt x="96079" y="2212781"/>
                  <a:pt x="78642" y="2212781"/>
                </a:cubicBezTo>
                <a:cubicBezTo>
                  <a:pt x="53059" y="2212781"/>
                  <a:pt x="33556" y="2203718"/>
                  <a:pt x="20134" y="2185592"/>
                </a:cubicBezTo>
                <a:cubicBezTo>
                  <a:pt x="6711" y="2167466"/>
                  <a:pt x="0" y="2141711"/>
                  <a:pt x="0" y="2108327"/>
                </a:cubicBezTo>
                <a:cubicBezTo>
                  <a:pt x="0" y="2077811"/>
                  <a:pt x="4933" y="2052802"/>
                  <a:pt x="14799" y="2033299"/>
                </a:cubicBezTo>
                <a:lnTo>
                  <a:pt x="71758" y="2033299"/>
                </a:lnTo>
                <a:cubicBezTo>
                  <a:pt x="53976" y="2054752"/>
                  <a:pt x="45085" y="2079130"/>
                  <a:pt x="45085" y="2106434"/>
                </a:cubicBezTo>
                <a:cubicBezTo>
                  <a:pt x="45085" y="2121922"/>
                  <a:pt x="47753" y="2133566"/>
                  <a:pt x="53087" y="2141367"/>
                </a:cubicBezTo>
                <a:cubicBezTo>
                  <a:pt x="58422" y="2149168"/>
                  <a:pt x="65277" y="2153068"/>
                  <a:pt x="73651" y="2153068"/>
                </a:cubicBezTo>
                <a:cubicBezTo>
                  <a:pt x="80879" y="2153068"/>
                  <a:pt x="87705" y="2149971"/>
                  <a:pt x="94129" y="2143776"/>
                </a:cubicBezTo>
                <a:cubicBezTo>
                  <a:pt x="100553" y="2137581"/>
                  <a:pt x="109272" y="2121233"/>
                  <a:pt x="120286" y="2094732"/>
                </a:cubicBezTo>
                <a:cubicBezTo>
                  <a:pt x="137953" y="2053089"/>
                  <a:pt x="163650" y="2032267"/>
                  <a:pt x="197379" y="2032267"/>
                </a:cubicBezTo>
                <a:close/>
                <a:moveTo>
                  <a:pt x="224740" y="1763390"/>
                </a:moveTo>
                <a:lnTo>
                  <a:pt x="271202" y="1763390"/>
                </a:lnTo>
                <a:lnTo>
                  <a:pt x="271202" y="1972298"/>
                </a:lnTo>
                <a:lnTo>
                  <a:pt x="224740" y="1972298"/>
                </a:lnTo>
                <a:lnTo>
                  <a:pt x="224740" y="1896238"/>
                </a:lnTo>
                <a:lnTo>
                  <a:pt x="4646" y="1896238"/>
                </a:lnTo>
                <a:lnTo>
                  <a:pt x="4646" y="1839278"/>
                </a:lnTo>
                <a:lnTo>
                  <a:pt x="224740" y="1839278"/>
                </a:lnTo>
                <a:close/>
                <a:moveTo>
                  <a:pt x="4646" y="1454967"/>
                </a:moveTo>
                <a:lnTo>
                  <a:pt x="271202" y="1454967"/>
                </a:lnTo>
                <a:lnTo>
                  <a:pt x="271202" y="1516917"/>
                </a:lnTo>
                <a:lnTo>
                  <a:pt x="103594" y="1625673"/>
                </a:lnTo>
                <a:cubicBezTo>
                  <a:pt x="92466" y="1632900"/>
                  <a:pt x="85410" y="1637317"/>
                  <a:pt x="82427" y="1638923"/>
                </a:cubicBezTo>
                <a:lnTo>
                  <a:pt x="82427" y="1639784"/>
                </a:lnTo>
                <a:cubicBezTo>
                  <a:pt x="88852" y="1638636"/>
                  <a:pt x="101127" y="1638063"/>
                  <a:pt x="119253" y="1638063"/>
                </a:cubicBezTo>
                <a:lnTo>
                  <a:pt x="271202" y="1638063"/>
                </a:lnTo>
                <a:lnTo>
                  <a:pt x="271202" y="1691925"/>
                </a:lnTo>
                <a:lnTo>
                  <a:pt x="4646" y="1691925"/>
                </a:lnTo>
                <a:lnTo>
                  <a:pt x="4646" y="1633761"/>
                </a:lnTo>
                <a:lnTo>
                  <a:pt x="177073" y="1520875"/>
                </a:lnTo>
                <a:cubicBezTo>
                  <a:pt x="186021" y="1515024"/>
                  <a:pt x="193249" y="1510779"/>
                  <a:pt x="198755" y="1508140"/>
                </a:cubicBezTo>
                <a:lnTo>
                  <a:pt x="198755" y="1507280"/>
                </a:lnTo>
                <a:cubicBezTo>
                  <a:pt x="189577" y="1508313"/>
                  <a:pt x="175409" y="1508829"/>
                  <a:pt x="156251" y="1508829"/>
                </a:cubicBezTo>
                <a:lnTo>
                  <a:pt x="4646" y="1508829"/>
                </a:lnTo>
                <a:close/>
                <a:moveTo>
                  <a:pt x="4646" y="1207317"/>
                </a:moveTo>
                <a:lnTo>
                  <a:pt x="271202" y="1207317"/>
                </a:lnTo>
                <a:lnTo>
                  <a:pt x="271202" y="1358922"/>
                </a:lnTo>
                <a:lnTo>
                  <a:pt x="224740" y="1358922"/>
                </a:lnTo>
                <a:lnTo>
                  <a:pt x="224740" y="1264104"/>
                </a:lnTo>
                <a:lnTo>
                  <a:pt x="161930" y="1264104"/>
                </a:lnTo>
                <a:lnTo>
                  <a:pt x="161930" y="1352210"/>
                </a:lnTo>
                <a:lnTo>
                  <a:pt x="115639" y="1352210"/>
                </a:lnTo>
                <a:lnTo>
                  <a:pt x="115639" y="1264104"/>
                </a:lnTo>
                <a:lnTo>
                  <a:pt x="51108" y="1264104"/>
                </a:lnTo>
                <a:lnTo>
                  <a:pt x="51108" y="1365117"/>
                </a:lnTo>
                <a:lnTo>
                  <a:pt x="4646" y="1365117"/>
                </a:lnTo>
                <a:close/>
                <a:moveTo>
                  <a:pt x="224740" y="925190"/>
                </a:moveTo>
                <a:lnTo>
                  <a:pt x="271202" y="925190"/>
                </a:lnTo>
                <a:lnTo>
                  <a:pt x="271202" y="1134098"/>
                </a:lnTo>
                <a:lnTo>
                  <a:pt x="224740" y="1134098"/>
                </a:lnTo>
                <a:lnTo>
                  <a:pt x="224740" y="1058038"/>
                </a:lnTo>
                <a:lnTo>
                  <a:pt x="4646" y="1058038"/>
                </a:lnTo>
                <a:lnTo>
                  <a:pt x="4646" y="1001078"/>
                </a:lnTo>
                <a:lnTo>
                  <a:pt x="224740" y="1001078"/>
                </a:lnTo>
                <a:close/>
                <a:moveTo>
                  <a:pt x="4646" y="616767"/>
                </a:moveTo>
                <a:lnTo>
                  <a:pt x="271202" y="616767"/>
                </a:lnTo>
                <a:lnTo>
                  <a:pt x="271202" y="678717"/>
                </a:lnTo>
                <a:lnTo>
                  <a:pt x="103594" y="787473"/>
                </a:lnTo>
                <a:cubicBezTo>
                  <a:pt x="92466" y="794700"/>
                  <a:pt x="85410" y="799117"/>
                  <a:pt x="82427" y="800723"/>
                </a:cubicBezTo>
                <a:lnTo>
                  <a:pt x="82427" y="801584"/>
                </a:lnTo>
                <a:cubicBezTo>
                  <a:pt x="88852" y="800436"/>
                  <a:pt x="101127" y="799863"/>
                  <a:pt x="119253" y="799863"/>
                </a:cubicBezTo>
                <a:lnTo>
                  <a:pt x="271202" y="799863"/>
                </a:lnTo>
                <a:lnTo>
                  <a:pt x="271202" y="853725"/>
                </a:lnTo>
                <a:lnTo>
                  <a:pt x="4646" y="853725"/>
                </a:lnTo>
                <a:lnTo>
                  <a:pt x="4646" y="795561"/>
                </a:lnTo>
                <a:lnTo>
                  <a:pt x="177073" y="682675"/>
                </a:lnTo>
                <a:cubicBezTo>
                  <a:pt x="186021" y="676824"/>
                  <a:pt x="193249" y="672579"/>
                  <a:pt x="198755" y="669940"/>
                </a:cubicBezTo>
                <a:lnTo>
                  <a:pt x="198755" y="669080"/>
                </a:lnTo>
                <a:cubicBezTo>
                  <a:pt x="189577" y="670113"/>
                  <a:pt x="175409" y="670629"/>
                  <a:pt x="156251" y="670629"/>
                </a:cubicBezTo>
                <a:lnTo>
                  <a:pt x="4646" y="670629"/>
                </a:lnTo>
                <a:close/>
                <a:moveTo>
                  <a:pt x="137494" y="326413"/>
                </a:moveTo>
                <a:cubicBezTo>
                  <a:pt x="111567" y="326413"/>
                  <a:pt x="90372" y="332665"/>
                  <a:pt x="73909" y="345170"/>
                </a:cubicBezTo>
                <a:cubicBezTo>
                  <a:pt x="57447" y="357674"/>
                  <a:pt x="49215" y="374825"/>
                  <a:pt x="49215" y="396622"/>
                </a:cubicBezTo>
                <a:cubicBezTo>
                  <a:pt x="49215" y="418878"/>
                  <a:pt x="57103" y="436201"/>
                  <a:pt x="72877" y="448591"/>
                </a:cubicBezTo>
                <a:cubicBezTo>
                  <a:pt x="88651" y="460981"/>
                  <a:pt x="109846" y="467176"/>
                  <a:pt x="136461" y="467176"/>
                </a:cubicBezTo>
                <a:cubicBezTo>
                  <a:pt x="164224" y="467176"/>
                  <a:pt x="186165" y="461153"/>
                  <a:pt x="202283" y="449107"/>
                </a:cubicBezTo>
                <a:cubicBezTo>
                  <a:pt x="218401" y="437062"/>
                  <a:pt x="226461" y="420083"/>
                  <a:pt x="226461" y="398171"/>
                </a:cubicBezTo>
                <a:cubicBezTo>
                  <a:pt x="226461" y="375915"/>
                  <a:pt x="218201" y="358391"/>
                  <a:pt x="201681" y="345600"/>
                </a:cubicBezTo>
                <a:cubicBezTo>
                  <a:pt x="185161" y="332808"/>
                  <a:pt x="163765" y="326413"/>
                  <a:pt x="137494" y="326413"/>
                </a:cubicBezTo>
                <a:close/>
                <a:moveTo>
                  <a:pt x="134396" y="266700"/>
                </a:moveTo>
                <a:cubicBezTo>
                  <a:pt x="176155" y="266700"/>
                  <a:pt x="210141" y="278889"/>
                  <a:pt x="236355" y="303267"/>
                </a:cubicBezTo>
                <a:cubicBezTo>
                  <a:pt x="262569" y="327646"/>
                  <a:pt x="275676" y="359854"/>
                  <a:pt x="275676" y="399892"/>
                </a:cubicBezTo>
                <a:cubicBezTo>
                  <a:pt x="275676" y="437979"/>
                  <a:pt x="262999" y="468639"/>
                  <a:pt x="237646" y="491870"/>
                </a:cubicBezTo>
                <a:cubicBezTo>
                  <a:pt x="212292" y="515101"/>
                  <a:pt x="179711" y="526717"/>
                  <a:pt x="139903" y="526717"/>
                </a:cubicBezTo>
                <a:cubicBezTo>
                  <a:pt x="98374" y="526717"/>
                  <a:pt x="64674" y="514642"/>
                  <a:pt x="38804" y="490493"/>
                </a:cubicBezTo>
                <a:cubicBezTo>
                  <a:pt x="12935" y="466344"/>
                  <a:pt x="0" y="434710"/>
                  <a:pt x="0" y="395590"/>
                </a:cubicBezTo>
                <a:cubicBezTo>
                  <a:pt x="0" y="357387"/>
                  <a:pt x="12533" y="326355"/>
                  <a:pt x="37600" y="302493"/>
                </a:cubicBezTo>
                <a:cubicBezTo>
                  <a:pt x="62667" y="278631"/>
                  <a:pt x="94932" y="266700"/>
                  <a:pt x="134396" y="266700"/>
                </a:cubicBezTo>
                <a:close/>
                <a:moveTo>
                  <a:pt x="132159" y="0"/>
                </a:moveTo>
                <a:cubicBezTo>
                  <a:pt x="174262" y="0"/>
                  <a:pt x="208707" y="13164"/>
                  <a:pt x="235495" y="39493"/>
                </a:cubicBezTo>
                <a:cubicBezTo>
                  <a:pt x="262282" y="65822"/>
                  <a:pt x="275676" y="99808"/>
                  <a:pt x="275676" y="141452"/>
                </a:cubicBezTo>
                <a:cubicBezTo>
                  <a:pt x="275676" y="167494"/>
                  <a:pt x="272292" y="189291"/>
                  <a:pt x="265523" y="206843"/>
                </a:cubicBezTo>
                <a:lnTo>
                  <a:pt x="210629" y="206843"/>
                </a:lnTo>
                <a:cubicBezTo>
                  <a:pt x="221183" y="188832"/>
                  <a:pt x="226461" y="168411"/>
                  <a:pt x="226461" y="145582"/>
                </a:cubicBezTo>
                <a:cubicBezTo>
                  <a:pt x="226461" y="119540"/>
                  <a:pt x="218143" y="98718"/>
                  <a:pt x="201509" y="83116"/>
                </a:cubicBezTo>
                <a:cubicBezTo>
                  <a:pt x="184874" y="67514"/>
                  <a:pt x="163134" y="59713"/>
                  <a:pt x="136289" y="59713"/>
                </a:cubicBezTo>
                <a:cubicBezTo>
                  <a:pt x="110133" y="59713"/>
                  <a:pt x="89081" y="67112"/>
                  <a:pt x="73135" y="81911"/>
                </a:cubicBezTo>
                <a:cubicBezTo>
                  <a:pt x="57189" y="96710"/>
                  <a:pt x="49215" y="116729"/>
                  <a:pt x="49215" y="141968"/>
                </a:cubicBezTo>
                <a:cubicBezTo>
                  <a:pt x="49215" y="165715"/>
                  <a:pt x="54952" y="187340"/>
                  <a:pt x="66424" y="206843"/>
                </a:cubicBezTo>
                <a:lnTo>
                  <a:pt x="14283" y="206843"/>
                </a:lnTo>
                <a:cubicBezTo>
                  <a:pt x="4761" y="187455"/>
                  <a:pt x="0" y="162159"/>
                  <a:pt x="0" y="130955"/>
                </a:cubicBezTo>
                <a:cubicBezTo>
                  <a:pt x="0" y="90802"/>
                  <a:pt x="12017" y="58938"/>
                  <a:pt x="36051" y="35363"/>
                </a:cubicBezTo>
                <a:cubicBezTo>
                  <a:pt x="60085" y="11788"/>
                  <a:pt x="92121" y="0"/>
                  <a:pt x="132159" y="0"/>
                </a:cubicBezTo>
                <a:close/>
              </a:path>
            </a:pathLst>
          </a:cu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custDataLst>
      <p:tags r:id="rId9"/>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（二）参加普通高考</a:t>
            </a:r>
            <a:endParaRPr lang="zh-CN" altLang="en-US"/>
          </a:p>
        </p:txBody>
      </p:sp>
      <p:sp useBgFill="1">
        <p:nvSpPr>
          <p:cNvPr id="31" name="圆角矩形 30"/>
          <p:cNvSpPr/>
          <p:nvPr>
            <p:custDataLst>
              <p:tags r:id="rId2"/>
            </p:custDataLst>
          </p:nvPr>
        </p:nvSpPr>
        <p:spPr>
          <a:xfrm>
            <a:off x="736918" y="1705740"/>
            <a:ext cx="5221297" cy="2129664"/>
          </a:xfrm>
          <a:prstGeom prst="roundRect">
            <a:avLst>
              <a:gd name="adj" fmla="val 3354"/>
            </a:avLst>
          </a:prstGeom>
          <a:ln>
            <a:noFill/>
          </a:ln>
          <a:effectLst>
            <a:outerShdw blurRad="368300" dist="101600" dir="5400000" algn="t" rotWithShape="0">
              <a:prstClr val="black">
                <a:alpha val="8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useBgFill="1">
        <p:nvSpPr>
          <p:cNvPr id="32" name="任意多边形 31"/>
          <p:cNvSpPr/>
          <p:nvPr>
            <p:custDataLst>
              <p:tags r:id="rId3"/>
            </p:custDataLst>
          </p:nvPr>
        </p:nvSpPr>
        <p:spPr>
          <a:xfrm>
            <a:off x="736918" y="1705740"/>
            <a:ext cx="5221297" cy="2129664"/>
          </a:xfrm>
          <a:custGeom>
            <a:avLst/>
            <a:gdLst>
              <a:gd name="connsiteX0" fmla="*/ 977 w 8223"/>
              <a:gd name="connsiteY0" fmla="*/ 7 h 3354"/>
              <a:gd name="connsiteX1" fmla="*/ 8111 w 8223"/>
              <a:gd name="connsiteY1" fmla="*/ 0 h 3354"/>
              <a:gd name="connsiteX2" fmla="*/ 8223 w 8223"/>
              <a:gd name="connsiteY2" fmla="*/ 112 h 3354"/>
              <a:gd name="connsiteX3" fmla="*/ 8223 w 8223"/>
              <a:gd name="connsiteY3" fmla="*/ 3242 h 3354"/>
              <a:gd name="connsiteX4" fmla="*/ 8111 w 8223"/>
              <a:gd name="connsiteY4" fmla="*/ 3354 h 3354"/>
              <a:gd name="connsiteX5" fmla="*/ 112 w 8223"/>
              <a:gd name="connsiteY5" fmla="*/ 3354 h 3354"/>
              <a:gd name="connsiteX6" fmla="*/ 0 w 8223"/>
              <a:gd name="connsiteY6" fmla="*/ 3242 h 3354"/>
              <a:gd name="connsiteX7" fmla="*/ 0 w 8223"/>
              <a:gd name="connsiteY7" fmla="*/ 112 h 3354"/>
              <a:gd name="connsiteX8" fmla="*/ 112 w 8223"/>
              <a:gd name="connsiteY8" fmla="*/ 0 h 3354"/>
              <a:gd name="connsiteX9" fmla="*/ 153 w 8223"/>
              <a:gd name="connsiteY9" fmla="*/ 0 h 3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223" h="3354">
                <a:moveTo>
                  <a:pt x="977" y="7"/>
                </a:moveTo>
                <a:lnTo>
                  <a:pt x="8111" y="0"/>
                </a:lnTo>
                <a:cubicBezTo>
                  <a:pt x="8173" y="0"/>
                  <a:pt x="8223" y="50"/>
                  <a:pt x="8223" y="112"/>
                </a:cubicBezTo>
                <a:lnTo>
                  <a:pt x="8223" y="3242"/>
                </a:lnTo>
                <a:cubicBezTo>
                  <a:pt x="8223" y="3304"/>
                  <a:pt x="8173" y="3354"/>
                  <a:pt x="8111" y="3354"/>
                </a:cubicBezTo>
                <a:lnTo>
                  <a:pt x="112" y="3354"/>
                </a:lnTo>
                <a:cubicBezTo>
                  <a:pt x="50" y="3354"/>
                  <a:pt x="0" y="3304"/>
                  <a:pt x="0" y="3242"/>
                </a:cubicBezTo>
                <a:lnTo>
                  <a:pt x="0" y="112"/>
                </a:lnTo>
                <a:cubicBezTo>
                  <a:pt x="0" y="50"/>
                  <a:pt x="50" y="0"/>
                  <a:pt x="112" y="0"/>
                </a:cubicBezTo>
                <a:lnTo>
                  <a:pt x="153" y="0"/>
                </a:lnTo>
              </a:path>
            </a:pathLst>
          </a:custGeom>
          <a:solidFill>
            <a:srgbClr val="FFFFFF">
              <a:alpha val="10000"/>
            </a:srgbClr>
          </a:solidFill>
          <a:ln w="9525">
            <a:gradFill>
              <a:gsLst>
                <a:gs pos="30000">
                  <a:schemeClr val="accent1">
                    <a:alpha val="10000"/>
                  </a:schemeClr>
                </a:gs>
                <a:gs pos="100000">
                  <a:schemeClr val="accent1">
                    <a:lumMod val="60000"/>
                    <a:lumOff val="40000"/>
                    <a:alpha val="50000"/>
                  </a:schemeClr>
                </a:gs>
              </a:gsLst>
              <a:lin ang="10800000" scaled="1"/>
            </a:gra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33" name="文本框 32"/>
          <p:cNvSpPr txBox="1"/>
          <p:nvPr>
            <p:custDataLst>
              <p:tags r:id="rId4"/>
            </p:custDataLst>
          </p:nvPr>
        </p:nvSpPr>
        <p:spPr>
          <a:xfrm>
            <a:off x="1140754" y="1882260"/>
            <a:ext cx="4299966" cy="413361"/>
          </a:xfrm>
          <a:prstGeom prst="rect">
            <a:avLst/>
          </a:prstGeom>
          <a:noFill/>
        </p:spPr>
        <p:txBody>
          <a:bodyPr wrap="square" lIns="0" tIns="0" rIns="0" bIns="0" rtlCol="0" anchor="b" anchorCtr="0">
            <a:noAutofit/>
          </a:bodyPr>
          <a:p>
            <a:r>
              <a:rPr lang="zh-CN" altLang="en-US" sz="2000" b="1">
                <a:solidFill>
                  <a:schemeClr val="tx1"/>
                </a:solidFill>
                <a:sym typeface="+mn-ea"/>
              </a:rPr>
              <a:t>普通高考报名条件</a:t>
            </a:r>
            <a:endParaRPr lang="zh-CN" altLang="en-US" sz="2000" b="1">
              <a:solidFill>
                <a:schemeClr val="tx1"/>
              </a:solidFill>
              <a:sym typeface="+mn-ea"/>
            </a:endParaRPr>
          </a:p>
        </p:txBody>
      </p:sp>
      <p:sp>
        <p:nvSpPr>
          <p:cNvPr id="34" name="文本框 33"/>
          <p:cNvSpPr txBox="1"/>
          <p:nvPr>
            <p:custDataLst>
              <p:tags r:id="rId5"/>
            </p:custDataLst>
          </p:nvPr>
        </p:nvSpPr>
        <p:spPr>
          <a:xfrm>
            <a:off x="1140754" y="2381340"/>
            <a:ext cx="4439658" cy="1246431"/>
          </a:xfrm>
          <a:prstGeom prst="rect">
            <a:avLst/>
          </a:prstGeom>
          <a:noFill/>
        </p:spPr>
        <p:txBody>
          <a:bodyPr wrap="square" lIns="0" tIns="0" rIns="0" bIns="0" rtlCol="0" anchor="t" anchorCtr="0">
            <a:noAutofit/>
          </a:bodyPr>
          <a:p>
            <a:pPr marL="285750" indent="-285750" algn="just" fontAlgn="auto">
              <a:lnSpc>
                <a:spcPct val="130000"/>
              </a:lnSpc>
              <a:spcBef>
                <a:spcPts val="600"/>
              </a:spcBef>
              <a:buFont typeface="Arial" panose="020B0604020202020204" pitchFamily="34" charset="0"/>
              <a:buChar char="•"/>
            </a:pPr>
            <a:r>
              <a:rPr lang="zh-CN" altLang="en-US" dirty="0">
                <a:solidFill>
                  <a:schemeClr val="tx1">
                    <a:lumMod val="85000"/>
                    <a:lumOff val="15000"/>
                  </a:schemeClr>
                </a:solidFill>
              </a:rPr>
              <a:t>所有专业的学生均可通过复习参加普通高考，已取得中职毕业证的考生可以直接报名，应届生需提供在籍证明等材料。</a:t>
            </a:r>
            <a:endParaRPr lang="zh-CN" altLang="en-US" dirty="0">
              <a:solidFill>
                <a:schemeClr val="tx1">
                  <a:lumMod val="85000"/>
                  <a:lumOff val="15000"/>
                </a:schemeClr>
              </a:solidFill>
            </a:endParaRPr>
          </a:p>
        </p:txBody>
      </p:sp>
      <p:pic>
        <p:nvPicPr>
          <p:cNvPr id="35" name="图片 34" descr="文件"/>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936931" y="1550175"/>
            <a:ext cx="342245" cy="342245"/>
          </a:xfrm>
          <a:prstGeom prst="rect">
            <a:avLst/>
          </a:prstGeom>
        </p:spPr>
      </p:pic>
      <p:sp useBgFill="1">
        <p:nvSpPr>
          <p:cNvPr id="37" name="圆角矩形 36"/>
          <p:cNvSpPr/>
          <p:nvPr>
            <p:custDataLst>
              <p:tags r:id="rId9"/>
            </p:custDataLst>
          </p:nvPr>
        </p:nvSpPr>
        <p:spPr>
          <a:xfrm>
            <a:off x="736918" y="4174475"/>
            <a:ext cx="5221297" cy="2129664"/>
          </a:xfrm>
          <a:prstGeom prst="roundRect">
            <a:avLst>
              <a:gd name="adj" fmla="val 3354"/>
            </a:avLst>
          </a:prstGeom>
          <a:ln>
            <a:noFill/>
          </a:ln>
          <a:effectLst>
            <a:outerShdw blurRad="368300" dist="101600" dir="5400000" algn="t" rotWithShape="0">
              <a:prstClr val="black">
                <a:alpha val="8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useBgFill="1">
        <p:nvSpPr>
          <p:cNvPr id="38" name="任意多边形 37"/>
          <p:cNvSpPr/>
          <p:nvPr>
            <p:custDataLst>
              <p:tags r:id="rId10"/>
            </p:custDataLst>
          </p:nvPr>
        </p:nvSpPr>
        <p:spPr>
          <a:xfrm>
            <a:off x="736918" y="4174475"/>
            <a:ext cx="5221297" cy="2129664"/>
          </a:xfrm>
          <a:custGeom>
            <a:avLst/>
            <a:gdLst>
              <a:gd name="connsiteX0" fmla="*/ 977 w 8223"/>
              <a:gd name="connsiteY0" fmla="*/ 7 h 3354"/>
              <a:gd name="connsiteX1" fmla="*/ 8111 w 8223"/>
              <a:gd name="connsiteY1" fmla="*/ 0 h 3354"/>
              <a:gd name="connsiteX2" fmla="*/ 8223 w 8223"/>
              <a:gd name="connsiteY2" fmla="*/ 112 h 3354"/>
              <a:gd name="connsiteX3" fmla="*/ 8223 w 8223"/>
              <a:gd name="connsiteY3" fmla="*/ 3242 h 3354"/>
              <a:gd name="connsiteX4" fmla="*/ 8111 w 8223"/>
              <a:gd name="connsiteY4" fmla="*/ 3354 h 3354"/>
              <a:gd name="connsiteX5" fmla="*/ 112 w 8223"/>
              <a:gd name="connsiteY5" fmla="*/ 3354 h 3354"/>
              <a:gd name="connsiteX6" fmla="*/ 0 w 8223"/>
              <a:gd name="connsiteY6" fmla="*/ 3242 h 3354"/>
              <a:gd name="connsiteX7" fmla="*/ 0 w 8223"/>
              <a:gd name="connsiteY7" fmla="*/ 112 h 3354"/>
              <a:gd name="connsiteX8" fmla="*/ 112 w 8223"/>
              <a:gd name="connsiteY8" fmla="*/ 0 h 3354"/>
              <a:gd name="connsiteX9" fmla="*/ 153 w 8223"/>
              <a:gd name="connsiteY9" fmla="*/ 0 h 3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223" h="3354">
                <a:moveTo>
                  <a:pt x="977" y="7"/>
                </a:moveTo>
                <a:lnTo>
                  <a:pt x="8111" y="0"/>
                </a:lnTo>
                <a:cubicBezTo>
                  <a:pt x="8173" y="0"/>
                  <a:pt x="8223" y="50"/>
                  <a:pt x="8223" y="112"/>
                </a:cubicBezTo>
                <a:lnTo>
                  <a:pt x="8223" y="3242"/>
                </a:lnTo>
                <a:cubicBezTo>
                  <a:pt x="8223" y="3304"/>
                  <a:pt x="8173" y="3354"/>
                  <a:pt x="8111" y="3354"/>
                </a:cubicBezTo>
                <a:lnTo>
                  <a:pt x="112" y="3354"/>
                </a:lnTo>
                <a:cubicBezTo>
                  <a:pt x="50" y="3354"/>
                  <a:pt x="0" y="3304"/>
                  <a:pt x="0" y="3242"/>
                </a:cubicBezTo>
                <a:lnTo>
                  <a:pt x="0" y="112"/>
                </a:lnTo>
                <a:cubicBezTo>
                  <a:pt x="0" y="50"/>
                  <a:pt x="50" y="0"/>
                  <a:pt x="112" y="0"/>
                </a:cubicBezTo>
                <a:lnTo>
                  <a:pt x="153" y="0"/>
                </a:lnTo>
              </a:path>
            </a:pathLst>
          </a:custGeom>
          <a:solidFill>
            <a:srgbClr val="FFFFFF">
              <a:alpha val="10000"/>
            </a:srgbClr>
          </a:solidFill>
          <a:ln w="9525">
            <a:gradFill>
              <a:gsLst>
                <a:gs pos="30000">
                  <a:schemeClr val="accent1">
                    <a:alpha val="10000"/>
                  </a:schemeClr>
                </a:gs>
                <a:gs pos="100000">
                  <a:schemeClr val="accent1">
                    <a:lumMod val="60000"/>
                    <a:lumOff val="40000"/>
                    <a:alpha val="50000"/>
                  </a:schemeClr>
                </a:gs>
              </a:gsLst>
              <a:lin ang="10800000" scaled="1"/>
            </a:gra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39" name="文本框 38"/>
          <p:cNvSpPr txBox="1"/>
          <p:nvPr>
            <p:custDataLst>
              <p:tags r:id="rId11"/>
            </p:custDataLst>
          </p:nvPr>
        </p:nvSpPr>
        <p:spPr>
          <a:xfrm>
            <a:off x="1140754" y="4350994"/>
            <a:ext cx="4299966" cy="413361"/>
          </a:xfrm>
          <a:prstGeom prst="rect">
            <a:avLst/>
          </a:prstGeom>
          <a:noFill/>
        </p:spPr>
        <p:txBody>
          <a:bodyPr wrap="square" lIns="0" tIns="0" rIns="0" bIns="0" rtlCol="0" anchor="b" anchorCtr="0">
            <a:noAutofit/>
          </a:bodyPr>
          <a:p>
            <a:r>
              <a:rPr lang="zh-CN" altLang="en-US" sz="2000" b="1">
                <a:solidFill>
                  <a:schemeClr val="tx1"/>
                </a:solidFill>
                <a:sym typeface="+mn-ea"/>
              </a:rPr>
              <a:t>幼教、艺术、体育专业报考说明</a:t>
            </a:r>
            <a:endParaRPr lang="zh-CN" altLang="en-US" sz="2000" b="1">
              <a:solidFill>
                <a:schemeClr val="tx1"/>
              </a:solidFill>
              <a:sym typeface="+mn-ea"/>
            </a:endParaRPr>
          </a:p>
        </p:txBody>
      </p:sp>
      <p:sp>
        <p:nvSpPr>
          <p:cNvPr id="40" name="文本框 39"/>
          <p:cNvSpPr txBox="1"/>
          <p:nvPr>
            <p:custDataLst>
              <p:tags r:id="rId12"/>
            </p:custDataLst>
          </p:nvPr>
        </p:nvSpPr>
        <p:spPr>
          <a:xfrm>
            <a:off x="1140754" y="4850075"/>
            <a:ext cx="4439658" cy="1246431"/>
          </a:xfrm>
          <a:prstGeom prst="rect">
            <a:avLst/>
          </a:prstGeom>
          <a:noFill/>
        </p:spPr>
        <p:txBody>
          <a:bodyPr wrap="square" lIns="0" tIns="0" rIns="0" bIns="0" rtlCol="0" anchor="t" anchorCtr="0">
            <a:noAutofit/>
          </a:bodyPr>
          <a:p>
            <a:pPr marL="285750" indent="-285750" algn="just" fontAlgn="auto">
              <a:lnSpc>
                <a:spcPct val="130000"/>
              </a:lnSpc>
              <a:spcBef>
                <a:spcPts val="600"/>
              </a:spcBef>
              <a:buFont typeface="Arial" panose="020B0604020202020204" pitchFamily="34" charset="0"/>
              <a:buChar char="•"/>
            </a:pPr>
            <a:r>
              <a:rPr lang="zh-CN" altLang="en-US">
                <a:solidFill>
                  <a:schemeClr val="tx1">
                    <a:lumMod val="85000"/>
                    <a:lumOff val="15000"/>
                  </a:schemeClr>
                </a:solidFill>
                <a:sym typeface="+mn-ea"/>
              </a:rPr>
              <a:t>中职学校的幼教专业、艺术专业、体育专业学生，可由本校组织报考普通高考。</a:t>
            </a:r>
            <a:endParaRPr lang="zh-CN" altLang="en-US">
              <a:solidFill>
                <a:schemeClr val="tx1">
                  <a:lumMod val="85000"/>
                  <a:lumOff val="15000"/>
                </a:schemeClr>
              </a:solidFill>
              <a:sym typeface="+mn-ea"/>
            </a:endParaRPr>
          </a:p>
        </p:txBody>
      </p:sp>
      <p:sp useBgFill="1">
        <p:nvSpPr>
          <p:cNvPr id="43" name="圆角矩形 42"/>
          <p:cNvSpPr/>
          <p:nvPr>
            <p:custDataLst>
              <p:tags r:id="rId13"/>
            </p:custDataLst>
          </p:nvPr>
        </p:nvSpPr>
        <p:spPr>
          <a:xfrm>
            <a:off x="6274426" y="1705740"/>
            <a:ext cx="5221297" cy="2129664"/>
          </a:xfrm>
          <a:prstGeom prst="roundRect">
            <a:avLst>
              <a:gd name="adj" fmla="val 3354"/>
            </a:avLst>
          </a:prstGeom>
          <a:ln>
            <a:noFill/>
          </a:ln>
          <a:effectLst>
            <a:outerShdw blurRad="368300" dist="101600" dir="5400000" algn="t" rotWithShape="0">
              <a:prstClr val="black">
                <a:alpha val="8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useBgFill="1">
        <p:nvSpPr>
          <p:cNvPr id="44" name="任意多边形 43"/>
          <p:cNvSpPr/>
          <p:nvPr>
            <p:custDataLst>
              <p:tags r:id="rId14"/>
            </p:custDataLst>
          </p:nvPr>
        </p:nvSpPr>
        <p:spPr>
          <a:xfrm>
            <a:off x="6274426" y="1705740"/>
            <a:ext cx="5221297" cy="2129664"/>
          </a:xfrm>
          <a:custGeom>
            <a:avLst/>
            <a:gdLst>
              <a:gd name="connsiteX0" fmla="*/ 977 w 8223"/>
              <a:gd name="connsiteY0" fmla="*/ 7 h 3354"/>
              <a:gd name="connsiteX1" fmla="*/ 8111 w 8223"/>
              <a:gd name="connsiteY1" fmla="*/ 0 h 3354"/>
              <a:gd name="connsiteX2" fmla="*/ 8223 w 8223"/>
              <a:gd name="connsiteY2" fmla="*/ 112 h 3354"/>
              <a:gd name="connsiteX3" fmla="*/ 8223 w 8223"/>
              <a:gd name="connsiteY3" fmla="*/ 3242 h 3354"/>
              <a:gd name="connsiteX4" fmla="*/ 8111 w 8223"/>
              <a:gd name="connsiteY4" fmla="*/ 3354 h 3354"/>
              <a:gd name="connsiteX5" fmla="*/ 112 w 8223"/>
              <a:gd name="connsiteY5" fmla="*/ 3354 h 3354"/>
              <a:gd name="connsiteX6" fmla="*/ 0 w 8223"/>
              <a:gd name="connsiteY6" fmla="*/ 3242 h 3354"/>
              <a:gd name="connsiteX7" fmla="*/ 0 w 8223"/>
              <a:gd name="connsiteY7" fmla="*/ 112 h 3354"/>
              <a:gd name="connsiteX8" fmla="*/ 112 w 8223"/>
              <a:gd name="connsiteY8" fmla="*/ 0 h 3354"/>
              <a:gd name="connsiteX9" fmla="*/ 153 w 8223"/>
              <a:gd name="connsiteY9" fmla="*/ 0 h 3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223" h="3354">
                <a:moveTo>
                  <a:pt x="977" y="7"/>
                </a:moveTo>
                <a:lnTo>
                  <a:pt x="8111" y="0"/>
                </a:lnTo>
                <a:cubicBezTo>
                  <a:pt x="8173" y="0"/>
                  <a:pt x="8223" y="50"/>
                  <a:pt x="8223" y="112"/>
                </a:cubicBezTo>
                <a:lnTo>
                  <a:pt x="8223" y="3242"/>
                </a:lnTo>
                <a:cubicBezTo>
                  <a:pt x="8223" y="3304"/>
                  <a:pt x="8173" y="3354"/>
                  <a:pt x="8111" y="3354"/>
                </a:cubicBezTo>
                <a:lnTo>
                  <a:pt x="112" y="3354"/>
                </a:lnTo>
                <a:cubicBezTo>
                  <a:pt x="50" y="3354"/>
                  <a:pt x="0" y="3304"/>
                  <a:pt x="0" y="3242"/>
                </a:cubicBezTo>
                <a:lnTo>
                  <a:pt x="0" y="112"/>
                </a:lnTo>
                <a:cubicBezTo>
                  <a:pt x="0" y="50"/>
                  <a:pt x="50" y="0"/>
                  <a:pt x="112" y="0"/>
                </a:cubicBezTo>
                <a:lnTo>
                  <a:pt x="153" y="0"/>
                </a:lnTo>
              </a:path>
            </a:pathLst>
          </a:custGeom>
          <a:solidFill>
            <a:srgbClr val="FFFFFF">
              <a:alpha val="10000"/>
            </a:srgbClr>
          </a:solidFill>
          <a:ln w="9525">
            <a:gradFill>
              <a:gsLst>
                <a:gs pos="30000">
                  <a:schemeClr val="accent1">
                    <a:alpha val="10000"/>
                  </a:schemeClr>
                </a:gs>
                <a:gs pos="100000">
                  <a:schemeClr val="accent1">
                    <a:lumMod val="60000"/>
                    <a:lumOff val="40000"/>
                    <a:alpha val="50000"/>
                  </a:schemeClr>
                </a:gs>
              </a:gsLst>
              <a:lin ang="10800000" scaled="1"/>
            </a:gra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45" name="文本框 44"/>
          <p:cNvSpPr txBox="1"/>
          <p:nvPr>
            <p:custDataLst>
              <p:tags r:id="rId15"/>
            </p:custDataLst>
          </p:nvPr>
        </p:nvSpPr>
        <p:spPr>
          <a:xfrm>
            <a:off x="6678262" y="1882260"/>
            <a:ext cx="4439658" cy="413361"/>
          </a:xfrm>
          <a:prstGeom prst="rect">
            <a:avLst/>
          </a:prstGeom>
          <a:noFill/>
        </p:spPr>
        <p:txBody>
          <a:bodyPr wrap="square" lIns="0" tIns="0" rIns="0" bIns="0" rtlCol="0" anchor="b" anchorCtr="0">
            <a:noAutofit/>
          </a:bodyPr>
          <a:p>
            <a:r>
              <a:rPr lang="zh-CN" altLang="en-US" sz="2000" b="1">
                <a:solidFill>
                  <a:schemeClr val="tx1"/>
                </a:solidFill>
                <a:sym typeface="+mn-ea"/>
              </a:rPr>
              <a:t>应届生与社会考生的区别</a:t>
            </a:r>
            <a:endParaRPr lang="zh-CN" altLang="en-US" sz="2000" b="1">
              <a:solidFill>
                <a:schemeClr val="tx1"/>
              </a:solidFill>
              <a:sym typeface="+mn-ea"/>
            </a:endParaRPr>
          </a:p>
        </p:txBody>
      </p:sp>
      <p:sp>
        <p:nvSpPr>
          <p:cNvPr id="46" name="文本框 45"/>
          <p:cNvSpPr txBox="1"/>
          <p:nvPr>
            <p:custDataLst>
              <p:tags r:id="rId16"/>
            </p:custDataLst>
          </p:nvPr>
        </p:nvSpPr>
        <p:spPr>
          <a:xfrm>
            <a:off x="6678262" y="2381340"/>
            <a:ext cx="4439658" cy="1246431"/>
          </a:xfrm>
          <a:prstGeom prst="rect">
            <a:avLst/>
          </a:prstGeom>
          <a:noFill/>
        </p:spPr>
        <p:txBody>
          <a:bodyPr wrap="square" lIns="0" tIns="0" rIns="0" bIns="0" rtlCol="0" anchor="t" anchorCtr="0">
            <a:noAutofit/>
          </a:bodyPr>
          <a:p>
            <a:pPr marL="285750" indent="-285750" algn="just" fontAlgn="auto">
              <a:lnSpc>
                <a:spcPct val="130000"/>
              </a:lnSpc>
              <a:spcBef>
                <a:spcPts val="600"/>
              </a:spcBef>
              <a:buFont typeface="Arial" panose="020B0604020202020204" pitchFamily="34" charset="0"/>
              <a:buChar char="•"/>
            </a:pPr>
            <a:r>
              <a:rPr lang="zh-CN" altLang="en-US">
                <a:solidFill>
                  <a:schemeClr val="tx1">
                    <a:lumMod val="85000"/>
                    <a:lumOff val="15000"/>
                  </a:schemeClr>
                </a:solidFill>
                <a:sym typeface="+mn-ea"/>
              </a:rPr>
              <a:t>应届生需要学校提供在籍证明等材料，而社会考生（已取得中职毕业证的考生）可以直接报名参加普通高考。</a:t>
            </a:r>
            <a:endParaRPr lang="zh-CN" altLang="en-US">
              <a:solidFill>
                <a:schemeClr val="tx1">
                  <a:lumMod val="85000"/>
                  <a:lumOff val="15000"/>
                </a:schemeClr>
              </a:solidFill>
              <a:sym typeface="+mn-ea"/>
            </a:endParaRPr>
          </a:p>
        </p:txBody>
      </p:sp>
      <p:sp useBgFill="1">
        <p:nvSpPr>
          <p:cNvPr id="49" name="圆角矩形 48"/>
          <p:cNvSpPr/>
          <p:nvPr>
            <p:custDataLst>
              <p:tags r:id="rId17"/>
            </p:custDataLst>
          </p:nvPr>
        </p:nvSpPr>
        <p:spPr>
          <a:xfrm>
            <a:off x="6274426" y="4174475"/>
            <a:ext cx="5221297" cy="2129664"/>
          </a:xfrm>
          <a:prstGeom prst="roundRect">
            <a:avLst>
              <a:gd name="adj" fmla="val 3354"/>
            </a:avLst>
          </a:prstGeom>
          <a:ln>
            <a:noFill/>
          </a:ln>
          <a:effectLst>
            <a:outerShdw blurRad="368300" dist="101600" dir="5400000" algn="t" rotWithShape="0">
              <a:prstClr val="black">
                <a:alpha val="8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useBgFill="1">
        <p:nvSpPr>
          <p:cNvPr id="50" name="任意多边形 49"/>
          <p:cNvSpPr/>
          <p:nvPr>
            <p:custDataLst>
              <p:tags r:id="rId18"/>
            </p:custDataLst>
          </p:nvPr>
        </p:nvSpPr>
        <p:spPr>
          <a:xfrm>
            <a:off x="6274426" y="4174475"/>
            <a:ext cx="5221297" cy="2129664"/>
          </a:xfrm>
          <a:custGeom>
            <a:avLst/>
            <a:gdLst>
              <a:gd name="connsiteX0" fmla="*/ 977 w 8223"/>
              <a:gd name="connsiteY0" fmla="*/ 7 h 3354"/>
              <a:gd name="connsiteX1" fmla="*/ 8111 w 8223"/>
              <a:gd name="connsiteY1" fmla="*/ 0 h 3354"/>
              <a:gd name="connsiteX2" fmla="*/ 8223 w 8223"/>
              <a:gd name="connsiteY2" fmla="*/ 112 h 3354"/>
              <a:gd name="connsiteX3" fmla="*/ 8223 w 8223"/>
              <a:gd name="connsiteY3" fmla="*/ 3242 h 3354"/>
              <a:gd name="connsiteX4" fmla="*/ 8111 w 8223"/>
              <a:gd name="connsiteY4" fmla="*/ 3354 h 3354"/>
              <a:gd name="connsiteX5" fmla="*/ 112 w 8223"/>
              <a:gd name="connsiteY5" fmla="*/ 3354 h 3354"/>
              <a:gd name="connsiteX6" fmla="*/ 0 w 8223"/>
              <a:gd name="connsiteY6" fmla="*/ 3242 h 3354"/>
              <a:gd name="connsiteX7" fmla="*/ 0 w 8223"/>
              <a:gd name="connsiteY7" fmla="*/ 112 h 3354"/>
              <a:gd name="connsiteX8" fmla="*/ 112 w 8223"/>
              <a:gd name="connsiteY8" fmla="*/ 0 h 3354"/>
              <a:gd name="connsiteX9" fmla="*/ 153 w 8223"/>
              <a:gd name="connsiteY9" fmla="*/ 0 h 3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223" h="3354">
                <a:moveTo>
                  <a:pt x="977" y="7"/>
                </a:moveTo>
                <a:lnTo>
                  <a:pt x="8111" y="0"/>
                </a:lnTo>
                <a:cubicBezTo>
                  <a:pt x="8173" y="0"/>
                  <a:pt x="8223" y="50"/>
                  <a:pt x="8223" y="112"/>
                </a:cubicBezTo>
                <a:lnTo>
                  <a:pt x="8223" y="3242"/>
                </a:lnTo>
                <a:cubicBezTo>
                  <a:pt x="8223" y="3304"/>
                  <a:pt x="8173" y="3354"/>
                  <a:pt x="8111" y="3354"/>
                </a:cubicBezTo>
                <a:lnTo>
                  <a:pt x="112" y="3354"/>
                </a:lnTo>
                <a:cubicBezTo>
                  <a:pt x="50" y="3354"/>
                  <a:pt x="0" y="3304"/>
                  <a:pt x="0" y="3242"/>
                </a:cubicBezTo>
                <a:lnTo>
                  <a:pt x="0" y="112"/>
                </a:lnTo>
                <a:cubicBezTo>
                  <a:pt x="0" y="50"/>
                  <a:pt x="50" y="0"/>
                  <a:pt x="112" y="0"/>
                </a:cubicBezTo>
                <a:lnTo>
                  <a:pt x="153" y="0"/>
                </a:lnTo>
              </a:path>
            </a:pathLst>
          </a:custGeom>
          <a:solidFill>
            <a:srgbClr val="FFFFFF">
              <a:alpha val="10000"/>
            </a:srgbClr>
          </a:solidFill>
          <a:ln w="9525">
            <a:gradFill>
              <a:gsLst>
                <a:gs pos="30000">
                  <a:schemeClr val="accent1">
                    <a:alpha val="10000"/>
                  </a:schemeClr>
                </a:gs>
                <a:gs pos="100000">
                  <a:schemeClr val="accent1">
                    <a:lumMod val="60000"/>
                    <a:lumOff val="40000"/>
                    <a:alpha val="50000"/>
                  </a:schemeClr>
                </a:gs>
              </a:gsLst>
              <a:lin ang="10800000" scaled="1"/>
            </a:gra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51" name="文本框 50"/>
          <p:cNvSpPr txBox="1"/>
          <p:nvPr>
            <p:custDataLst>
              <p:tags r:id="rId19"/>
            </p:custDataLst>
          </p:nvPr>
        </p:nvSpPr>
        <p:spPr>
          <a:xfrm>
            <a:off x="6678262" y="4350994"/>
            <a:ext cx="4299966" cy="413361"/>
          </a:xfrm>
          <a:prstGeom prst="rect">
            <a:avLst/>
          </a:prstGeom>
          <a:noFill/>
        </p:spPr>
        <p:txBody>
          <a:bodyPr wrap="square" lIns="0" tIns="0" rIns="0" bIns="0" rtlCol="0" anchor="b" anchorCtr="0">
            <a:noAutofit/>
          </a:bodyPr>
          <a:p>
            <a:r>
              <a:rPr lang="zh-CN" altLang="en-US" sz="2000" b="1">
                <a:solidFill>
                  <a:schemeClr val="tx1"/>
                </a:solidFill>
                <a:sym typeface="+mn-ea"/>
              </a:rPr>
              <a:t>普通高考的报名流程</a:t>
            </a:r>
            <a:endParaRPr lang="zh-CN" altLang="en-US" sz="2000" b="1">
              <a:solidFill>
                <a:schemeClr val="tx1"/>
              </a:solidFill>
              <a:sym typeface="+mn-ea"/>
            </a:endParaRPr>
          </a:p>
        </p:txBody>
      </p:sp>
      <p:sp>
        <p:nvSpPr>
          <p:cNvPr id="52" name="文本框 51"/>
          <p:cNvSpPr txBox="1"/>
          <p:nvPr>
            <p:custDataLst>
              <p:tags r:id="rId20"/>
            </p:custDataLst>
          </p:nvPr>
        </p:nvSpPr>
        <p:spPr>
          <a:xfrm>
            <a:off x="6678262" y="4850075"/>
            <a:ext cx="4439658" cy="1246431"/>
          </a:xfrm>
          <a:prstGeom prst="rect">
            <a:avLst/>
          </a:prstGeom>
          <a:noFill/>
        </p:spPr>
        <p:txBody>
          <a:bodyPr wrap="square" lIns="0" tIns="0" rIns="0" bIns="0" rtlCol="0" anchor="t" anchorCtr="0">
            <a:noAutofit/>
          </a:bodyPr>
          <a:p>
            <a:pPr marL="285750" indent="-285750" algn="just" fontAlgn="auto">
              <a:lnSpc>
                <a:spcPct val="130000"/>
              </a:lnSpc>
              <a:spcBef>
                <a:spcPts val="600"/>
              </a:spcBef>
              <a:buFont typeface="Arial" panose="020B0604020202020204" pitchFamily="34" charset="0"/>
              <a:buChar char="•"/>
            </a:pPr>
            <a:r>
              <a:rPr lang="zh-CN" altLang="en-US">
                <a:solidFill>
                  <a:schemeClr val="tx1">
                    <a:lumMod val="85000"/>
                    <a:lumOff val="15000"/>
                  </a:schemeClr>
                </a:solidFill>
                <a:sym typeface="+mn-ea"/>
              </a:rPr>
              <a:t>报名参加普通高考的学生需按照规定的时间和程序进行报名，并参加相应的科目考试。</a:t>
            </a:r>
            <a:endParaRPr lang="zh-CN" altLang="en-US">
              <a:solidFill>
                <a:schemeClr val="tx1">
                  <a:lumMod val="85000"/>
                  <a:lumOff val="15000"/>
                </a:schemeClr>
              </a:solidFill>
              <a:sym typeface="+mn-ea"/>
            </a:endParaRPr>
          </a:p>
        </p:txBody>
      </p:sp>
      <p:pic>
        <p:nvPicPr>
          <p:cNvPr id="151" name="图片 150" descr="文件"/>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6454120" y="1540015"/>
            <a:ext cx="341980" cy="341980"/>
          </a:xfrm>
          <a:prstGeom prst="rect">
            <a:avLst/>
          </a:prstGeom>
        </p:spPr>
      </p:pic>
      <p:pic>
        <p:nvPicPr>
          <p:cNvPr id="54" name="图片 53" descr="文件查询"/>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6474439" y="4029068"/>
            <a:ext cx="341980" cy="341980"/>
          </a:xfrm>
          <a:prstGeom prst="rect">
            <a:avLst/>
          </a:prstGeom>
        </p:spPr>
      </p:pic>
      <p:pic>
        <p:nvPicPr>
          <p:cNvPr id="4" name="图片 2" descr="图片1"/>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945185" y="4057641"/>
            <a:ext cx="348478" cy="334780"/>
          </a:xfrm>
          <a:prstGeom prst="rect">
            <a:avLst/>
          </a:prstGeom>
        </p:spPr>
      </p:pic>
    </p:spTree>
    <p:custDataLst>
      <p:tags r:id="rId30"/>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（三）参加艺术类高考</a:t>
            </a:r>
            <a:endParaRPr lang="zh-CN" altLang="en-US"/>
          </a:p>
        </p:txBody>
      </p:sp>
      <p:sp>
        <p:nvSpPr>
          <p:cNvPr id="12" name="任意多边形: 形状 1"/>
          <p:cNvSpPr/>
          <p:nvPr>
            <p:custDataLst>
              <p:tags r:id="rId2"/>
            </p:custDataLst>
          </p:nvPr>
        </p:nvSpPr>
        <p:spPr>
          <a:xfrm>
            <a:off x="695960" y="1653077"/>
            <a:ext cx="2152791" cy="1766574"/>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1">
                  <a:alpha val="40000"/>
                </a:schemeClr>
              </a:gs>
              <a:gs pos="100000">
                <a:schemeClr val="accent1"/>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3" name="矩形 2"/>
          <p:cNvSpPr/>
          <p:nvPr>
            <p:custDataLst>
              <p:tags r:id="rId3"/>
            </p:custDataLst>
          </p:nvPr>
        </p:nvSpPr>
        <p:spPr>
          <a:xfrm>
            <a:off x="714374" y="4220938"/>
            <a:ext cx="2159933" cy="2087935"/>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艺术类高考是指学习艺术类专业并参加普通高考，要求学生不仅要学习文化课还要学习艺术专业课，文化课分数线相对较低。</a:t>
            </a:r>
            <a:endParaRPr lang="zh-CN" altLang="en-US" sz="1600" kern="0">
              <a:ln>
                <a:noFill/>
                <a:prstDash val="sysDot"/>
              </a:ln>
              <a:solidFill>
                <a:schemeClr val="tx1">
                  <a:lumMod val="85000"/>
                  <a:lumOff val="15000"/>
                </a:schemeClr>
              </a:solidFill>
              <a:latin typeface="+mn-ea"/>
              <a:cs typeface="+mn-ea"/>
            </a:endParaRPr>
          </a:p>
        </p:txBody>
      </p:sp>
      <p:sp>
        <p:nvSpPr>
          <p:cNvPr id="14" name="矩形 3"/>
          <p:cNvSpPr/>
          <p:nvPr>
            <p:custDataLst>
              <p:tags r:id="rId4"/>
            </p:custDataLst>
          </p:nvPr>
        </p:nvSpPr>
        <p:spPr>
          <a:xfrm>
            <a:off x="714374" y="3573258"/>
            <a:ext cx="2159932" cy="622067"/>
          </a:xfrm>
          <a:prstGeom prst="rect">
            <a:avLst/>
          </a:prstGeom>
          <a:noFill/>
        </p:spPr>
        <p:txBody>
          <a:bodyPr wrap="square" lIns="0" tIns="0" rIns="0" bIns="0" rtlCol="0" anchor="ctr">
            <a:noAutofit/>
          </a:bodyPr>
          <a:p>
            <a:pPr algn="ctr">
              <a:spcBef>
                <a:spcPct val="0"/>
              </a:spcBef>
              <a:spcAft>
                <a:spcPct val="0"/>
              </a:spcAft>
            </a:pPr>
            <a:r>
              <a:rPr lang="zh-CN" altLang="en-US" sz="2000" b="1" kern="0">
                <a:solidFill>
                  <a:schemeClr val="accent1"/>
                </a:solidFill>
                <a:latin typeface="+mn-ea"/>
                <a:cs typeface="+mn-ea"/>
              </a:rPr>
              <a:t>艺术类高考的定义与要求</a:t>
            </a:r>
            <a:endParaRPr lang="zh-CN" altLang="en-US" sz="2000" b="1" kern="0">
              <a:solidFill>
                <a:schemeClr val="accent1"/>
              </a:solidFill>
              <a:latin typeface="+mn-ea"/>
              <a:cs typeface="+mn-ea"/>
            </a:endParaRPr>
          </a:p>
        </p:txBody>
      </p:sp>
      <p:sp>
        <p:nvSpPr>
          <p:cNvPr id="15" name="任意多边形: 形状 32"/>
          <p:cNvSpPr/>
          <p:nvPr>
            <p:custDataLst>
              <p:tags r:id="rId5"/>
            </p:custDataLst>
          </p:nvPr>
        </p:nvSpPr>
        <p:spPr>
          <a:xfrm>
            <a:off x="6460312" y="1653077"/>
            <a:ext cx="2152791" cy="1766574"/>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1">
                  <a:alpha val="40000"/>
                </a:schemeClr>
              </a:gs>
              <a:gs pos="100000">
                <a:schemeClr val="accent1"/>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6" name="矩形 4"/>
          <p:cNvSpPr/>
          <p:nvPr>
            <p:custDataLst>
              <p:tags r:id="rId6"/>
            </p:custDataLst>
          </p:nvPr>
        </p:nvSpPr>
        <p:spPr>
          <a:xfrm>
            <a:off x="6478726" y="4220938"/>
            <a:ext cx="2159933" cy="2087935"/>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录取方式包括综合评分（文化分和专业分各占一定比例）、文化分达到标准后按专业分录取、省级统考成绩适用省内院校、独立院校需校考。</a:t>
            </a:r>
            <a:endParaRPr lang="zh-CN" altLang="en-US" sz="1600" kern="0">
              <a:ln>
                <a:noFill/>
                <a:prstDash val="sysDot"/>
              </a:ln>
              <a:solidFill>
                <a:schemeClr val="tx1">
                  <a:lumMod val="85000"/>
                  <a:lumOff val="15000"/>
                </a:schemeClr>
              </a:solidFill>
              <a:latin typeface="+mn-ea"/>
              <a:cs typeface="+mn-ea"/>
            </a:endParaRPr>
          </a:p>
        </p:txBody>
      </p:sp>
      <p:sp>
        <p:nvSpPr>
          <p:cNvPr id="17" name="矩形 5"/>
          <p:cNvSpPr/>
          <p:nvPr>
            <p:custDataLst>
              <p:tags r:id="rId7"/>
            </p:custDataLst>
          </p:nvPr>
        </p:nvSpPr>
        <p:spPr>
          <a:xfrm>
            <a:off x="6478726" y="3573258"/>
            <a:ext cx="2159932" cy="622067"/>
          </a:xfrm>
          <a:prstGeom prst="rect">
            <a:avLst/>
          </a:prstGeom>
          <a:noFill/>
        </p:spPr>
        <p:txBody>
          <a:bodyPr wrap="square" lIns="0" tIns="0" rIns="0" bIns="0" rtlCol="0" anchor="ctr">
            <a:noAutofit/>
          </a:bodyPr>
          <a:p>
            <a:pPr algn="ctr">
              <a:spcBef>
                <a:spcPct val="0"/>
              </a:spcBef>
              <a:spcAft>
                <a:spcPct val="0"/>
              </a:spcAft>
            </a:pPr>
            <a:r>
              <a:rPr lang="zh-CN" altLang="en-US" sz="2000" b="1" kern="0">
                <a:solidFill>
                  <a:schemeClr val="accent1"/>
                </a:solidFill>
                <a:latin typeface="+mn-ea"/>
                <a:cs typeface="+mn-ea"/>
              </a:rPr>
              <a:t>艺术类高考的录取方式</a:t>
            </a:r>
            <a:endParaRPr lang="zh-CN" altLang="en-US" sz="2000" b="1" kern="0">
              <a:solidFill>
                <a:schemeClr val="accent1"/>
              </a:solidFill>
              <a:latin typeface="+mn-ea"/>
              <a:cs typeface="+mn-ea"/>
            </a:endParaRPr>
          </a:p>
        </p:txBody>
      </p:sp>
      <p:sp>
        <p:nvSpPr>
          <p:cNvPr id="18" name="任意多边形: 形状 38"/>
          <p:cNvSpPr/>
          <p:nvPr>
            <p:custDataLst>
              <p:tags r:id="rId8"/>
            </p:custDataLst>
          </p:nvPr>
        </p:nvSpPr>
        <p:spPr>
          <a:xfrm>
            <a:off x="3578136" y="1653077"/>
            <a:ext cx="2152791" cy="1766574"/>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1">
                  <a:alpha val="40000"/>
                </a:schemeClr>
              </a:gs>
              <a:gs pos="100000">
                <a:schemeClr val="accent1"/>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9" name="矩形 7"/>
          <p:cNvSpPr/>
          <p:nvPr>
            <p:custDataLst>
              <p:tags r:id="rId9"/>
            </p:custDataLst>
          </p:nvPr>
        </p:nvSpPr>
        <p:spPr>
          <a:xfrm>
            <a:off x="3596550" y="4220938"/>
            <a:ext cx="2159933" cy="2087935"/>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艺术类考生需参加省级艺术联考取得最低控制线，然后参加次年6月的全国高考，录取分数线通常低于普通高考。</a:t>
            </a:r>
            <a:endParaRPr lang="zh-CN" altLang="en-US" sz="1600" kern="0">
              <a:ln>
                <a:noFill/>
                <a:prstDash val="sysDot"/>
              </a:ln>
              <a:solidFill>
                <a:schemeClr val="tx1">
                  <a:lumMod val="85000"/>
                  <a:lumOff val="15000"/>
                </a:schemeClr>
              </a:solidFill>
              <a:latin typeface="+mn-ea"/>
              <a:cs typeface="+mn-ea"/>
            </a:endParaRPr>
          </a:p>
        </p:txBody>
      </p:sp>
      <p:sp>
        <p:nvSpPr>
          <p:cNvPr id="20" name="矩形 8"/>
          <p:cNvSpPr/>
          <p:nvPr>
            <p:custDataLst>
              <p:tags r:id="rId10"/>
            </p:custDataLst>
          </p:nvPr>
        </p:nvSpPr>
        <p:spPr>
          <a:xfrm>
            <a:off x="3596550" y="3573258"/>
            <a:ext cx="2159932" cy="622067"/>
          </a:xfrm>
          <a:prstGeom prst="rect">
            <a:avLst/>
          </a:prstGeom>
          <a:noFill/>
        </p:spPr>
        <p:txBody>
          <a:bodyPr wrap="square" lIns="0" tIns="0" rIns="0" bIns="0" rtlCol="0" anchor="ctr">
            <a:noAutofit/>
          </a:bodyPr>
          <a:p>
            <a:pPr algn="ctr">
              <a:spcBef>
                <a:spcPct val="0"/>
              </a:spcBef>
              <a:spcAft>
                <a:spcPct val="0"/>
              </a:spcAft>
            </a:pPr>
            <a:r>
              <a:rPr lang="zh-CN" altLang="en-US" sz="2000" b="1" kern="0">
                <a:solidFill>
                  <a:schemeClr val="accent1"/>
                </a:solidFill>
                <a:latin typeface="+mn-ea"/>
                <a:cs typeface="+mn-ea"/>
              </a:rPr>
              <a:t>艺术类高考的考试流程</a:t>
            </a:r>
            <a:endParaRPr lang="zh-CN" altLang="en-US" sz="2000" b="1" kern="0">
              <a:solidFill>
                <a:schemeClr val="accent1"/>
              </a:solidFill>
              <a:latin typeface="+mn-ea"/>
              <a:cs typeface="+mn-ea"/>
            </a:endParaRPr>
          </a:p>
        </p:txBody>
      </p:sp>
      <p:sp>
        <p:nvSpPr>
          <p:cNvPr id="21" name="任意多边形: 形状 44"/>
          <p:cNvSpPr/>
          <p:nvPr>
            <p:custDataLst>
              <p:tags r:id="rId11"/>
            </p:custDataLst>
          </p:nvPr>
        </p:nvSpPr>
        <p:spPr>
          <a:xfrm>
            <a:off x="9323438" y="1653077"/>
            <a:ext cx="2152791" cy="1766574"/>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1">
                  <a:alpha val="40000"/>
                </a:schemeClr>
              </a:gs>
              <a:gs pos="100000">
                <a:schemeClr val="accent1"/>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22" name="矩形 9"/>
          <p:cNvSpPr/>
          <p:nvPr>
            <p:custDataLst>
              <p:tags r:id="rId12"/>
            </p:custDataLst>
          </p:nvPr>
        </p:nvSpPr>
        <p:spPr>
          <a:xfrm>
            <a:off x="9341853" y="4220938"/>
            <a:ext cx="2159933" cy="2087935"/>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艺术类考生的文化课分数线不能低于普通本科考生分数线的70%或75%，确保艺术类考生在文化课方面也达到一定标准。</a:t>
            </a:r>
            <a:endParaRPr lang="zh-CN" altLang="en-US" sz="1600" kern="0">
              <a:ln>
                <a:noFill/>
                <a:prstDash val="sysDot"/>
              </a:ln>
              <a:solidFill>
                <a:schemeClr val="tx1">
                  <a:lumMod val="85000"/>
                  <a:lumOff val="15000"/>
                </a:schemeClr>
              </a:solidFill>
              <a:latin typeface="+mn-ea"/>
              <a:cs typeface="+mn-ea"/>
            </a:endParaRPr>
          </a:p>
        </p:txBody>
      </p:sp>
      <p:sp>
        <p:nvSpPr>
          <p:cNvPr id="23" name="矩形 10"/>
          <p:cNvSpPr/>
          <p:nvPr>
            <p:custDataLst>
              <p:tags r:id="rId13"/>
            </p:custDataLst>
          </p:nvPr>
        </p:nvSpPr>
        <p:spPr>
          <a:xfrm>
            <a:off x="9341853" y="3573258"/>
            <a:ext cx="2159932" cy="622067"/>
          </a:xfrm>
          <a:prstGeom prst="rect">
            <a:avLst/>
          </a:prstGeom>
          <a:noFill/>
        </p:spPr>
        <p:txBody>
          <a:bodyPr wrap="square" lIns="0" tIns="0" rIns="0" bIns="0" rtlCol="0" anchor="ctr">
            <a:noAutofit/>
          </a:bodyPr>
          <a:p>
            <a:pPr algn="ctr">
              <a:spcBef>
                <a:spcPct val="0"/>
              </a:spcBef>
              <a:spcAft>
                <a:spcPct val="0"/>
              </a:spcAft>
            </a:pPr>
            <a:r>
              <a:rPr lang="zh-CN" altLang="en-US" sz="2000" b="1" kern="0">
                <a:solidFill>
                  <a:schemeClr val="accent1"/>
                </a:solidFill>
                <a:latin typeface="+mn-ea"/>
                <a:cs typeface="+mn-ea"/>
              </a:rPr>
              <a:t>艺术类考生的文化课分数线标准</a:t>
            </a:r>
            <a:endParaRPr lang="zh-CN" altLang="en-US" sz="2000" b="1" kern="0">
              <a:solidFill>
                <a:schemeClr val="accent1"/>
              </a:solidFill>
              <a:latin typeface="+mn-ea"/>
              <a:cs typeface="+mn-ea"/>
            </a:endParaRPr>
          </a:p>
        </p:txBody>
      </p:sp>
      <p:pic>
        <p:nvPicPr>
          <p:cNvPr id="24" name="图片 48" descr="/data/temp/2fe8d397-474d-11f0-a01a-a2e367908619.jpg@base@tag=imgScale&amp;m=1&amp;w=578&amp;h=478&amp;q=952fe8d397-474d-11f0-a01a-a2e367908619"/>
          <p:cNvPicPr>
            <a:picLocks noChangeAspect="1"/>
          </p:cNvPicPr>
          <p:nvPr>
            <p:custDataLst>
              <p:tags r:id="rId14"/>
            </p:custDataLst>
          </p:nvPr>
        </p:nvPicPr>
        <p:blipFill rotWithShape="1">
          <a:blip r:embed="rId15"/>
          <a:srcRect l="8642" r="8643"/>
          <a:stretch>
            <a:fillRect/>
          </a:stretch>
        </p:blipFill>
        <p:spPr>
          <a:xfrm>
            <a:off x="738504" y="1715306"/>
            <a:ext cx="2081648" cy="1720971"/>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1">
              <a:alpha val="55000"/>
            </a:schemeClr>
          </a:solidFill>
          <a:ln w="6350">
            <a:solidFill>
              <a:schemeClr val="tx1">
                <a:lumMod val="40000"/>
                <a:lumOff val="60000"/>
                <a:alpha val="20000"/>
              </a:schemeClr>
            </a:solidFill>
          </a:ln>
        </p:spPr>
      </p:pic>
      <p:pic>
        <p:nvPicPr>
          <p:cNvPr id="25" name="图片 51" descr="/data/temp/2fe8d352-474d-11f0-a01a-a2e367908619.jpg@base@tag=imgScale&amp;m=1&amp;w=578&amp;h=478&amp;q=952fe8d352-474d-11f0-a01a-a2e367908619"/>
          <p:cNvPicPr>
            <a:picLocks noChangeAspect="1"/>
          </p:cNvPicPr>
          <p:nvPr>
            <p:custDataLst>
              <p:tags r:id="rId16"/>
            </p:custDataLst>
          </p:nvPr>
        </p:nvPicPr>
        <p:blipFill rotWithShape="1">
          <a:blip r:embed="rId17"/>
          <a:srcRect r="19361"/>
          <a:stretch>
            <a:fillRect/>
          </a:stretch>
        </p:blipFill>
        <p:spPr>
          <a:xfrm>
            <a:off x="3620680" y="1715306"/>
            <a:ext cx="2081648" cy="1720971"/>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1">
              <a:alpha val="55000"/>
            </a:schemeClr>
          </a:solidFill>
          <a:ln w="6350">
            <a:solidFill>
              <a:schemeClr val="tx1">
                <a:lumMod val="40000"/>
                <a:lumOff val="60000"/>
                <a:alpha val="20000"/>
              </a:schemeClr>
            </a:solidFill>
          </a:ln>
        </p:spPr>
      </p:pic>
      <p:pic>
        <p:nvPicPr>
          <p:cNvPr id="26" name="图片 54" descr="/data/temp/2fe8d4fa-474d-11f0-a01a-a2e367908619.jpg@base@tag=imgScale&amp;m=1&amp;w=578&amp;h=478&amp;q=952fe8d4fa-474d-11f0-a01a-a2e367908619"/>
          <p:cNvPicPr>
            <a:picLocks noChangeAspect="1"/>
          </p:cNvPicPr>
          <p:nvPr>
            <p:custDataLst>
              <p:tags r:id="rId18"/>
            </p:custDataLst>
          </p:nvPr>
        </p:nvPicPr>
        <p:blipFill rotWithShape="1">
          <a:blip r:embed="rId19"/>
          <a:srcRect r="19361"/>
          <a:stretch>
            <a:fillRect/>
          </a:stretch>
        </p:blipFill>
        <p:spPr>
          <a:xfrm>
            <a:off x="6502856" y="1715306"/>
            <a:ext cx="2081648" cy="1720971"/>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1">
              <a:alpha val="55000"/>
            </a:schemeClr>
          </a:solidFill>
          <a:ln w="6350">
            <a:solidFill>
              <a:schemeClr val="tx1">
                <a:lumMod val="40000"/>
                <a:lumOff val="60000"/>
                <a:alpha val="20000"/>
              </a:schemeClr>
            </a:solidFill>
          </a:ln>
        </p:spPr>
      </p:pic>
      <p:pic>
        <p:nvPicPr>
          <p:cNvPr id="27" name="图片 60" descr="/data/temp/2fe8d6c4-474d-11f0-a01a-a2e367908619.jpg@base@tag=imgScale&amp;m=1&amp;w=578&amp;h=478&amp;q=952fe8d6c4-474d-11f0-a01a-a2e367908619"/>
          <p:cNvPicPr>
            <a:picLocks noChangeAspect="1"/>
          </p:cNvPicPr>
          <p:nvPr>
            <p:custDataLst>
              <p:tags r:id="rId20"/>
            </p:custDataLst>
          </p:nvPr>
        </p:nvPicPr>
        <p:blipFill rotWithShape="1">
          <a:blip r:embed="rId21"/>
          <a:srcRect r="19699" b="418"/>
          <a:stretch>
            <a:fillRect/>
          </a:stretch>
        </p:blipFill>
        <p:spPr>
          <a:xfrm>
            <a:off x="9365982" y="1715306"/>
            <a:ext cx="2081648" cy="1720971"/>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9" y="1019303"/>
                  <a:pt x="-245434" y="307969"/>
                  <a:pt x="952763" y="45652"/>
                </a:cubicBezTo>
                <a:cubicBezTo>
                  <a:pt x="1080687" y="17646"/>
                  <a:pt x="1235468" y="-1621"/>
                  <a:pt x="1388864" y="108"/>
                </a:cubicBezTo>
                <a:close/>
              </a:path>
            </a:pathLst>
          </a:custGeom>
          <a:solidFill>
            <a:schemeClr val="accent1">
              <a:alpha val="55000"/>
            </a:schemeClr>
          </a:solidFill>
          <a:ln w="6350">
            <a:solidFill>
              <a:schemeClr val="tx1">
                <a:lumMod val="40000"/>
                <a:lumOff val="60000"/>
                <a:alpha val="20000"/>
              </a:schemeClr>
            </a:solidFill>
          </a:ln>
        </p:spPr>
      </p:pic>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695960" y="360045"/>
            <a:ext cx="10800080" cy="132207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pPr>
              <a:lnSpc>
                <a:spcPct val="130000"/>
              </a:lnSpc>
            </a:pPr>
            <a:r>
              <a:rPr lang="zh-CN" altLang="en-US"/>
              <a:t>六、对口升学与普通高考</a:t>
            </a:r>
            <a:endParaRPr lang="zh-CN" altLang="en-US"/>
          </a:p>
          <a:p>
            <a:pPr>
              <a:lnSpc>
                <a:spcPct val="130000"/>
              </a:lnSpc>
            </a:pPr>
            <a:r>
              <a:rPr lang="zh-CN" altLang="en-US"/>
              <a:t>（一）相同之处</a:t>
            </a:r>
            <a:endParaRPr lang="zh-CN" altLang="en-US"/>
          </a:p>
        </p:txBody>
      </p:sp>
      <p:sp>
        <p:nvSpPr>
          <p:cNvPr id="159" name="矩形 158"/>
          <p:cNvSpPr/>
          <p:nvPr>
            <p:custDataLst>
              <p:tags r:id="rId2"/>
            </p:custDataLst>
          </p:nvPr>
        </p:nvSpPr>
        <p:spPr>
          <a:xfrm>
            <a:off x="3703638" y="3462836"/>
            <a:ext cx="2077785" cy="488744"/>
          </a:xfrm>
          <a:prstGeom prst="rect">
            <a:avLst/>
          </a:prstGeom>
          <a:noFill/>
        </p:spPr>
        <p:txBody>
          <a:bodyPr wrap="square" lIns="0" tIns="0" rIns="0" bIns="0" rtlCol="0" anchor="ctr" anchorCtr="0">
            <a:noAutofit/>
          </a:bodyPr>
          <a:lstStyle/>
          <a:p>
            <a:pPr algn="ctr">
              <a:spcBef>
                <a:spcPct val="0"/>
              </a:spcBef>
              <a:spcAft>
                <a:spcPct val="0"/>
              </a:spcAft>
            </a:pPr>
            <a:r>
              <a:rPr lang="zh-CN" altLang="en-US" sz="2000" b="1" dirty="0">
                <a:solidFill>
                  <a:schemeClr val="accent2"/>
                </a:solidFill>
                <a:latin typeface="+mn-ea"/>
                <a:cs typeface="+mn-ea"/>
              </a:rPr>
              <a:t>考试形式的一致性</a:t>
            </a:r>
            <a:endParaRPr lang="zh-CN" altLang="en-US" sz="2000" b="1" dirty="0">
              <a:solidFill>
                <a:schemeClr val="accent2"/>
              </a:solidFill>
              <a:latin typeface="+mn-ea"/>
              <a:cs typeface="+mn-ea"/>
            </a:endParaRPr>
          </a:p>
        </p:txBody>
      </p:sp>
      <p:sp>
        <p:nvSpPr>
          <p:cNvPr id="160" name="矩形 159"/>
          <p:cNvSpPr/>
          <p:nvPr>
            <p:custDataLst>
              <p:tags r:id="rId3"/>
            </p:custDataLst>
          </p:nvPr>
        </p:nvSpPr>
        <p:spPr>
          <a:xfrm>
            <a:off x="3138805" y="4344670"/>
            <a:ext cx="2684780" cy="1495425"/>
          </a:xfrm>
          <a:prstGeom prst="rect">
            <a:avLst/>
          </a:prstGeom>
          <a:noFill/>
        </p:spPr>
        <p:txBody>
          <a:bodyPr wrap="square" lIns="0" tIns="0" rIns="0" bIns="0" anchor="t" anchorCtr="0">
            <a:noAutofit/>
          </a:bodyPr>
          <a:lstStyle/>
          <a:p>
            <a:pPr algn="ct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考试的形式相同，均采用“3+X”的模式，其中“3”指的是语文、数学、英语三门文化课，而“X”代表专业课，体现了考试内容的标准化。</a:t>
            </a:r>
            <a:endParaRPr lang="zh-CN" altLang="en-US" sz="1600">
              <a:ln>
                <a:noFill/>
                <a:prstDash val="sysDot"/>
              </a:ln>
              <a:solidFill>
                <a:schemeClr val="tx1">
                  <a:lumMod val="85000"/>
                  <a:lumOff val="15000"/>
                </a:schemeClr>
              </a:solidFill>
              <a:latin typeface="+mn-ea"/>
              <a:cs typeface="+mn-ea"/>
            </a:endParaRPr>
          </a:p>
        </p:txBody>
      </p:sp>
      <p:sp>
        <p:nvSpPr>
          <p:cNvPr id="161" name="Freeform 8"/>
          <p:cNvSpPr/>
          <p:nvPr>
            <p:custDataLst>
              <p:tags r:id="rId4"/>
            </p:custDataLst>
          </p:nvPr>
        </p:nvSpPr>
        <p:spPr bwMode="auto">
          <a:xfrm>
            <a:off x="4086298" y="4051662"/>
            <a:ext cx="1312062" cy="67164"/>
          </a:xfrm>
          <a:custGeom>
            <a:avLst/>
            <a:gdLst>
              <a:gd name="T0" fmla="*/ 391912 w 1717675"/>
              <a:gd name="T1" fmla="*/ 391912 w 1717675"/>
              <a:gd name="T2" fmla="*/ 391912 w 1717675"/>
              <a:gd name="T3" fmla="*/ 391912 w 1717675"/>
              <a:gd name="T4" fmla="*/ 391912 w 1717675"/>
              <a:gd name="T5" fmla="*/ 391912 w 1717675"/>
              <a:gd name="T6" fmla="*/ 391912 w 1717675"/>
              <a:gd name="T7" fmla="*/ 391912 w 1717675"/>
              <a:gd name="T8" fmla="*/ 391912 w 1717675"/>
              <a:gd name="T9" fmla="*/ 391912 w 1717675"/>
              <a:gd name="T10" fmla="*/ 391912 w 1717675"/>
              <a:gd name="T11" fmla="*/ 391912 w 1717675"/>
              <a:gd name="T12" fmla="*/ 391912 w 1717675"/>
              <a:gd name="T13" fmla="*/ 391912 w 1717675"/>
              <a:gd name="T14" fmla="*/ 391912 w 1717675"/>
              <a:gd name="T15" fmla="*/ 391912 w 1717675"/>
              <a:gd name="T16" fmla="*/ 391912 w 1717675"/>
              <a:gd name="T17" fmla="*/ 391912 w 1717675"/>
              <a:gd name="T18" fmla="*/ 391912 w 1717675"/>
              <a:gd name="T19" fmla="*/ 391912 w 1717675"/>
              <a:gd name="T20" fmla="*/ 391912 w 1717675"/>
              <a:gd name="T21" fmla="*/ 391912 w 1717675"/>
              <a:gd name="T22" fmla="*/ 391912 w 1717675"/>
              <a:gd name="T23" fmla="*/ 391912 w 1717675"/>
              <a:gd name="T24" fmla="*/ 391912 w 1717675"/>
              <a:gd name="T25" fmla="*/ 391912 w 1717675"/>
              <a:gd name="T26" fmla="*/ 391912 w 1717675"/>
              <a:gd name="T27" fmla="*/ 391912 w 1717675"/>
              <a:gd name="T28" fmla="*/ 391912 w 1717675"/>
              <a:gd name="T29" fmla="*/ 391912 w 1717675"/>
              <a:gd name="T30" fmla="*/ 391912 w 1717675"/>
              <a:gd name="T31" fmla="*/ 391912 w 1717675"/>
              <a:gd name="T32" fmla="*/ 391912 w 1717675"/>
              <a:gd name="T33" fmla="*/ 391912 w 1717675"/>
              <a:gd name="T34" fmla="*/ 391912 w 1717675"/>
              <a:gd name="T35" fmla="*/ 391912 w 1717675"/>
              <a:gd name="T36" fmla="*/ 391912 w 1717675"/>
              <a:gd name="T37" fmla="*/ 391912 w 1717675"/>
              <a:gd name="T38" fmla="*/ 391912 w 1717675"/>
              <a:gd name="T39" fmla="*/ 391912 w 1717675"/>
              <a:gd name="T40" fmla="*/ 391912 w 1717675"/>
              <a:gd name="T41" fmla="*/ 391912 w 1717675"/>
              <a:gd name="T42" fmla="*/ 391912 w 1717675"/>
              <a:gd name="T43" fmla="*/ 391912 w 1717675"/>
              <a:gd name="T44" fmla="*/ 391912 w 1717675"/>
              <a:gd name="T45" fmla="*/ 391912 w 1717675"/>
              <a:gd name="T46" fmla="*/ 391912 w 1717675"/>
              <a:gd name="T47" fmla="*/ 391912 w 1717675"/>
              <a:gd name="T48" fmla="*/ 391912 w 1717675"/>
              <a:gd name="T49" fmla="*/ 391912 w 1717675"/>
              <a:gd name="T50" fmla="*/ 391912 w 1717675"/>
              <a:gd name="T51" fmla="*/ 391912 w 1717675"/>
              <a:gd name="T52" fmla="*/ 391912 w 1717675"/>
              <a:gd name="T53" fmla="*/ 391912 w 1717675"/>
              <a:gd name="T54" fmla="*/ 391912 w 1717675"/>
              <a:gd name="T55" fmla="*/ 391912 w 1717675"/>
              <a:gd name="T56" fmla="*/ 391912 w 1717675"/>
              <a:gd name="T57" fmla="*/ 391912 w 1717675"/>
              <a:gd name="T58" fmla="*/ 391912 w 1717675"/>
              <a:gd name="T59" fmla="*/ 391912 w 1717675"/>
              <a:gd name="T60" fmla="*/ 391912 w 1717675"/>
              <a:gd name="T61" fmla="*/ 391912 w 1717675"/>
              <a:gd name="T62" fmla="*/ 391912 w 1717675"/>
              <a:gd name="T63" fmla="*/ 391912 w 1717675"/>
              <a:gd name="T64" fmla="*/ 391912 w 1717675"/>
              <a:gd name="T65" fmla="*/ 391912 w 1717675"/>
              <a:gd name="T66" fmla="*/ 391912 w 1717675"/>
              <a:gd name="T67" fmla="*/ 391912 w 1717675"/>
              <a:gd name="T68" fmla="*/ 391912 w 1717675"/>
              <a:gd name="T69" fmla="*/ 391912 w 1717675"/>
              <a:gd name="T70" fmla="*/ 391912 w 1717675"/>
              <a:gd name="T71" fmla="*/ 391912 w 1717675"/>
              <a:gd name="T72" fmla="*/ 391912 w 1717675"/>
              <a:gd name="T73" fmla="*/ 391912 w 1717675"/>
              <a:gd name="T74" fmla="*/ 391912 w 1717675"/>
              <a:gd name="T75" fmla="*/ 391912 w 1717675"/>
              <a:gd name="T76" fmla="*/ 391912 w 1717675"/>
              <a:gd name="T77" fmla="*/ 391912 w 1717675"/>
              <a:gd name="T78" fmla="*/ 391912 w 1717675"/>
              <a:gd name="T79" fmla="*/ 391912 w 1717675"/>
              <a:gd name="T80" fmla="*/ 391912 w 1717675"/>
              <a:gd name="T81" fmla="*/ 391912 w 1717675"/>
              <a:gd name="T82" fmla="*/ 391912 w 1717675"/>
              <a:gd name="T83" fmla="*/ 391912 w 1717675"/>
              <a:gd name="T84" fmla="*/ 391912 w 1717675"/>
              <a:gd name="T85" fmla="*/ 391912 w 1717675"/>
              <a:gd name="T86" fmla="*/ 391912 w 1717675"/>
              <a:gd name="T87" fmla="*/ 391912 w 1717675"/>
              <a:gd name="T88" fmla="*/ 391912 w 1717675"/>
              <a:gd name="T89" fmla="*/ 391912 w 1717675"/>
              <a:gd name="T90" fmla="*/ 391912 w 1717675"/>
              <a:gd name="T91" fmla="*/ 391912 w 1717675"/>
              <a:gd name="T92" fmla="*/ 391912 w 1717675"/>
              <a:gd name="T93" fmla="*/ 391912 w 1717675"/>
              <a:gd name="T94" fmla="*/ 391912 w 1717675"/>
              <a:gd name="T95" fmla="*/ 391912 w 1717675"/>
              <a:gd name="T96" fmla="*/ 391912 w 1717675"/>
              <a:gd name="T97" fmla="*/ 391912 w 1717675"/>
              <a:gd name="T98" fmla="*/ 391912 w 1717675"/>
              <a:gd name="T99" fmla="*/ 391912 w 1717675"/>
              <a:gd name="T100" fmla="*/ 391912 w 1717675"/>
              <a:gd name="T101" fmla="*/ 391912 w 1717675"/>
              <a:gd name="T102" fmla="*/ 391912 w 1717675"/>
              <a:gd name="T103" fmla="*/ 391912 w 1717675"/>
              <a:gd name="T104" fmla="*/ 391912 w 1717675"/>
              <a:gd name="T105" fmla="*/ 391912 w 1717675"/>
              <a:gd name="T106" fmla="*/ 391912 w 1717675"/>
              <a:gd name="T107" fmla="*/ 391912 w 1717675"/>
              <a:gd name="T108" fmla="*/ 391912 w 1717675"/>
              <a:gd name="T109" fmla="*/ 391912 w 1717675"/>
              <a:gd name="T110" fmla="*/ 391912 w 1717675"/>
              <a:gd name="T111" fmla="*/ 391912 w 1717675"/>
              <a:gd name="T112" fmla="*/ 391912 w 1717675"/>
              <a:gd name="T113" fmla="*/ 391912 w 1717675"/>
              <a:gd name="T114" fmla="*/ 391912 w 1717675"/>
              <a:gd name="T115" fmla="*/ 391912 w 1717675"/>
              <a:gd name="T116" fmla="*/ 391912 w 1717675"/>
              <a:gd name="T117" fmla="*/ 391912 w 1717675"/>
              <a:gd name="T118" fmla="*/ 391912 w 1717675"/>
              <a:gd name="T119" fmla="*/ 391912 w 1717675"/>
              <a:gd name="T120" fmla="*/ 391912 w 1717675"/>
              <a:gd name="T121" fmla="*/ 391912 w 1717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3" h="54">
                <a:moveTo>
                  <a:pt x="368" y="33"/>
                </a:moveTo>
                <a:cubicBezTo>
                  <a:pt x="368" y="32"/>
                  <a:pt x="367" y="33"/>
                  <a:pt x="367" y="32"/>
                </a:cubicBezTo>
                <a:cubicBezTo>
                  <a:pt x="364" y="32"/>
                  <a:pt x="361" y="34"/>
                  <a:pt x="361" y="35"/>
                </a:cubicBezTo>
                <a:cubicBezTo>
                  <a:pt x="360" y="35"/>
                  <a:pt x="359" y="34"/>
                  <a:pt x="357" y="35"/>
                </a:cubicBezTo>
                <a:cubicBezTo>
                  <a:pt x="356" y="35"/>
                  <a:pt x="358" y="34"/>
                  <a:pt x="357" y="34"/>
                </a:cubicBezTo>
                <a:cubicBezTo>
                  <a:pt x="357" y="34"/>
                  <a:pt x="357" y="34"/>
                  <a:pt x="356" y="34"/>
                </a:cubicBezTo>
                <a:cubicBezTo>
                  <a:pt x="355" y="34"/>
                  <a:pt x="357" y="35"/>
                  <a:pt x="354" y="35"/>
                </a:cubicBezTo>
                <a:cubicBezTo>
                  <a:pt x="354" y="35"/>
                  <a:pt x="355" y="35"/>
                  <a:pt x="354" y="35"/>
                </a:cubicBezTo>
                <a:cubicBezTo>
                  <a:pt x="352" y="35"/>
                  <a:pt x="351" y="35"/>
                  <a:pt x="351" y="36"/>
                </a:cubicBezTo>
                <a:cubicBezTo>
                  <a:pt x="350" y="36"/>
                  <a:pt x="350" y="36"/>
                  <a:pt x="349" y="36"/>
                </a:cubicBezTo>
                <a:cubicBezTo>
                  <a:pt x="349" y="37"/>
                  <a:pt x="349" y="38"/>
                  <a:pt x="348" y="38"/>
                </a:cubicBezTo>
                <a:cubicBezTo>
                  <a:pt x="346" y="38"/>
                  <a:pt x="348" y="38"/>
                  <a:pt x="349" y="38"/>
                </a:cubicBezTo>
                <a:cubicBezTo>
                  <a:pt x="349" y="37"/>
                  <a:pt x="347" y="38"/>
                  <a:pt x="347" y="37"/>
                </a:cubicBezTo>
                <a:cubicBezTo>
                  <a:pt x="346" y="37"/>
                  <a:pt x="347" y="38"/>
                  <a:pt x="346" y="38"/>
                </a:cubicBezTo>
                <a:cubicBezTo>
                  <a:pt x="345" y="39"/>
                  <a:pt x="342" y="38"/>
                  <a:pt x="341" y="39"/>
                </a:cubicBezTo>
                <a:cubicBezTo>
                  <a:pt x="340" y="39"/>
                  <a:pt x="340" y="38"/>
                  <a:pt x="341" y="38"/>
                </a:cubicBezTo>
                <a:cubicBezTo>
                  <a:pt x="339" y="38"/>
                  <a:pt x="340" y="38"/>
                  <a:pt x="340" y="39"/>
                </a:cubicBezTo>
                <a:cubicBezTo>
                  <a:pt x="339" y="38"/>
                  <a:pt x="338" y="38"/>
                  <a:pt x="339" y="37"/>
                </a:cubicBezTo>
                <a:cubicBezTo>
                  <a:pt x="337" y="37"/>
                  <a:pt x="338" y="38"/>
                  <a:pt x="338" y="39"/>
                </a:cubicBezTo>
                <a:cubicBezTo>
                  <a:pt x="336" y="38"/>
                  <a:pt x="334" y="39"/>
                  <a:pt x="334" y="41"/>
                </a:cubicBezTo>
                <a:cubicBezTo>
                  <a:pt x="333" y="40"/>
                  <a:pt x="331" y="40"/>
                  <a:pt x="331" y="39"/>
                </a:cubicBezTo>
                <a:cubicBezTo>
                  <a:pt x="330" y="39"/>
                  <a:pt x="329" y="39"/>
                  <a:pt x="329" y="40"/>
                </a:cubicBezTo>
                <a:cubicBezTo>
                  <a:pt x="328" y="40"/>
                  <a:pt x="330" y="39"/>
                  <a:pt x="329" y="39"/>
                </a:cubicBezTo>
                <a:cubicBezTo>
                  <a:pt x="327" y="39"/>
                  <a:pt x="328" y="40"/>
                  <a:pt x="326" y="40"/>
                </a:cubicBezTo>
                <a:cubicBezTo>
                  <a:pt x="326" y="38"/>
                  <a:pt x="324" y="39"/>
                  <a:pt x="323" y="38"/>
                </a:cubicBezTo>
                <a:cubicBezTo>
                  <a:pt x="321" y="39"/>
                  <a:pt x="324" y="41"/>
                  <a:pt x="320" y="41"/>
                </a:cubicBezTo>
                <a:cubicBezTo>
                  <a:pt x="321" y="41"/>
                  <a:pt x="322" y="41"/>
                  <a:pt x="322" y="40"/>
                </a:cubicBezTo>
                <a:cubicBezTo>
                  <a:pt x="318" y="40"/>
                  <a:pt x="315" y="41"/>
                  <a:pt x="313" y="42"/>
                </a:cubicBezTo>
                <a:cubicBezTo>
                  <a:pt x="314" y="41"/>
                  <a:pt x="311" y="40"/>
                  <a:pt x="308" y="40"/>
                </a:cubicBezTo>
                <a:cubicBezTo>
                  <a:pt x="307" y="41"/>
                  <a:pt x="306" y="41"/>
                  <a:pt x="304" y="41"/>
                </a:cubicBezTo>
                <a:cubicBezTo>
                  <a:pt x="305" y="42"/>
                  <a:pt x="304" y="42"/>
                  <a:pt x="304" y="43"/>
                </a:cubicBezTo>
                <a:cubicBezTo>
                  <a:pt x="303" y="43"/>
                  <a:pt x="300" y="43"/>
                  <a:pt x="299" y="42"/>
                </a:cubicBezTo>
                <a:cubicBezTo>
                  <a:pt x="295" y="42"/>
                  <a:pt x="293" y="43"/>
                  <a:pt x="289" y="43"/>
                </a:cubicBezTo>
                <a:cubicBezTo>
                  <a:pt x="291" y="42"/>
                  <a:pt x="294" y="43"/>
                  <a:pt x="295" y="42"/>
                </a:cubicBezTo>
                <a:cubicBezTo>
                  <a:pt x="295" y="41"/>
                  <a:pt x="295" y="41"/>
                  <a:pt x="294" y="41"/>
                </a:cubicBezTo>
                <a:cubicBezTo>
                  <a:pt x="289" y="41"/>
                  <a:pt x="286" y="43"/>
                  <a:pt x="280" y="41"/>
                </a:cubicBezTo>
                <a:cubicBezTo>
                  <a:pt x="278" y="42"/>
                  <a:pt x="278" y="42"/>
                  <a:pt x="277" y="43"/>
                </a:cubicBezTo>
                <a:cubicBezTo>
                  <a:pt x="270" y="42"/>
                  <a:pt x="270" y="47"/>
                  <a:pt x="262" y="46"/>
                </a:cubicBezTo>
                <a:cubicBezTo>
                  <a:pt x="260" y="43"/>
                  <a:pt x="257" y="40"/>
                  <a:pt x="253" y="40"/>
                </a:cubicBezTo>
                <a:cubicBezTo>
                  <a:pt x="253" y="38"/>
                  <a:pt x="250" y="38"/>
                  <a:pt x="248" y="38"/>
                </a:cubicBezTo>
                <a:cubicBezTo>
                  <a:pt x="246" y="38"/>
                  <a:pt x="245" y="37"/>
                  <a:pt x="242" y="37"/>
                </a:cubicBezTo>
                <a:cubicBezTo>
                  <a:pt x="240" y="36"/>
                  <a:pt x="235" y="36"/>
                  <a:pt x="234" y="35"/>
                </a:cubicBezTo>
                <a:cubicBezTo>
                  <a:pt x="232" y="35"/>
                  <a:pt x="235" y="37"/>
                  <a:pt x="234" y="38"/>
                </a:cubicBezTo>
                <a:cubicBezTo>
                  <a:pt x="233" y="38"/>
                  <a:pt x="233" y="37"/>
                  <a:pt x="233" y="36"/>
                </a:cubicBezTo>
                <a:cubicBezTo>
                  <a:pt x="233" y="36"/>
                  <a:pt x="231" y="36"/>
                  <a:pt x="231" y="36"/>
                </a:cubicBezTo>
                <a:cubicBezTo>
                  <a:pt x="230" y="36"/>
                  <a:pt x="230" y="36"/>
                  <a:pt x="230" y="36"/>
                </a:cubicBezTo>
                <a:cubicBezTo>
                  <a:pt x="230" y="37"/>
                  <a:pt x="232" y="37"/>
                  <a:pt x="231" y="38"/>
                </a:cubicBezTo>
                <a:cubicBezTo>
                  <a:pt x="229" y="38"/>
                  <a:pt x="230" y="37"/>
                  <a:pt x="228" y="36"/>
                </a:cubicBezTo>
                <a:cubicBezTo>
                  <a:pt x="228" y="36"/>
                  <a:pt x="229" y="37"/>
                  <a:pt x="228" y="38"/>
                </a:cubicBezTo>
                <a:cubicBezTo>
                  <a:pt x="227" y="38"/>
                  <a:pt x="227" y="37"/>
                  <a:pt x="228" y="37"/>
                </a:cubicBezTo>
                <a:cubicBezTo>
                  <a:pt x="228" y="37"/>
                  <a:pt x="227" y="37"/>
                  <a:pt x="228" y="36"/>
                </a:cubicBezTo>
                <a:cubicBezTo>
                  <a:pt x="226" y="37"/>
                  <a:pt x="220" y="37"/>
                  <a:pt x="218" y="39"/>
                </a:cubicBezTo>
                <a:cubicBezTo>
                  <a:pt x="217" y="39"/>
                  <a:pt x="216" y="39"/>
                  <a:pt x="215" y="38"/>
                </a:cubicBezTo>
                <a:cubicBezTo>
                  <a:pt x="214" y="39"/>
                  <a:pt x="214" y="40"/>
                  <a:pt x="213" y="40"/>
                </a:cubicBezTo>
                <a:cubicBezTo>
                  <a:pt x="214" y="39"/>
                  <a:pt x="214" y="38"/>
                  <a:pt x="215" y="37"/>
                </a:cubicBezTo>
                <a:cubicBezTo>
                  <a:pt x="210" y="35"/>
                  <a:pt x="205" y="38"/>
                  <a:pt x="202" y="39"/>
                </a:cubicBezTo>
                <a:cubicBezTo>
                  <a:pt x="197" y="37"/>
                  <a:pt x="194" y="40"/>
                  <a:pt x="192" y="41"/>
                </a:cubicBezTo>
                <a:cubicBezTo>
                  <a:pt x="192" y="42"/>
                  <a:pt x="193" y="41"/>
                  <a:pt x="194" y="41"/>
                </a:cubicBezTo>
                <a:cubicBezTo>
                  <a:pt x="193" y="42"/>
                  <a:pt x="191" y="42"/>
                  <a:pt x="189" y="42"/>
                </a:cubicBezTo>
                <a:cubicBezTo>
                  <a:pt x="188" y="41"/>
                  <a:pt x="190" y="42"/>
                  <a:pt x="190" y="41"/>
                </a:cubicBezTo>
                <a:cubicBezTo>
                  <a:pt x="190" y="40"/>
                  <a:pt x="188" y="41"/>
                  <a:pt x="187" y="41"/>
                </a:cubicBezTo>
                <a:cubicBezTo>
                  <a:pt x="186" y="42"/>
                  <a:pt x="188" y="43"/>
                  <a:pt x="188" y="44"/>
                </a:cubicBezTo>
                <a:cubicBezTo>
                  <a:pt x="186" y="43"/>
                  <a:pt x="187" y="42"/>
                  <a:pt x="183" y="42"/>
                </a:cubicBezTo>
                <a:cubicBezTo>
                  <a:pt x="182" y="43"/>
                  <a:pt x="183" y="43"/>
                  <a:pt x="182" y="44"/>
                </a:cubicBezTo>
                <a:cubicBezTo>
                  <a:pt x="181" y="44"/>
                  <a:pt x="182" y="43"/>
                  <a:pt x="182" y="42"/>
                </a:cubicBezTo>
                <a:cubicBezTo>
                  <a:pt x="181" y="43"/>
                  <a:pt x="181" y="43"/>
                  <a:pt x="180" y="43"/>
                </a:cubicBezTo>
                <a:cubicBezTo>
                  <a:pt x="180" y="43"/>
                  <a:pt x="181" y="43"/>
                  <a:pt x="180" y="44"/>
                </a:cubicBezTo>
                <a:cubicBezTo>
                  <a:pt x="179" y="44"/>
                  <a:pt x="179" y="44"/>
                  <a:pt x="179" y="45"/>
                </a:cubicBezTo>
                <a:cubicBezTo>
                  <a:pt x="178" y="44"/>
                  <a:pt x="179" y="43"/>
                  <a:pt x="179" y="43"/>
                </a:cubicBezTo>
                <a:cubicBezTo>
                  <a:pt x="177" y="43"/>
                  <a:pt x="176" y="43"/>
                  <a:pt x="175" y="44"/>
                </a:cubicBezTo>
                <a:cubicBezTo>
                  <a:pt x="175" y="44"/>
                  <a:pt x="176" y="44"/>
                  <a:pt x="178" y="44"/>
                </a:cubicBezTo>
                <a:cubicBezTo>
                  <a:pt x="176" y="44"/>
                  <a:pt x="175" y="45"/>
                  <a:pt x="175" y="46"/>
                </a:cubicBezTo>
                <a:cubicBezTo>
                  <a:pt x="175" y="46"/>
                  <a:pt x="175" y="45"/>
                  <a:pt x="174" y="45"/>
                </a:cubicBezTo>
                <a:cubicBezTo>
                  <a:pt x="173" y="46"/>
                  <a:pt x="174" y="46"/>
                  <a:pt x="174" y="47"/>
                </a:cubicBezTo>
                <a:cubicBezTo>
                  <a:pt x="173" y="47"/>
                  <a:pt x="173" y="47"/>
                  <a:pt x="172" y="47"/>
                </a:cubicBezTo>
                <a:cubicBezTo>
                  <a:pt x="174" y="46"/>
                  <a:pt x="174" y="45"/>
                  <a:pt x="173" y="44"/>
                </a:cubicBezTo>
                <a:cubicBezTo>
                  <a:pt x="172" y="45"/>
                  <a:pt x="172" y="45"/>
                  <a:pt x="172" y="46"/>
                </a:cubicBezTo>
                <a:cubicBezTo>
                  <a:pt x="172" y="46"/>
                  <a:pt x="172" y="45"/>
                  <a:pt x="172" y="45"/>
                </a:cubicBezTo>
                <a:cubicBezTo>
                  <a:pt x="171" y="47"/>
                  <a:pt x="171" y="48"/>
                  <a:pt x="171" y="50"/>
                </a:cubicBezTo>
                <a:cubicBezTo>
                  <a:pt x="168" y="51"/>
                  <a:pt x="163" y="51"/>
                  <a:pt x="161" y="52"/>
                </a:cubicBezTo>
                <a:cubicBezTo>
                  <a:pt x="160" y="52"/>
                  <a:pt x="161" y="52"/>
                  <a:pt x="161" y="51"/>
                </a:cubicBezTo>
                <a:cubicBezTo>
                  <a:pt x="160" y="51"/>
                  <a:pt x="158" y="51"/>
                  <a:pt x="157" y="51"/>
                </a:cubicBezTo>
                <a:cubicBezTo>
                  <a:pt x="157" y="51"/>
                  <a:pt x="157" y="50"/>
                  <a:pt x="158" y="50"/>
                </a:cubicBezTo>
                <a:cubicBezTo>
                  <a:pt x="158" y="50"/>
                  <a:pt x="158" y="50"/>
                  <a:pt x="157" y="50"/>
                </a:cubicBezTo>
                <a:cubicBezTo>
                  <a:pt x="156" y="50"/>
                  <a:pt x="155" y="51"/>
                  <a:pt x="154" y="51"/>
                </a:cubicBezTo>
                <a:cubicBezTo>
                  <a:pt x="154" y="52"/>
                  <a:pt x="154" y="53"/>
                  <a:pt x="153" y="54"/>
                </a:cubicBezTo>
                <a:cubicBezTo>
                  <a:pt x="152" y="54"/>
                  <a:pt x="152" y="54"/>
                  <a:pt x="151" y="54"/>
                </a:cubicBezTo>
                <a:cubicBezTo>
                  <a:pt x="150" y="54"/>
                  <a:pt x="152" y="54"/>
                  <a:pt x="152" y="54"/>
                </a:cubicBezTo>
                <a:cubicBezTo>
                  <a:pt x="151" y="53"/>
                  <a:pt x="149" y="53"/>
                  <a:pt x="149" y="53"/>
                </a:cubicBezTo>
                <a:cubicBezTo>
                  <a:pt x="149" y="53"/>
                  <a:pt x="150" y="50"/>
                  <a:pt x="152" y="49"/>
                </a:cubicBezTo>
                <a:cubicBezTo>
                  <a:pt x="151" y="49"/>
                  <a:pt x="150" y="49"/>
                  <a:pt x="148" y="49"/>
                </a:cubicBezTo>
                <a:cubicBezTo>
                  <a:pt x="148" y="50"/>
                  <a:pt x="147" y="51"/>
                  <a:pt x="147" y="51"/>
                </a:cubicBezTo>
                <a:cubicBezTo>
                  <a:pt x="145" y="51"/>
                  <a:pt x="143" y="52"/>
                  <a:pt x="140" y="52"/>
                </a:cubicBezTo>
                <a:cubicBezTo>
                  <a:pt x="141" y="52"/>
                  <a:pt x="142" y="52"/>
                  <a:pt x="143" y="52"/>
                </a:cubicBezTo>
                <a:cubicBezTo>
                  <a:pt x="143" y="51"/>
                  <a:pt x="143" y="51"/>
                  <a:pt x="143" y="51"/>
                </a:cubicBezTo>
                <a:cubicBezTo>
                  <a:pt x="140" y="51"/>
                  <a:pt x="137" y="51"/>
                  <a:pt x="135" y="52"/>
                </a:cubicBezTo>
                <a:cubicBezTo>
                  <a:pt x="134" y="52"/>
                  <a:pt x="134" y="51"/>
                  <a:pt x="135" y="51"/>
                </a:cubicBezTo>
                <a:cubicBezTo>
                  <a:pt x="131" y="51"/>
                  <a:pt x="128" y="50"/>
                  <a:pt x="125" y="51"/>
                </a:cubicBezTo>
                <a:cubicBezTo>
                  <a:pt x="124" y="51"/>
                  <a:pt x="120" y="52"/>
                  <a:pt x="120" y="51"/>
                </a:cubicBezTo>
                <a:cubicBezTo>
                  <a:pt x="122" y="51"/>
                  <a:pt x="123" y="51"/>
                  <a:pt x="125" y="50"/>
                </a:cubicBezTo>
                <a:cubicBezTo>
                  <a:pt x="125" y="50"/>
                  <a:pt x="124" y="50"/>
                  <a:pt x="124" y="49"/>
                </a:cubicBezTo>
                <a:cubicBezTo>
                  <a:pt x="121" y="49"/>
                  <a:pt x="120" y="50"/>
                  <a:pt x="118" y="51"/>
                </a:cubicBezTo>
                <a:cubicBezTo>
                  <a:pt x="117" y="50"/>
                  <a:pt x="119" y="50"/>
                  <a:pt x="118" y="49"/>
                </a:cubicBezTo>
                <a:cubicBezTo>
                  <a:pt x="117" y="50"/>
                  <a:pt x="116" y="50"/>
                  <a:pt x="116" y="50"/>
                </a:cubicBezTo>
                <a:cubicBezTo>
                  <a:pt x="115" y="50"/>
                  <a:pt x="118" y="49"/>
                  <a:pt x="116" y="49"/>
                </a:cubicBezTo>
                <a:cubicBezTo>
                  <a:pt x="116" y="50"/>
                  <a:pt x="114" y="50"/>
                  <a:pt x="115" y="51"/>
                </a:cubicBezTo>
                <a:cubicBezTo>
                  <a:pt x="114" y="52"/>
                  <a:pt x="114" y="51"/>
                  <a:pt x="114" y="50"/>
                </a:cubicBezTo>
                <a:cubicBezTo>
                  <a:pt x="113" y="50"/>
                  <a:pt x="113" y="51"/>
                  <a:pt x="112" y="50"/>
                </a:cubicBezTo>
                <a:cubicBezTo>
                  <a:pt x="112" y="51"/>
                  <a:pt x="111" y="52"/>
                  <a:pt x="109" y="52"/>
                </a:cubicBezTo>
                <a:cubicBezTo>
                  <a:pt x="112" y="51"/>
                  <a:pt x="110" y="50"/>
                  <a:pt x="111" y="49"/>
                </a:cubicBezTo>
                <a:cubicBezTo>
                  <a:pt x="110" y="50"/>
                  <a:pt x="107" y="49"/>
                  <a:pt x="107" y="51"/>
                </a:cubicBezTo>
                <a:cubicBezTo>
                  <a:pt x="104" y="50"/>
                  <a:pt x="95" y="48"/>
                  <a:pt x="93" y="51"/>
                </a:cubicBezTo>
                <a:cubicBezTo>
                  <a:pt x="91" y="50"/>
                  <a:pt x="90" y="52"/>
                  <a:pt x="86" y="52"/>
                </a:cubicBezTo>
                <a:cubicBezTo>
                  <a:pt x="87" y="51"/>
                  <a:pt x="89" y="51"/>
                  <a:pt x="90" y="50"/>
                </a:cubicBezTo>
                <a:cubicBezTo>
                  <a:pt x="89" y="50"/>
                  <a:pt x="87" y="48"/>
                  <a:pt x="86" y="50"/>
                </a:cubicBezTo>
                <a:cubicBezTo>
                  <a:pt x="87" y="48"/>
                  <a:pt x="80" y="47"/>
                  <a:pt x="75" y="47"/>
                </a:cubicBezTo>
                <a:cubicBezTo>
                  <a:pt x="74" y="49"/>
                  <a:pt x="71" y="51"/>
                  <a:pt x="66" y="51"/>
                </a:cubicBezTo>
                <a:cubicBezTo>
                  <a:pt x="66" y="51"/>
                  <a:pt x="68" y="51"/>
                  <a:pt x="68" y="51"/>
                </a:cubicBezTo>
                <a:cubicBezTo>
                  <a:pt x="68" y="50"/>
                  <a:pt x="65" y="51"/>
                  <a:pt x="65" y="50"/>
                </a:cubicBezTo>
                <a:cubicBezTo>
                  <a:pt x="67" y="50"/>
                  <a:pt x="69" y="50"/>
                  <a:pt x="71" y="49"/>
                </a:cubicBezTo>
                <a:cubicBezTo>
                  <a:pt x="70" y="49"/>
                  <a:pt x="68" y="50"/>
                  <a:pt x="66" y="49"/>
                </a:cubicBezTo>
                <a:cubicBezTo>
                  <a:pt x="68" y="49"/>
                  <a:pt x="71" y="49"/>
                  <a:pt x="73" y="48"/>
                </a:cubicBezTo>
                <a:cubicBezTo>
                  <a:pt x="73" y="48"/>
                  <a:pt x="72" y="47"/>
                  <a:pt x="73" y="47"/>
                </a:cubicBezTo>
                <a:cubicBezTo>
                  <a:pt x="71" y="46"/>
                  <a:pt x="68" y="45"/>
                  <a:pt x="67" y="43"/>
                </a:cubicBezTo>
                <a:cubicBezTo>
                  <a:pt x="67" y="43"/>
                  <a:pt x="65" y="43"/>
                  <a:pt x="64" y="43"/>
                </a:cubicBezTo>
                <a:cubicBezTo>
                  <a:pt x="64" y="43"/>
                  <a:pt x="66" y="42"/>
                  <a:pt x="64" y="42"/>
                </a:cubicBezTo>
                <a:cubicBezTo>
                  <a:pt x="63" y="42"/>
                  <a:pt x="63" y="43"/>
                  <a:pt x="61" y="44"/>
                </a:cubicBezTo>
                <a:cubicBezTo>
                  <a:pt x="62" y="43"/>
                  <a:pt x="63" y="42"/>
                  <a:pt x="64" y="42"/>
                </a:cubicBezTo>
                <a:cubicBezTo>
                  <a:pt x="64" y="41"/>
                  <a:pt x="63" y="41"/>
                  <a:pt x="62" y="41"/>
                </a:cubicBezTo>
                <a:cubicBezTo>
                  <a:pt x="63" y="41"/>
                  <a:pt x="64" y="40"/>
                  <a:pt x="63" y="39"/>
                </a:cubicBezTo>
                <a:cubicBezTo>
                  <a:pt x="62" y="39"/>
                  <a:pt x="63" y="40"/>
                  <a:pt x="62" y="41"/>
                </a:cubicBezTo>
                <a:cubicBezTo>
                  <a:pt x="60" y="41"/>
                  <a:pt x="58" y="40"/>
                  <a:pt x="56" y="40"/>
                </a:cubicBezTo>
                <a:cubicBezTo>
                  <a:pt x="54" y="40"/>
                  <a:pt x="56" y="41"/>
                  <a:pt x="56" y="41"/>
                </a:cubicBezTo>
                <a:cubicBezTo>
                  <a:pt x="55" y="42"/>
                  <a:pt x="55" y="40"/>
                  <a:pt x="55" y="40"/>
                </a:cubicBezTo>
                <a:cubicBezTo>
                  <a:pt x="54" y="40"/>
                  <a:pt x="53" y="40"/>
                  <a:pt x="52" y="40"/>
                </a:cubicBezTo>
                <a:cubicBezTo>
                  <a:pt x="53" y="42"/>
                  <a:pt x="50" y="42"/>
                  <a:pt x="46" y="42"/>
                </a:cubicBezTo>
                <a:cubicBezTo>
                  <a:pt x="47" y="41"/>
                  <a:pt x="44" y="41"/>
                  <a:pt x="42" y="41"/>
                </a:cubicBezTo>
                <a:cubicBezTo>
                  <a:pt x="42" y="41"/>
                  <a:pt x="41" y="42"/>
                  <a:pt x="41" y="43"/>
                </a:cubicBezTo>
                <a:cubicBezTo>
                  <a:pt x="38" y="42"/>
                  <a:pt x="39" y="41"/>
                  <a:pt x="40" y="40"/>
                </a:cubicBezTo>
                <a:cubicBezTo>
                  <a:pt x="38" y="40"/>
                  <a:pt x="37" y="40"/>
                  <a:pt x="36" y="40"/>
                </a:cubicBezTo>
                <a:cubicBezTo>
                  <a:pt x="38" y="40"/>
                  <a:pt x="34" y="41"/>
                  <a:pt x="36" y="41"/>
                </a:cubicBezTo>
                <a:cubicBezTo>
                  <a:pt x="34" y="42"/>
                  <a:pt x="31" y="43"/>
                  <a:pt x="29" y="43"/>
                </a:cubicBezTo>
                <a:cubicBezTo>
                  <a:pt x="30" y="42"/>
                  <a:pt x="31" y="42"/>
                  <a:pt x="31" y="41"/>
                </a:cubicBezTo>
                <a:cubicBezTo>
                  <a:pt x="29" y="41"/>
                  <a:pt x="32" y="38"/>
                  <a:pt x="28" y="38"/>
                </a:cubicBezTo>
                <a:cubicBezTo>
                  <a:pt x="30" y="37"/>
                  <a:pt x="26" y="38"/>
                  <a:pt x="26" y="37"/>
                </a:cubicBezTo>
                <a:cubicBezTo>
                  <a:pt x="28" y="38"/>
                  <a:pt x="32" y="38"/>
                  <a:pt x="35" y="38"/>
                </a:cubicBezTo>
                <a:cubicBezTo>
                  <a:pt x="36" y="38"/>
                  <a:pt x="36" y="39"/>
                  <a:pt x="36" y="39"/>
                </a:cubicBezTo>
                <a:cubicBezTo>
                  <a:pt x="41" y="39"/>
                  <a:pt x="41" y="38"/>
                  <a:pt x="42" y="36"/>
                </a:cubicBezTo>
                <a:cubicBezTo>
                  <a:pt x="37" y="35"/>
                  <a:pt x="33" y="34"/>
                  <a:pt x="27" y="33"/>
                </a:cubicBezTo>
                <a:cubicBezTo>
                  <a:pt x="25" y="33"/>
                  <a:pt x="26" y="35"/>
                  <a:pt x="25" y="36"/>
                </a:cubicBezTo>
                <a:cubicBezTo>
                  <a:pt x="22" y="34"/>
                  <a:pt x="24" y="32"/>
                  <a:pt x="20" y="32"/>
                </a:cubicBezTo>
                <a:cubicBezTo>
                  <a:pt x="18" y="32"/>
                  <a:pt x="18" y="32"/>
                  <a:pt x="16" y="32"/>
                </a:cubicBezTo>
                <a:cubicBezTo>
                  <a:pt x="15" y="31"/>
                  <a:pt x="11" y="32"/>
                  <a:pt x="12" y="30"/>
                </a:cubicBezTo>
                <a:cubicBezTo>
                  <a:pt x="11" y="30"/>
                  <a:pt x="11" y="30"/>
                  <a:pt x="10" y="31"/>
                </a:cubicBezTo>
                <a:cubicBezTo>
                  <a:pt x="11" y="30"/>
                  <a:pt x="9" y="29"/>
                  <a:pt x="8" y="28"/>
                </a:cubicBezTo>
                <a:cubicBezTo>
                  <a:pt x="4" y="28"/>
                  <a:pt x="3" y="26"/>
                  <a:pt x="0" y="26"/>
                </a:cubicBezTo>
                <a:cubicBezTo>
                  <a:pt x="1" y="25"/>
                  <a:pt x="1" y="24"/>
                  <a:pt x="3" y="25"/>
                </a:cubicBezTo>
                <a:cubicBezTo>
                  <a:pt x="0" y="22"/>
                  <a:pt x="8" y="23"/>
                  <a:pt x="8" y="21"/>
                </a:cubicBezTo>
                <a:cubicBezTo>
                  <a:pt x="12" y="21"/>
                  <a:pt x="11" y="19"/>
                  <a:pt x="13" y="19"/>
                </a:cubicBezTo>
                <a:cubicBezTo>
                  <a:pt x="11" y="18"/>
                  <a:pt x="8" y="19"/>
                  <a:pt x="6" y="20"/>
                </a:cubicBezTo>
                <a:cubicBezTo>
                  <a:pt x="6" y="19"/>
                  <a:pt x="8" y="19"/>
                  <a:pt x="9" y="19"/>
                </a:cubicBezTo>
                <a:cubicBezTo>
                  <a:pt x="9" y="19"/>
                  <a:pt x="9" y="18"/>
                  <a:pt x="9" y="18"/>
                </a:cubicBezTo>
                <a:cubicBezTo>
                  <a:pt x="11" y="18"/>
                  <a:pt x="12" y="18"/>
                  <a:pt x="14" y="18"/>
                </a:cubicBezTo>
                <a:cubicBezTo>
                  <a:pt x="16" y="17"/>
                  <a:pt x="15" y="15"/>
                  <a:pt x="19" y="15"/>
                </a:cubicBezTo>
                <a:cubicBezTo>
                  <a:pt x="21" y="15"/>
                  <a:pt x="26" y="14"/>
                  <a:pt x="28" y="15"/>
                </a:cubicBezTo>
                <a:cubicBezTo>
                  <a:pt x="26" y="15"/>
                  <a:pt x="28" y="16"/>
                  <a:pt x="29" y="16"/>
                </a:cubicBezTo>
                <a:cubicBezTo>
                  <a:pt x="30" y="16"/>
                  <a:pt x="30" y="16"/>
                  <a:pt x="31" y="16"/>
                </a:cubicBezTo>
                <a:cubicBezTo>
                  <a:pt x="32" y="14"/>
                  <a:pt x="33" y="13"/>
                  <a:pt x="32" y="12"/>
                </a:cubicBezTo>
                <a:cubicBezTo>
                  <a:pt x="28" y="12"/>
                  <a:pt x="28" y="13"/>
                  <a:pt x="28" y="15"/>
                </a:cubicBezTo>
                <a:cubicBezTo>
                  <a:pt x="26" y="12"/>
                  <a:pt x="34" y="10"/>
                  <a:pt x="37" y="12"/>
                </a:cubicBezTo>
                <a:cubicBezTo>
                  <a:pt x="38" y="12"/>
                  <a:pt x="39" y="11"/>
                  <a:pt x="41" y="11"/>
                </a:cubicBezTo>
                <a:cubicBezTo>
                  <a:pt x="43" y="12"/>
                  <a:pt x="46" y="12"/>
                  <a:pt x="48" y="12"/>
                </a:cubicBezTo>
                <a:cubicBezTo>
                  <a:pt x="49" y="12"/>
                  <a:pt x="53" y="12"/>
                  <a:pt x="54" y="11"/>
                </a:cubicBezTo>
                <a:cubicBezTo>
                  <a:pt x="54" y="10"/>
                  <a:pt x="51" y="9"/>
                  <a:pt x="53" y="9"/>
                </a:cubicBezTo>
                <a:cubicBezTo>
                  <a:pt x="55" y="9"/>
                  <a:pt x="55" y="11"/>
                  <a:pt x="56" y="10"/>
                </a:cubicBezTo>
                <a:cubicBezTo>
                  <a:pt x="57" y="11"/>
                  <a:pt x="55" y="12"/>
                  <a:pt x="57" y="13"/>
                </a:cubicBezTo>
                <a:cubicBezTo>
                  <a:pt x="58" y="13"/>
                  <a:pt x="60" y="13"/>
                  <a:pt x="61" y="12"/>
                </a:cubicBezTo>
                <a:cubicBezTo>
                  <a:pt x="60" y="12"/>
                  <a:pt x="58" y="12"/>
                  <a:pt x="58" y="13"/>
                </a:cubicBezTo>
                <a:cubicBezTo>
                  <a:pt x="57" y="12"/>
                  <a:pt x="60" y="12"/>
                  <a:pt x="60" y="11"/>
                </a:cubicBezTo>
                <a:cubicBezTo>
                  <a:pt x="60" y="12"/>
                  <a:pt x="60" y="12"/>
                  <a:pt x="62" y="12"/>
                </a:cubicBezTo>
                <a:cubicBezTo>
                  <a:pt x="62" y="12"/>
                  <a:pt x="62" y="11"/>
                  <a:pt x="61" y="11"/>
                </a:cubicBezTo>
                <a:cubicBezTo>
                  <a:pt x="61" y="11"/>
                  <a:pt x="63" y="11"/>
                  <a:pt x="64" y="11"/>
                </a:cubicBezTo>
                <a:cubicBezTo>
                  <a:pt x="63" y="10"/>
                  <a:pt x="64" y="10"/>
                  <a:pt x="64" y="9"/>
                </a:cubicBezTo>
                <a:cubicBezTo>
                  <a:pt x="65" y="9"/>
                  <a:pt x="64" y="10"/>
                  <a:pt x="64" y="11"/>
                </a:cubicBezTo>
                <a:cubicBezTo>
                  <a:pt x="66" y="11"/>
                  <a:pt x="70" y="13"/>
                  <a:pt x="72" y="11"/>
                </a:cubicBezTo>
                <a:cubicBezTo>
                  <a:pt x="71" y="11"/>
                  <a:pt x="69" y="11"/>
                  <a:pt x="69" y="9"/>
                </a:cubicBezTo>
                <a:cubicBezTo>
                  <a:pt x="70" y="10"/>
                  <a:pt x="71" y="10"/>
                  <a:pt x="72" y="11"/>
                </a:cubicBezTo>
                <a:cubicBezTo>
                  <a:pt x="74" y="11"/>
                  <a:pt x="73" y="10"/>
                  <a:pt x="73" y="10"/>
                </a:cubicBezTo>
                <a:cubicBezTo>
                  <a:pt x="75" y="9"/>
                  <a:pt x="75" y="10"/>
                  <a:pt x="78" y="10"/>
                </a:cubicBezTo>
                <a:cubicBezTo>
                  <a:pt x="79" y="9"/>
                  <a:pt x="78" y="7"/>
                  <a:pt x="80" y="7"/>
                </a:cubicBezTo>
                <a:cubicBezTo>
                  <a:pt x="80" y="8"/>
                  <a:pt x="79" y="9"/>
                  <a:pt x="79" y="10"/>
                </a:cubicBezTo>
                <a:cubicBezTo>
                  <a:pt x="80" y="10"/>
                  <a:pt x="82" y="11"/>
                  <a:pt x="82" y="12"/>
                </a:cubicBezTo>
                <a:cubicBezTo>
                  <a:pt x="84" y="11"/>
                  <a:pt x="84" y="12"/>
                  <a:pt x="86" y="12"/>
                </a:cubicBezTo>
                <a:cubicBezTo>
                  <a:pt x="86" y="11"/>
                  <a:pt x="85" y="11"/>
                  <a:pt x="83" y="11"/>
                </a:cubicBezTo>
                <a:cubicBezTo>
                  <a:pt x="83" y="10"/>
                  <a:pt x="83" y="10"/>
                  <a:pt x="83" y="9"/>
                </a:cubicBezTo>
                <a:cubicBezTo>
                  <a:pt x="84" y="10"/>
                  <a:pt x="84" y="9"/>
                  <a:pt x="86" y="9"/>
                </a:cubicBezTo>
                <a:cubicBezTo>
                  <a:pt x="83" y="10"/>
                  <a:pt x="86" y="11"/>
                  <a:pt x="86" y="12"/>
                </a:cubicBezTo>
                <a:cubicBezTo>
                  <a:pt x="89" y="12"/>
                  <a:pt x="93" y="13"/>
                  <a:pt x="95" y="11"/>
                </a:cubicBezTo>
                <a:cubicBezTo>
                  <a:pt x="96" y="12"/>
                  <a:pt x="96" y="12"/>
                  <a:pt x="96" y="12"/>
                </a:cubicBezTo>
                <a:cubicBezTo>
                  <a:pt x="97" y="12"/>
                  <a:pt x="101" y="12"/>
                  <a:pt x="102" y="11"/>
                </a:cubicBezTo>
                <a:cubicBezTo>
                  <a:pt x="100" y="11"/>
                  <a:pt x="101" y="9"/>
                  <a:pt x="103" y="9"/>
                </a:cubicBezTo>
                <a:cubicBezTo>
                  <a:pt x="103" y="8"/>
                  <a:pt x="102" y="8"/>
                  <a:pt x="102" y="7"/>
                </a:cubicBezTo>
                <a:cubicBezTo>
                  <a:pt x="104" y="8"/>
                  <a:pt x="103" y="9"/>
                  <a:pt x="105" y="10"/>
                </a:cubicBezTo>
                <a:cubicBezTo>
                  <a:pt x="105" y="9"/>
                  <a:pt x="104" y="7"/>
                  <a:pt x="106" y="6"/>
                </a:cubicBezTo>
                <a:cubicBezTo>
                  <a:pt x="107" y="6"/>
                  <a:pt x="108" y="7"/>
                  <a:pt x="109" y="6"/>
                </a:cubicBezTo>
                <a:cubicBezTo>
                  <a:pt x="109" y="8"/>
                  <a:pt x="106" y="8"/>
                  <a:pt x="105" y="9"/>
                </a:cubicBezTo>
                <a:cubicBezTo>
                  <a:pt x="106" y="9"/>
                  <a:pt x="108" y="9"/>
                  <a:pt x="108" y="10"/>
                </a:cubicBezTo>
                <a:cubicBezTo>
                  <a:pt x="109" y="10"/>
                  <a:pt x="111" y="10"/>
                  <a:pt x="110" y="10"/>
                </a:cubicBezTo>
                <a:cubicBezTo>
                  <a:pt x="110" y="9"/>
                  <a:pt x="112" y="10"/>
                  <a:pt x="112" y="10"/>
                </a:cubicBezTo>
                <a:cubicBezTo>
                  <a:pt x="113" y="10"/>
                  <a:pt x="114" y="10"/>
                  <a:pt x="116" y="10"/>
                </a:cubicBezTo>
                <a:cubicBezTo>
                  <a:pt x="116" y="9"/>
                  <a:pt x="114" y="8"/>
                  <a:pt x="116" y="8"/>
                </a:cubicBezTo>
                <a:cubicBezTo>
                  <a:pt x="116" y="9"/>
                  <a:pt x="116" y="9"/>
                  <a:pt x="116" y="9"/>
                </a:cubicBezTo>
                <a:cubicBezTo>
                  <a:pt x="119" y="8"/>
                  <a:pt x="119" y="10"/>
                  <a:pt x="122" y="9"/>
                </a:cubicBezTo>
                <a:cubicBezTo>
                  <a:pt x="122" y="8"/>
                  <a:pt x="121" y="8"/>
                  <a:pt x="121" y="7"/>
                </a:cubicBezTo>
                <a:cubicBezTo>
                  <a:pt x="122" y="7"/>
                  <a:pt x="123" y="8"/>
                  <a:pt x="124" y="8"/>
                </a:cubicBezTo>
                <a:cubicBezTo>
                  <a:pt x="124" y="8"/>
                  <a:pt x="123" y="8"/>
                  <a:pt x="123" y="8"/>
                </a:cubicBezTo>
                <a:cubicBezTo>
                  <a:pt x="126" y="8"/>
                  <a:pt x="125" y="7"/>
                  <a:pt x="126" y="6"/>
                </a:cubicBezTo>
                <a:cubicBezTo>
                  <a:pt x="127" y="6"/>
                  <a:pt x="125" y="7"/>
                  <a:pt x="127" y="7"/>
                </a:cubicBezTo>
                <a:cubicBezTo>
                  <a:pt x="129" y="7"/>
                  <a:pt x="128" y="6"/>
                  <a:pt x="129" y="6"/>
                </a:cubicBezTo>
                <a:cubicBezTo>
                  <a:pt x="129" y="5"/>
                  <a:pt x="128" y="6"/>
                  <a:pt x="128" y="5"/>
                </a:cubicBezTo>
                <a:cubicBezTo>
                  <a:pt x="129" y="5"/>
                  <a:pt x="130" y="4"/>
                  <a:pt x="131" y="3"/>
                </a:cubicBezTo>
                <a:cubicBezTo>
                  <a:pt x="133" y="3"/>
                  <a:pt x="135" y="4"/>
                  <a:pt x="135" y="5"/>
                </a:cubicBezTo>
                <a:cubicBezTo>
                  <a:pt x="142" y="4"/>
                  <a:pt x="145" y="6"/>
                  <a:pt x="150" y="5"/>
                </a:cubicBezTo>
                <a:cubicBezTo>
                  <a:pt x="150" y="5"/>
                  <a:pt x="151" y="4"/>
                  <a:pt x="151" y="4"/>
                </a:cubicBezTo>
                <a:cubicBezTo>
                  <a:pt x="154" y="4"/>
                  <a:pt x="155" y="4"/>
                  <a:pt x="156" y="3"/>
                </a:cubicBezTo>
                <a:cubicBezTo>
                  <a:pt x="157" y="3"/>
                  <a:pt x="156" y="4"/>
                  <a:pt x="156" y="5"/>
                </a:cubicBezTo>
                <a:cubicBezTo>
                  <a:pt x="157" y="4"/>
                  <a:pt x="157" y="4"/>
                  <a:pt x="158" y="3"/>
                </a:cubicBezTo>
                <a:cubicBezTo>
                  <a:pt x="159" y="4"/>
                  <a:pt x="157" y="4"/>
                  <a:pt x="158" y="4"/>
                </a:cubicBezTo>
                <a:cubicBezTo>
                  <a:pt x="160" y="4"/>
                  <a:pt x="159" y="4"/>
                  <a:pt x="160" y="3"/>
                </a:cubicBezTo>
                <a:cubicBezTo>
                  <a:pt x="162" y="4"/>
                  <a:pt x="159" y="4"/>
                  <a:pt x="160" y="4"/>
                </a:cubicBezTo>
                <a:cubicBezTo>
                  <a:pt x="160" y="5"/>
                  <a:pt x="161" y="5"/>
                  <a:pt x="161" y="5"/>
                </a:cubicBezTo>
                <a:cubicBezTo>
                  <a:pt x="163" y="4"/>
                  <a:pt x="164" y="3"/>
                  <a:pt x="166" y="2"/>
                </a:cubicBezTo>
                <a:cubicBezTo>
                  <a:pt x="167" y="2"/>
                  <a:pt x="167" y="2"/>
                  <a:pt x="168" y="2"/>
                </a:cubicBezTo>
                <a:cubicBezTo>
                  <a:pt x="167" y="3"/>
                  <a:pt x="170" y="2"/>
                  <a:pt x="168" y="3"/>
                </a:cubicBezTo>
                <a:cubicBezTo>
                  <a:pt x="170" y="4"/>
                  <a:pt x="172" y="3"/>
                  <a:pt x="173" y="3"/>
                </a:cubicBezTo>
                <a:cubicBezTo>
                  <a:pt x="173" y="3"/>
                  <a:pt x="173" y="4"/>
                  <a:pt x="173" y="4"/>
                </a:cubicBezTo>
                <a:cubicBezTo>
                  <a:pt x="175" y="3"/>
                  <a:pt x="176" y="5"/>
                  <a:pt x="178" y="4"/>
                </a:cubicBezTo>
                <a:cubicBezTo>
                  <a:pt x="178" y="5"/>
                  <a:pt x="176" y="4"/>
                  <a:pt x="176" y="5"/>
                </a:cubicBezTo>
                <a:cubicBezTo>
                  <a:pt x="175" y="5"/>
                  <a:pt x="177" y="5"/>
                  <a:pt x="177" y="6"/>
                </a:cubicBezTo>
                <a:cubicBezTo>
                  <a:pt x="177" y="4"/>
                  <a:pt x="183" y="2"/>
                  <a:pt x="187" y="3"/>
                </a:cubicBezTo>
                <a:cubicBezTo>
                  <a:pt x="186" y="4"/>
                  <a:pt x="187" y="4"/>
                  <a:pt x="185" y="4"/>
                </a:cubicBezTo>
                <a:cubicBezTo>
                  <a:pt x="185" y="4"/>
                  <a:pt x="186" y="4"/>
                  <a:pt x="186" y="4"/>
                </a:cubicBezTo>
                <a:cubicBezTo>
                  <a:pt x="181" y="4"/>
                  <a:pt x="178" y="6"/>
                  <a:pt x="182" y="8"/>
                </a:cubicBezTo>
                <a:cubicBezTo>
                  <a:pt x="183" y="8"/>
                  <a:pt x="183" y="7"/>
                  <a:pt x="182" y="6"/>
                </a:cubicBezTo>
                <a:cubicBezTo>
                  <a:pt x="184" y="6"/>
                  <a:pt x="184" y="5"/>
                  <a:pt x="186" y="5"/>
                </a:cubicBezTo>
                <a:cubicBezTo>
                  <a:pt x="186" y="6"/>
                  <a:pt x="185" y="6"/>
                  <a:pt x="185" y="6"/>
                </a:cubicBezTo>
                <a:cubicBezTo>
                  <a:pt x="185" y="6"/>
                  <a:pt x="187" y="5"/>
                  <a:pt x="187" y="5"/>
                </a:cubicBezTo>
                <a:cubicBezTo>
                  <a:pt x="188" y="5"/>
                  <a:pt x="186" y="5"/>
                  <a:pt x="187" y="6"/>
                </a:cubicBezTo>
                <a:cubicBezTo>
                  <a:pt x="188" y="6"/>
                  <a:pt x="189" y="5"/>
                  <a:pt x="190" y="5"/>
                </a:cubicBezTo>
                <a:cubicBezTo>
                  <a:pt x="189" y="4"/>
                  <a:pt x="189" y="4"/>
                  <a:pt x="188" y="3"/>
                </a:cubicBezTo>
                <a:cubicBezTo>
                  <a:pt x="189" y="3"/>
                  <a:pt x="190" y="3"/>
                  <a:pt x="191" y="2"/>
                </a:cubicBezTo>
                <a:cubicBezTo>
                  <a:pt x="190" y="1"/>
                  <a:pt x="192" y="1"/>
                  <a:pt x="194" y="1"/>
                </a:cubicBezTo>
                <a:cubicBezTo>
                  <a:pt x="194" y="1"/>
                  <a:pt x="193" y="1"/>
                  <a:pt x="193" y="2"/>
                </a:cubicBezTo>
                <a:cubicBezTo>
                  <a:pt x="194" y="2"/>
                  <a:pt x="193" y="3"/>
                  <a:pt x="195" y="3"/>
                </a:cubicBezTo>
                <a:cubicBezTo>
                  <a:pt x="193" y="4"/>
                  <a:pt x="192" y="6"/>
                  <a:pt x="189" y="5"/>
                </a:cubicBezTo>
                <a:cubicBezTo>
                  <a:pt x="188" y="6"/>
                  <a:pt x="187" y="7"/>
                  <a:pt x="187" y="8"/>
                </a:cubicBezTo>
                <a:cubicBezTo>
                  <a:pt x="186" y="8"/>
                  <a:pt x="186" y="7"/>
                  <a:pt x="185" y="7"/>
                </a:cubicBezTo>
                <a:cubicBezTo>
                  <a:pt x="184" y="7"/>
                  <a:pt x="186" y="8"/>
                  <a:pt x="185" y="8"/>
                </a:cubicBezTo>
                <a:cubicBezTo>
                  <a:pt x="184" y="8"/>
                  <a:pt x="185" y="7"/>
                  <a:pt x="184" y="7"/>
                </a:cubicBezTo>
                <a:cubicBezTo>
                  <a:pt x="183" y="7"/>
                  <a:pt x="184" y="8"/>
                  <a:pt x="182" y="8"/>
                </a:cubicBezTo>
                <a:cubicBezTo>
                  <a:pt x="183" y="8"/>
                  <a:pt x="184" y="9"/>
                  <a:pt x="185" y="9"/>
                </a:cubicBezTo>
                <a:cubicBezTo>
                  <a:pt x="187" y="8"/>
                  <a:pt x="189" y="8"/>
                  <a:pt x="190" y="6"/>
                </a:cubicBezTo>
                <a:cubicBezTo>
                  <a:pt x="192" y="6"/>
                  <a:pt x="193" y="7"/>
                  <a:pt x="195" y="7"/>
                </a:cubicBezTo>
                <a:cubicBezTo>
                  <a:pt x="196" y="6"/>
                  <a:pt x="198" y="5"/>
                  <a:pt x="200" y="6"/>
                </a:cubicBezTo>
                <a:cubicBezTo>
                  <a:pt x="200" y="6"/>
                  <a:pt x="199" y="6"/>
                  <a:pt x="199" y="6"/>
                </a:cubicBezTo>
                <a:cubicBezTo>
                  <a:pt x="204" y="7"/>
                  <a:pt x="208" y="3"/>
                  <a:pt x="209" y="2"/>
                </a:cubicBezTo>
                <a:cubicBezTo>
                  <a:pt x="211" y="0"/>
                  <a:pt x="212" y="1"/>
                  <a:pt x="215" y="1"/>
                </a:cubicBezTo>
                <a:cubicBezTo>
                  <a:pt x="216" y="2"/>
                  <a:pt x="217" y="3"/>
                  <a:pt x="218" y="4"/>
                </a:cubicBezTo>
                <a:cubicBezTo>
                  <a:pt x="223" y="0"/>
                  <a:pt x="231" y="4"/>
                  <a:pt x="233" y="7"/>
                </a:cubicBezTo>
                <a:cubicBezTo>
                  <a:pt x="232" y="6"/>
                  <a:pt x="238" y="7"/>
                  <a:pt x="239" y="5"/>
                </a:cubicBezTo>
                <a:cubicBezTo>
                  <a:pt x="240" y="5"/>
                  <a:pt x="239" y="6"/>
                  <a:pt x="240" y="6"/>
                </a:cubicBezTo>
                <a:cubicBezTo>
                  <a:pt x="240" y="7"/>
                  <a:pt x="239" y="6"/>
                  <a:pt x="238" y="6"/>
                </a:cubicBezTo>
                <a:cubicBezTo>
                  <a:pt x="239" y="7"/>
                  <a:pt x="238" y="7"/>
                  <a:pt x="239" y="7"/>
                </a:cubicBezTo>
                <a:cubicBezTo>
                  <a:pt x="241" y="8"/>
                  <a:pt x="240" y="6"/>
                  <a:pt x="242" y="6"/>
                </a:cubicBezTo>
                <a:cubicBezTo>
                  <a:pt x="242" y="7"/>
                  <a:pt x="241" y="7"/>
                  <a:pt x="241" y="7"/>
                </a:cubicBezTo>
                <a:cubicBezTo>
                  <a:pt x="242" y="7"/>
                  <a:pt x="242" y="7"/>
                  <a:pt x="242" y="7"/>
                </a:cubicBezTo>
                <a:cubicBezTo>
                  <a:pt x="244" y="8"/>
                  <a:pt x="243" y="6"/>
                  <a:pt x="245" y="6"/>
                </a:cubicBezTo>
                <a:cubicBezTo>
                  <a:pt x="245" y="7"/>
                  <a:pt x="244" y="7"/>
                  <a:pt x="244" y="7"/>
                </a:cubicBezTo>
                <a:cubicBezTo>
                  <a:pt x="244" y="7"/>
                  <a:pt x="244" y="7"/>
                  <a:pt x="244" y="8"/>
                </a:cubicBezTo>
                <a:cubicBezTo>
                  <a:pt x="248" y="7"/>
                  <a:pt x="249" y="5"/>
                  <a:pt x="252" y="5"/>
                </a:cubicBezTo>
                <a:cubicBezTo>
                  <a:pt x="255" y="6"/>
                  <a:pt x="260" y="6"/>
                  <a:pt x="261" y="7"/>
                </a:cubicBezTo>
                <a:cubicBezTo>
                  <a:pt x="262" y="7"/>
                  <a:pt x="263" y="6"/>
                  <a:pt x="264" y="7"/>
                </a:cubicBezTo>
                <a:cubicBezTo>
                  <a:pt x="267" y="7"/>
                  <a:pt x="266" y="5"/>
                  <a:pt x="270" y="5"/>
                </a:cubicBezTo>
                <a:cubicBezTo>
                  <a:pt x="269" y="5"/>
                  <a:pt x="268" y="5"/>
                  <a:pt x="268" y="5"/>
                </a:cubicBezTo>
                <a:cubicBezTo>
                  <a:pt x="268" y="6"/>
                  <a:pt x="269" y="5"/>
                  <a:pt x="270" y="5"/>
                </a:cubicBezTo>
                <a:cubicBezTo>
                  <a:pt x="268" y="6"/>
                  <a:pt x="267" y="6"/>
                  <a:pt x="266" y="7"/>
                </a:cubicBezTo>
                <a:cubicBezTo>
                  <a:pt x="266" y="7"/>
                  <a:pt x="267" y="7"/>
                  <a:pt x="267" y="7"/>
                </a:cubicBezTo>
                <a:cubicBezTo>
                  <a:pt x="268" y="7"/>
                  <a:pt x="268" y="7"/>
                  <a:pt x="269" y="7"/>
                </a:cubicBezTo>
                <a:cubicBezTo>
                  <a:pt x="271" y="8"/>
                  <a:pt x="272" y="8"/>
                  <a:pt x="273" y="7"/>
                </a:cubicBezTo>
                <a:cubicBezTo>
                  <a:pt x="274" y="7"/>
                  <a:pt x="272" y="7"/>
                  <a:pt x="272" y="7"/>
                </a:cubicBezTo>
                <a:cubicBezTo>
                  <a:pt x="273" y="8"/>
                  <a:pt x="273" y="8"/>
                  <a:pt x="273" y="8"/>
                </a:cubicBezTo>
                <a:cubicBezTo>
                  <a:pt x="274" y="8"/>
                  <a:pt x="274" y="8"/>
                  <a:pt x="274" y="7"/>
                </a:cubicBezTo>
                <a:cubicBezTo>
                  <a:pt x="275" y="8"/>
                  <a:pt x="275" y="8"/>
                  <a:pt x="275" y="8"/>
                </a:cubicBezTo>
                <a:cubicBezTo>
                  <a:pt x="276" y="8"/>
                  <a:pt x="277" y="8"/>
                  <a:pt x="278" y="9"/>
                </a:cubicBezTo>
                <a:cubicBezTo>
                  <a:pt x="281" y="8"/>
                  <a:pt x="283" y="6"/>
                  <a:pt x="285" y="6"/>
                </a:cubicBezTo>
                <a:cubicBezTo>
                  <a:pt x="286" y="6"/>
                  <a:pt x="286" y="6"/>
                  <a:pt x="286" y="7"/>
                </a:cubicBezTo>
                <a:cubicBezTo>
                  <a:pt x="287" y="6"/>
                  <a:pt x="290" y="7"/>
                  <a:pt x="291" y="8"/>
                </a:cubicBezTo>
                <a:cubicBezTo>
                  <a:pt x="290" y="8"/>
                  <a:pt x="289" y="7"/>
                  <a:pt x="287" y="7"/>
                </a:cubicBezTo>
                <a:cubicBezTo>
                  <a:pt x="286" y="7"/>
                  <a:pt x="286" y="8"/>
                  <a:pt x="286" y="8"/>
                </a:cubicBezTo>
                <a:cubicBezTo>
                  <a:pt x="288" y="9"/>
                  <a:pt x="291" y="9"/>
                  <a:pt x="292" y="11"/>
                </a:cubicBezTo>
                <a:cubicBezTo>
                  <a:pt x="293" y="10"/>
                  <a:pt x="294" y="9"/>
                  <a:pt x="292" y="10"/>
                </a:cubicBezTo>
                <a:cubicBezTo>
                  <a:pt x="294" y="9"/>
                  <a:pt x="296" y="9"/>
                  <a:pt x="300" y="9"/>
                </a:cubicBezTo>
                <a:cubicBezTo>
                  <a:pt x="301" y="9"/>
                  <a:pt x="302" y="7"/>
                  <a:pt x="304" y="8"/>
                </a:cubicBezTo>
                <a:cubicBezTo>
                  <a:pt x="304" y="9"/>
                  <a:pt x="302" y="9"/>
                  <a:pt x="302" y="10"/>
                </a:cubicBezTo>
                <a:cubicBezTo>
                  <a:pt x="305" y="9"/>
                  <a:pt x="306" y="7"/>
                  <a:pt x="310" y="7"/>
                </a:cubicBezTo>
                <a:cubicBezTo>
                  <a:pt x="310" y="7"/>
                  <a:pt x="310" y="8"/>
                  <a:pt x="310" y="8"/>
                </a:cubicBezTo>
                <a:cubicBezTo>
                  <a:pt x="305" y="8"/>
                  <a:pt x="303" y="10"/>
                  <a:pt x="302" y="11"/>
                </a:cubicBezTo>
                <a:cubicBezTo>
                  <a:pt x="304" y="11"/>
                  <a:pt x="305" y="11"/>
                  <a:pt x="303" y="12"/>
                </a:cubicBezTo>
                <a:cubicBezTo>
                  <a:pt x="307" y="12"/>
                  <a:pt x="307" y="10"/>
                  <a:pt x="310" y="10"/>
                </a:cubicBezTo>
                <a:cubicBezTo>
                  <a:pt x="310" y="10"/>
                  <a:pt x="310" y="10"/>
                  <a:pt x="309" y="10"/>
                </a:cubicBezTo>
                <a:cubicBezTo>
                  <a:pt x="309" y="10"/>
                  <a:pt x="310" y="10"/>
                  <a:pt x="310" y="10"/>
                </a:cubicBezTo>
                <a:cubicBezTo>
                  <a:pt x="311" y="10"/>
                  <a:pt x="311" y="10"/>
                  <a:pt x="312" y="10"/>
                </a:cubicBezTo>
                <a:cubicBezTo>
                  <a:pt x="313" y="10"/>
                  <a:pt x="313" y="10"/>
                  <a:pt x="313" y="11"/>
                </a:cubicBezTo>
                <a:cubicBezTo>
                  <a:pt x="314" y="11"/>
                  <a:pt x="313" y="10"/>
                  <a:pt x="314" y="10"/>
                </a:cubicBezTo>
                <a:cubicBezTo>
                  <a:pt x="314" y="10"/>
                  <a:pt x="313" y="10"/>
                  <a:pt x="313" y="10"/>
                </a:cubicBezTo>
                <a:cubicBezTo>
                  <a:pt x="315" y="10"/>
                  <a:pt x="319" y="10"/>
                  <a:pt x="322" y="10"/>
                </a:cubicBezTo>
                <a:cubicBezTo>
                  <a:pt x="322" y="11"/>
                  <a:pt x="319" y="12"/>
                  <a:pt x="321" y="12"/>
                </a:cubicBezTo>
                <a:cubicBezTo>
                  <a:pt x="321" y="13"/>
                  <a:pt x="320" y="12"/>
                  <a:pt x="319" y="12"/>
                </a:cubicBezTo>
                <a:cubicBezTo>
                  <a:pt x="321" y="13"/>
                  <a:pt x="323" y="13"/>
                  <a:pt x="324" y="15"/>
                </a:cubicBezTo>
                <a:cubicBezTo>
                  <a:pt x="325" y="14"/>
                  <a:pt x="326" y="14"/>
                  <a:pt x="326" y="14"/>
                </a:cubicBezTo>
                <a:cubicBezTo>
                  <a:pt x="326" y="14"/>
                  <a:pt x="325" y="14"/>
                  <a:pt x="325" y="14"/>
                </a:cubicBezTo>
                <a:cubicBezTo>
                  <a:pt x="326" y="13"/>
                  <a:pt x="328" y="14"/>
                  <a:pt x="329" y="15"/>
                </a:cubicBezTo>
                <a:cubicBezTo>
                  <a:pt x="330" y="15"/>
                  <a:pt x="330" y="14"/>
                  <a:pt x="330" y="14"/>
                </a:cubicBezTo>
                <a:cubicBezTo>
                  <a:pt x="331" y="14"/>
                  <a:pt x="330" y="15"/>
                  <a:pt x="330" y="15"/>
                </a:cubicBezTo>
                <a:cubicBezTo>
                  <a:pt x="330" y="15"/>
                  <a:pt x="331" y="15"/>
                  <a:pt x="332" y="15"/>
                </a:cubicBezTo>
                <a:cubicBezTo>
                  <a:pt x="330" y="16"/>
                  <a:pt x="331" y="16"/>
                  <a:pt x="331" y="17"/>
                </a:cubicBezTo>
                <a:cubicBezTo>
                  <a:pt x="332" y="17"/>
                  <a:pt x="334" y="16"/>
                  <a:pt x="333" y="15"/>
                </a:cubicBezTo>
                <a:cubicBezTo>
                  <a:pt x="331" y="15"/>
                  <a:pt x="334" y="15"/>
                  <a:pt x="333" y="16"/>
                </a:cubicBezTo>
                <a:cubicBezTo>
                  <a:pt x="334" y="14"/>
                  <a:pt x="332" y="13"/>
                  <a:pt x="331" y="12"/>
                </a:cubicBezTo>
                <a:cubicBezTo>
                  <a:pt x="332" y="12"/>
                  <a:pt x="333" y="12"/>
                  <a:pt x="333" y="11"/>
                </a:cubicBezTo>
                <a:cubicBezTo>
                  <a:pt x="334" y="11"/>
                  <a:pt x="335" y="11"/>
                  <a:pt x="335" y="12"/>
                </a:cubicBezTo>
                <a:cubicBezTo>
                  <a:pt x="341" y="11"/>
                  <a:pt x="344" y="14"/>
                  <a:pt x="344" y="16"/>
                </a:cubicBezTo>
                <a:cubicBezTo>
                  <a:pt x="347" y="18"/>
                  <a:pt x="349" y="20"/>
                  <a:pt x="352" y="22"/>
                </a:cubicBezTo>
                <a:cubicBezTo>
                  <a:pt x="352" y="22"/>
                  <a:pt x="353" y="22"/>
                  <a:pt x="354" y="22"/>
                </a:cubicBezTo>
                <a:cubicBezTo>
                  <a:pt x="354" y="21"/>
                  <a:pt x="353" y="21"/>
                  <a:pt x="353" y="20"/>
                </a:cubicBezTo>
                <a:cubicBezTo>
                  <a:pt x="354" y="20"/>
                  <a:pt x="355" y="20"/>
                  <a:pt x="355" y="20"/>
                </a:cubicBezTo>
                <a:cubicBezTo>
                  <a:pt x="356" y="22"/>
                  <a:pt x="361" y="22"/>
                  <a:pt x="363" y="22"/>
                </a:cubicBezTo>
                <a:cubicBezTo>
                  <a:pt x="365" y="22"/>
                  <a:pt x="363" y="24"/>
                  <a:pt x="364" y="24"/>
                </a:cubicBezTo>
                <a:cubicBezTo>
                  <a:pt x="362" y="24"/>
                  <a:pt x="363" y="22"/>
                  <a:pt x="360" y="22"/>
                </a:cubicBezTo>
                <a:cubicBezTo>
                  <a:pt x="359" y="22"/>
                  <a:pt x="360" y="23"/>
                  <a:pt x="360" y="23"/>
                </a:cubicBezTo>
                <a:cubicBezTo>
                  <a:pt x="362" y="23"/>
                  <a:pt x="363" y="24"/>
                  <a:pt x="363" y="25"/>
                </a:cubicBezTo>
                <a:cubicBezTo>
                  <a:pt x="364" y="25"/>
                  <a:pt x="365" y="25"/>
                  <a:pt x="365" y="24"/>
                </a:cubicBezTo>
                <a:cubicBezTo>
                  <a:pt x="366" y="25"/>
                  <a:pt x="367" y="26"/>
                  <a:pt x="365" y="25"/>
                </a:cubicBezTo>
                <a:cubicBezTo>
                  <a:pt x="365" y="25"/>
                  <a:pt x="366" y="25"/>
                  <a:pt x="365" y="25"/>
                </a:cubicBezTo>
                <a:cubicBezTo>
                  <a:pt x="365" y="25"/>
                  <a:pt x="364" y="26"/>
                  <a:pt x="365" y="26"/>
                </a:cubicBezTo>
                <a:cubicBezTo>
                  <a:pt x="365" y="26"/>
                  <a:pt x="364" y="25"/>
                  <a:pt x="363" y="26"/>
                </a:cubicBezTo>
                <a:cubicBezTo>
                  <a:pt x="364" y="25"/>
                  <a:pt x="363" y="25"/>
                  <a:pt x="361" y="25"/>
                </a:cubicBezTo>
                <a:cubicBezTo>
                  <a:pt x="361" y="25"/>
                  <a:pt x="363" y="25"/>
                  <a:pt x="362" y="26"/>
                </a:cubicBezTo>
                <a:cubicBezTo>
                  <a:pt x="361" y="26"/>
                  <a:pt x="361" y="25"/>
                  <a:pt x="361" y="25"/>
                </a:cubicBezTo>
                <a:cubicBezTo>
                  <a:pt x="360" y="25"/>
                  <a:pt x="361" y="26"/>
                  <a:pt x="361" y="26"/>
                </a:cubicBezTo>
                <a:cubicBezTo>
                  <a:pt x="360" y="26"/>
                  <a:pt x="360" y="26"/>
                  <a:pt x="360" y="25"/>
                </a:cubicBezTo>
                <a:cubicBezTo>
                  <a:pt x="359" y="25"/>
                  <a:pt x="358" y="27"/>
                  <a:pt x="359" y="26"/>
                </a:cubicBezTo>
                <a:cubicBezTo>
                  <a:pt x="357" y="26"/>
                  <a:pt x="357" y="27"/>
                  <a:pt x="357" y="27"/>
                </a:cubicBezTo>
                <a:cubicBezTo>
                  <a:pt x="356" y="27"/>
                  <a:pt x="355" y="27"/>
                  <a:pt x="355" y="26"/>
                </a:cubicBezTo>
                <a:cubicBezTo>
                  <a:pt x="358" y="27"/>
                  <a:pt x="359" y="23"/>
                  <a:pt x="356" y="24"/>
                </a:cubicBezTo>
                <a:cubicBezTo>
                  <a:pt x="355" y="24"/>
                  <a:pt x="357" y="23"/>
                  <a:pt x="359" y="23"/>
                </a:cubicBezTo>
                <a:cubicBezTo>
                  <a:pt x="359" y="24"/>
                  <a:pt x="358" y="24"/>
                  <a:pt x="358" y="25"/>
                </a:cubicBezTo>
                <a:cubicBezTo>
                  <a:pt x="361" y="24"/>
                  <a:pt x="358" y="23"/>
                  <a:pt x="359" y="22"/>
                </a:cubicBezTo>
                <a:cubicBezTo>
                  <a:pt x="357" y="22"/>
                  <a:pt x="357" y="23"/>
                  <a:pt x="357" y="22"/>
                </a:cubicBezTo>
                <a:cubicBezTo>
                  <a:pt x="357" y="22"/>
                  <a:pt x="357" y="23"/>
                  <a:pt x="357" y="23"/>
                </a:cubicBezTo>
                <a:cubicBezTo>
                  <a:pt x="359" y="23"/>
                  <a:pt x="356" y="22"/>
                  <a:pt x="358" y="23"/>
                </a:cubicBezTo>
                <a:cubicBezTo>
                  <a:pt x="359" y="23"/>
                  <a:pt x="357" y="23"/>
                  <a:pt x="357" y="23"/>
                </a:cubicBezTo>
                <a:cubicBezTo>
                  <a:pt x="356" y="23"/>
                  <a:pt x="356" y="23"/>
                  <a:pt x="356" y="22"/>
                </a:cubicBezTo>
                <a:cubicBezTo>
                  <a:pt x="354" y="23"/>
                  <a:pt x="354" y="22"/>
                  <a:pt x="353" y="23"/>
                </a:cubicBezTo>
                <a:cubicBezTo>
                  <a:pt x="354" y="23"/>
                  <a:pt x="354" y="24"/>
                  <a:pt x="355" y="24"/>
                </a:cubicBezTo>
                <a:cubicBezTo>
                  <a:pt x="355" y="25"/>
                  <a:pt x="355" y="25"/>
                  <a:pt x="355" y="25"/>
                </a:cubicBezTo>
                <a:cubicBezTo>
                  <a:pt x="354" y="25"/>
                  <a:pt x="355" y="25"/>
                  <a:pt x="354" y="24"/>
                </a:cubicBezTo>
                <a:cubicBezTo>
                  <a:pt x="355" y="26"/>
                  <a:pt x="352" y="28"/>
                  <a:pt x="354" y="30"/>
                </a:cubicBezTo>
                <a:cubicBezTo>
                  <a:pt x="356" y="30"/>
                  <a:pt x="354" y="29"/>
                  <a:pt x="354" y="29"/>
                </a:cubicBezTo>
                <a:cubicBezTo>
                  <a:pt x="354" y="29"/>
                  <a:pt x="354" y="29"/>
                  <a:pt x="355" y="29"/>
                </a:cubicBezTo>
                <a:cubicBezTo>
                  <a:pt x="356" y="29"/>
                  <a:pt x="355" y="28"/>
                  <a:pt x="356" y="28"/>
                </a:cubicBezTo>
                <a:cubicBezTo>
                  <a:pt x="356" y="29"/>
                  <a:pt x="355" y="30"/>
                  <a:pt x="355" y="31"/>
                </a:cubicBezTo>
                <a:cubicBezTo>
                  <a:pt x="355" y="31"/>
                  <a:pt x="356" y="31"/>
                  <a:pt x="356" y="31"/>
                </a:cubicBezTo>
                <a:cubicBezTo>
                  <a:pt x="357" y="31"/>
                  <a:pt x="357" y="31"/>
                  <a:pt x="358" y="31"/>
                </a:cubicBezTo>
                <a:cubicBezTo>
                  <a:pt x="358" y="30"/>
                  <a:pt x="359" y="30"/>
                  <a:pt x="359" y="29"/>
                </a:cubicBezTo>
                <a:cubicBezTo>
                  <a:pt x="358" y="29"/>
                  <a:pt x="358" y="30"/>
                  <a:pt x="356" y="29"/>
                </a:cubicBezTo>
                <a:cubicBezTo>
                  <a:pt x="360" y="29"/>
                  <a:pt x="360" y="28"/>
                  <a:pt x="360" y="27"/>
                </a:cubicBezTo>
                <a:cubicBezTo>
                  <a:pt x="362" y="28"/>
                  <a:pt x="362" y="31"/>
                  <a:pt x="365" y="32"/>
                </a:cubicBezTo>
                <a:cubicBezTo>
                  <a:pt x="366" y="32"/>
                  <a:pt x="367" y="31"/>
                  <a:pt x="366" y="30"/>
                </a:cubicBezTo>
                <a:cubicBezTo>
                  <a:pt x="367" y="31"/>
                  <a:pt x="368" y="31"/>
                  <a:pt x="368" y="32"/>
                </a:cubicBezTo>
                <a:cubicBezTo>
                  <a:pt x="368" y="31"/>
                  <a:pt x="370" y="31"/>
                  <a:pt x="372" y="31"/>
                </a:cubicBezTo>
                <a:cubicBezTo>
                  <a:pt x="372" y="31"/>
                  <a:pt x="372" y="32"/>
                  <a:pt x="373" y="32"/>
                </a:cubicBezTo>
                <a:cubicBezTo>
                  <a:pt x="372" y="33"/>
                  <a:pt x="373" y="32"/>
                  <a:pt x="368" y="33"/>
                </a:cubicBezTo>
                <a:close/>
                <a:moveTo>
                  <a:pt x="233" y="36"/>
                </a:moveTo>
                <a:cubicBezTo>
                  <a:pt x="233" y="35"/>
                  <a:pt x="232" y="34"/>
                  <a:pt x="231" y="33"/>
                </a:cubicBezTo>
                <a:cubicBezTo>
                  <a:pt x="232" y="34"/>
                  <a:pt x="229" y="35"/>
                  <a:pt x="233" y="36"/>
                </a:cubicBezTo>
                <a:close/>
                <a:moveTo>
                  <a:pt x="238" y="6"/>
                </a:moveTo>
                <a:cubicBezTo>
                  <a:pt x="236" y="6"/>
                  <a:pt x="236" y="7"/>
                  <a:pt x="235" y="7"/>
                </a:cubicBezTo>
                <a:cubicBezTo>
                  <a:pt x="236" y="8"/>
                  <a:pt x="235" y="9"/>
                  <a:pt x="236" y="9"/>
                </a:cubicBezTo>
                <a:cubicBezTo>
                  <a:pt x="237" y="8"/>
                  <a:pt x="237" y="8"/>
                  <a:pt x="236" y="7"/>
                </a:cubicBezTo>
                <a:cubicBezTo>
                  <a:pt x="237" y="7"/>
                  <a:pt x="238" y="8"/>
                  <a:pt x="239" y="7"/>
                </a:cubicBezTo>
                <a:cubicBezTo>
                  <a:pt x="238" y="7"/>
                  <a:pt x="238" y="7"/>
                  <a:pt x="238" y="6"/>
                </a:cubicBezTo>
                <a:close/>
                <a:moveTo>
                  <a:pt x="351" y="28"/>
                </a:moveTo>
                <a:cubicBezTo>
                  <a:pt x="350" y="28"/>
                  <a:pt x="352" y="27"/>
                  <a:pt x="351" y="26"/>
                </a:cubicBezTo>
                <a:cubicBezTo>
                  <a:pt x="349" y="27"/>
                  <a:pt x="350" y="28"/>
                  <a:pt x="351" y="28"/>
                </a:cubicBezTo>
                <a:close/>
                <a:moveTo>
                  <a:pt x="349" y="26"/>
                </a:moveTo>
                <a:cubicBezTo>
                  <a:pt x="348" y="26"/>
                  <a:pt x="348" y="27"/>
                  <a:pt x="346" y="27"/>
                </a:cubicBezTo>
                <a:cubicBezTo>
                  <a:pt x="347" y="27"/>
                  <a:pt x="346" y="28"/>
                  <a:pt x="347" y="28"/>
                </a:cubicBezTo>
                <a:cubicBezTo>
                  <a:pt x="347" y="27"/>
                  <a:pt x="348" y="28"/>
                  <a:pt x="349" y="28"/>
                </a:cubicBezTo>
                <a:cubicBezTo>
                  <a:pt x="349" y="28"/>
                  <a:pt x="350" y="26"/>
                  <a:pt x="349" y="26"/>
                </a:cubicBezTo>
                <a:close/>
                <a:moveTo>
                  <a:pt x="341" y="38"/>
                </a:moveTo>
                <a:cubicBezTo>
                  <a:pt x="342" y="38"/>
                  <a:pt x="343" y="38"/>
                  <a:pt x="344" y="38"/>
                </a:cubicBezTo>
                <a:cubicBezTo>
                  <a:pt x="343" y="38"/>
                  <a:pt x="341" y="38"/>
                  <a:pt x="341" y="38"/>
                </a:cubicBezTo>
                <a:close/>
                <a:moveTo>
                  <a:pt x="337" y="12"/>
                </a:moveTo>
                <a:cubicBezTo>
                  <a:pt x="339" y="13"/>
                  <a:pt x="341" y="15"/>
                  <a:pt x="343" y="16"/>
                </a:cubicBezTo>
                <a:cubicBezTo>
                  <a:pt x="342" y="13"/>
                  <a:pt x="341" y="13"/>
                  <a:pt x="337" y="12"/>
                </a:cubicBezTo>
                <a:close/>
                <a:moveTo>
                  <a:pt x="338" y="14"/>
                </a:moveTo>
                <a:cubicBezTo>
                  <a:pt x="340" y="14"/>
                  <a:pt x="337" y="15"/>
                  <a:pt x="339" y="16"/>
                </a:cubicBezTo>
                <a:cubicBezTo>
                  <a:pt x="338" y="15"/>
                  <a:pt x="340" y="16"/>
                  <a:pt x="340" y="15"/>
                </a:cubicBezTo>
                <a:cubicBezTo>
                  <a:pt x="339" y="15"/>
                  <a:pt x="339" y="13"/>
                  <a:pt x="338" y="14"/>
                </a:cubicBezTo>
                <a:close/>
                <a:moveTo>
                  <a:pt x="336" y="14"/>
                </a:moveTo>
                <a:cubicBezTo>
                  <a:pt x="335" y="14"/>
                  <a:pt x="336" y="15"/>
                  <a:pt x="338" y="15"/>
                </a:cubicBezTo>
                <a:cubicBezTo>
                  <a:pt x="338" y="14"/>
                  <a:pt x="337" y="14"/>
                  <a:pt x="336" y="14"/>
                </a:cubicBezTo>
                <a:close/>
                <a:moveTo>
                  <a:pt x="333" y="18"/>
                </a:moveTo>
                <a:cubicBezTo>
                  <a:pt x="333" y="19"/>
                  <a:pt x="334" y="19"/>
                  <a:pt x="335" y="19"/>
                </a:cubicBezTo>
                <a:cubicBezTo>
                  <a:pt x="333" y="20"/>
                  <a:pt x="334" y="20"/>
                  <a:pt x="334" y="21"/>
                </a:cubicBezTo>
                <a:cubicBezTo>
                  <a:pt x="336" y="21"/>
                  <a:pt x="336" y="21"/>
                  <a:pt x="337" y="20"/>
                </a:cubicBezTo>
                <a:cubicBezTo>
                  <a:pt x="335" y="19"/>
                  <a:pt x="336" y="18"/>
                  <a:pt x="333" y="18"/>
                </a:cubicBezTo>
                <a:close/>
                <a:moveTo>
                  <a:pt x="335" y="16"/>
                </a:moveTo>
                <a:cubicBezTo>
                  <a:pt x="334" y="16"/>
                  <a:pt x="333" y="16"/>
                  <a:pt x="333" y="16"/>
                </a:cubicBezTo>
                <a:cubicBezTo>
                  <a:pt x="335" y="16"/>
                  <a:pt x="334" y="17"/>
                  <a:pt x="335" y="17"/>
                </a:cubicBezTo>
                <a:cubicBezTo>
                  <a:pt x="336" y="17"/>
                  <a:pt x="335" y="16"/>
                  <a:pt x="335" y="16"/>
                </a:cubicBezTo>
                <a:close/>
                <a:moveTo>
                  <a:pt x="332" y="36"/>
                </a:moveTo>
                <a:cubicBezTo>
                  <a:pt x="332" y="36"/>
                  <a:pt x="332" y="37"/>
                  <a:pt x="333" y="37"/>
                </a:cubicBezTo>
                <a:cubicBezTo>
                  <a:pt x="334" y="36"/>
                  <a:pt x="333" y="36"/>
                  <a:pt x="332" y="36"/>
                </a:cubicBezTo>
                <a:close/>
                <a:moveTo>
                  <a:pt x="254" y="7"/>
                </a:moveTo>
                <a:cubicBezTo>
                  <a:pt x="256" y="8"/>
                  <a:pt x="258" y="8"/>
                  <a:pt x="260" y="9"/>
                </a:cubicBezTo>
                <a:cubicBezTo>
                  <a:pt x="261" y="8"/>
                  <a:pt x="256" y="5"/>
                  <a:pt x="254" y="7"/>
                </a:cubicBezTo>
                <a:close/>
                <a:moveTo>
                  <a:pt x="251" y="6"/>
                </a:moveTo>
                <a:cubicBezTo>
                  <a:pt x="250" y="7"/>
                  <a:pt x="252" y="7"/>
                  <a:pt x="250" y="7"/>
                </a:cubicBezTo>
                <a:cubicBezTo>
                  <a:pt x="252" y="8"/>
                  <a:pt x="252" y="6"/>
                  <a:pt x="254" y="6"/>
                </a:cubicBezTo>
                <a:cubicBezTo>
                  <a:pt x="252" y="6"/>
                  <a:pt x="253" y="6"/>
                  <a:pt x="251" y="6"/>
                </a:cubicBezTo>
                <a:close/>
                <a:moveTo>
                  <a:pt x="239" y="36"/>
                </a:moveTo>
                <a:cubicBezTo>
                  <a:pt x="240" y="37"/>
                  <a:pt x="241" y="37"/>
                  <a:pt x="242" y="36"/>
                </a:cubicBezTo>
                <a:cubicBezTo>
                  <a:pt x="241" y="36"/>
                  <a:pt x="241" y="36"/>
                  <a:pt x="242" y="35"/>
                </a:cubicBezTo>
                <a:cubicBezTo>
                  <a:pt x="242" y="35"/>
                  <a:pt x="243" y="35"/>
                  <a:pt x="242" y="35"/>
                </a:cubicBezTo>
                <a:cubicBezTo>
                  <a:pt x="240" y="35"/>
                  <a:pt x="240" y="36"/>
                  <a:pt x="239" y="36"/>
                </a:cubicBezTo>
                <a:close/>
                <a:moveTo>
                  <a:pt x="238" y="9"/>
                </a:moveTo>
                <a:cubicBezTo>
                  <a:pt x="239" y="9"/>
                  <a:pt x="237" y="10"/>
                  <a:pt x="238" y="10"/>
                </a:cubicBezTo>
                <a:cubicBezTo>
                  <a:pt x="238" y="10"/>
                  <a:pt x="238" y="10"/>
                  <a:pt x="239" y="10"/>
                </a:cubicBezTo>
                <a:cubicBezTo>
                  <a:pt x="239" y="10"/>
                  <a:pt x="239" y="10"/>
                  <a:pt x="239" y="10"/>
                </a:cubicBezTo>
                <a:cubicBezTo>
                  <a:pt x="240" y="10"/>
                  <a:pt x="238" y="9"/>
                  <a:pt x="238" y="9"/>
                </a:cubicBezTo>
                <a:close/>
                <a:moveTo>
                  <a:pt x="235" y="34"/>
                </a:moveTo>
                <a:cubicBezTo>
                  <a:pt x="235" y="35"/>
                  <a:pt x="236" y="36"/>
                  <a:pt x="236" y="35"/>
                </a:cubicBezTo>
                <a:cubicBezTo>
                  <a:pt x="235" y="35"/>
                  <a:pt x="237" y="34"/>
                  <a:pt x="235" y="34"/>
                </a:cubicBezTo>
                <a:close/>
                <a:moveTo>
                  <a:pt x="227" y="6"/>
                </a:moveTo>
                <a:cubicBezTo>
                  <a:pt x="228" y="6"/>
                  <a:pt x="229" y="6"/>
                  <a:pt x="229" y="6"/>
                </a:cubicBezTo>
                <a:cubicBezTo>
                  <a:pt x="228" y="6"/>
                  <a:pt x="229" y="5"/>
                  <a:pt x="229" y="5"/>
                </a:cubicBezTo>
                <a:cubicBezTo>
                  <a:pt x="226" y="3"/>
                  <a:pt x="224" y="2"/>
                  <a:pt x="219" y="4"/>
                </a:cubicBezTo>
                <a:cubicBezTo>
                  <a:pt x="218" y="4"/>
                  <a:pt x="220" y="5"/>
                  <a:pt x="219" y="5"/>
                </a:cubicBezTo>
                <a:cubicBezTo>
                  <a:pt x="219" y="4"/>
                  <a:pt x="218" y="4"/>
                  <a:pt x="217" y="3"/>
                </a:cubicBezTo>
                <a:cubicBezTo>
                  <a:pt x="214" y="4"/>
                  <a:pt x="214" y="2"/>
                  <a:pt x="212" y="2"/>
                </a:cubicBezTo>
                <a:cubicBezTo>
                  <a:pt x="212" y="3"/>
                  <a:pt x="209" y="4"/>
                  <a:pt x="208" y="5"/>
                </a:cubicBezTo>
                <a:cubicBezTo>
                  <a:pt x="209" y="5"/>
                  <a:pt x="209" y="5"/>
                  <a:pt x="209" y="5"/>
                </a:cubicBezTo>
                <a:cubicBezTo>
                  <a:pt x="210" y="5"/>
                  <a:pt x="211" y="4"/>
                  <a:pt x="211" y="5"/>
                </a:cubicBezTo>
                <a:cubicBezTo>
                  <a:pt x="210" y="5"/>
                  <a:pt x="210" y="6"/>
                  <a:pt x="209" y="6"/>
                </a:cubicBezTo>
                <a:cubicBezTo>
                  <a:pt x="209" y="6"/>
                  <a:pt x="209" y="6"/>
                  <a:pt x="209" y="6"/>
                </a:cubicBezTo>
                <a:cubicBezTo>
                  <a:pt x="209" y="6"/>
                  <a:pt x="210" y="7"/>
                  <a:pt x="209" y="7"/>
                </a:cubicBezTo>
                <a:cubicBezTo>
                  <a:pt x="208" y="7"/>
                  <a:pt x="209" y="7"/>
                  <a:pt x="208" y="6"/>
                </a:cubicBezTo>
                <a:cubicBezTo>
                  <a:pt x="209" y="8"/>
                  <a:pt x="211" y="9"/>
                  <a:pt x="213" y="10"/>
                </a:cubicBezTo>
                <a:cubicBezTo>
                  <a:pt x="213" y="9"/>
                  <a:pt x="214" y="9"/>
                  <a:pt x="213" y="8"/>
                </a:cubicBezTo>
                <a:cubicBezTo>
                  <a:pt x="216" y="9"/>
                  <a:pt x="216" y="7"/>
                  <a:pt x="218" y="6"/>
                </a:cubicBezTo>
                <a:cubicBezTo>
                  <a:pt x="220" y="7"/>
                  <a:pt x="222" y="5"/>
                  <a:pt x="223" y="4"/>
                </a:cubicBezTo>
                <a:cubicBezTo>
                  <a:pt x="225" y="5"/>
                  <a:pt x="226" y="5"/>
                  <a:pt x="227" y="6"/>
                </a:cubicBezTo>
                <a:close/>
                <a:moveTo>
                  <a:pt x="227" y="13"/>
                </a:moveTo>
                <a:cubicBezTo>
                  <a:pt x="228" y="13"/>
                  <a:pt x="227" y="12"/>
                  <a:pt x="228" y="12"/>
                </a:cubicBezTo>
                <a:cubicBezTo>
                  <a:pt x="226" y="12"/>
                  <a:pt x="226" y="13"/>
                  <a:pt x="227" y="13"/>
                </a:cubicBezTo>
                <a:close/>
                <a:moveTo>
                  <a:pt x="221" y="6"/>
                </a:moveTo>
                <a:cubicBezTo>
                  <a:pt x="223" y="6"/>
                  <a:pt x="224" y="6"/>
                  <a:pt x="225" y="7"/>
                </a:cubicBezTo>
                <a:cubicBezTo>
                  <a:pt x="225" y="6"/>
                  <a:pt x="221" y="5"/>
                  <a:pt x="221" y="6"/>
                </a:cubicBezTo>
                <a:close/>
                <a:moveTo>
                  <a:pt x="222" y="7"/>
                </a:moveTo>
                <a:cubicBezTo>
                  <a:pt x="223" y="7"/>
                  <a:pt x="224" y="7"/>
                  <a:pt x="224" y="7"/>
                </a:cubicBezTo>
                <a:cubicBezTo>
                  <a:pt x="223" y="7"/>
                  <a:pt x="222" y="7"/>
                  <a:pt x="222" y="7"/>
                </a:cubicBezTo>
                <a:close/>
                <a:moveTo>
                  <a:pt x="219" y="15"/>
                </a:moveTo>
                <a:cubicBezTo>
                  <a:pt x="218" y="15"/>
                  <a:pt x="219" y="15"/>
                  <a:pt x="219" y="16"/>
                </a:cubicBezTo>
                <a:cubicBezTo>
                  <a:pt x="221" y="16"/>
                  <a:pt x="219" y="15"/>
                  <a:pt x="219" y="15"/>
                </a:cubicBezTo>
                <a:close/>
                <a:moveTo>
                  <a:pt x="192" y="40"/>
                </a:moveTo>
                <a:cubicBezTo>
                  <a:pt x="193" y="41"/>
                  <a:pt x="193" y="39"/>
                  <a:pt x="193" y="39"/>
                </a:cubicBezTo>
                <a:cubicBezTo>
                  <a:pt x="193" y="40"/>
                  <a:pt x="192" y="40"/>
                  <a:pt x="192" y="40"/>
                </a:cubicBezTo>
                <a:close/>
                <a:moveTo>
                  <a:pt x="189" y="39"/>
                </a:moveTo>
                <a:cubicBezTo>
                  <a:pt x="188" y="39"/>
                  <a:pt x="186" y="40"/>
                  <a:pt x="187" y="40"/>
                </a:cubicBezTo>
                <a:cubicBezTo>
                  <a:pt x="187" y="40"/>
                  <a:pt x="188" y="41"/>
                  <a:pt x="189" y="41"/>
                </a:cubicBezTo>
                <a:cubicBezTo>
                  <a:pt x="190" y="40"/>
                  <a:pt x="190" y="39"/>
                  <a:pt x="189" y="39"/>
                </a:cubicBezTo>
                <a:close/>
                <a:moveTo>
                  <a:pt x="183" y="41"/>
                </a:moveTo>
                <a:cubicBezTo>
                  <a:pt x="183" y="41"/>
                  <a:pt x="184" y="42"/>
                  <a:pt x="184" y="42"/>
                </a:cubicBezTo>
                <a:cubicBezTo>
                  <a:pt x="184" y="41"/>
                  <a:pt x="184" y="41"/>
                  <a:pt x="185" y="40"/>
                </a:cubicBezTo>
                <a:cubicBezTo>
                  <a:pt x="183" y="40"/>
                  <a:pt x="183" y="41"/>
                  <a:pt x="183" y="41"/>
                </a:cubicBezTo>
                <a:close/>
                <a:moveTo>
                  <a:pt x="179" y="10"/>
                </a:moveTo>
                <a:cubicBezTo>
                  <a:pt x="178" y="11"/>
                  <a:pt x="178" y="12"/>
                  <a:pt x="180" y="12"/>
                </a:cubicBezTo>
                <a:cubicBezTo>
                  <a:pt x="180" y="11"/>
                  <a:pt x="180" y="11"/>
                  <a:pt x="179" y="10"/>
                </a:cubicBezTo>
                <a:close/>
                <a:moveTo>
                  <a:pt x="177" y="7"/>
                </a:moveTo>
                <a:cubicBezTo>
                  <a:pt x="176" y="7"/>
                  <a:pt x="177" y="7"/>
                  <a:pt x="177" y="6"/>
                </a:cubicBezTo>
                <a:cubicBezTo>
                  <a:pt x="176" y="6"/>
                  <a:pt x="175" y="6"/>
                  <a:pt x="174" y="6"/>
                </a:cubicBezTo>
                <a:cubicBezTo>
                  <a:pt x="175" y="7"/>
                  <a:pt x="171" y="8"/>
                  <a:pt x="174" y="9"/>
                </a:cubicBezTo>
                <a:cubicBezTo>
                  <a:pt x="176" y="8"/>
                  <a:pt x="178" y="8"/>
                  <a:pt x="180" y="8"/>
                </a:cubicBezTo>
                <a:cubicBezTo>
                  <a:pt x="180" y="7"/>
                  <a:pt x="180" y="8"/>
                  <a:pt x="180" y="7"/>
                </a:cubicBezTo>
                <a:cubicBezTo>
                  <a:pt x="178" y="7"/>
                  <a:pt x="178" y="7"/>
                  <a:pt x="177" y="7"/>
                </a:cubicBezTo>
                <a:close/>
                <a:moveTo>
                  <a:pt x="177" y="41"/>
                </a:moveTo>
                <a:cubicBezTo>
                  <a:pt x="178" y="41"/>
                  <a:pt x="179" y="40"/>
                  <a:pt x="178" y="39"/>
                </a:cubicBezTo>
                <a:cubicBezTo>
                  <a:pt x="177" y="40"/>
                  <a:pt x="176" y="40"/>
                  <a:pt x="177" y="41"/>
                </a:cubicBezTo>
                <a:close/>
                <a:moveTo>
                  <a:pt x="171" y="5"/>
                </a:moveTo>
                <a:cubicBezTo>
                  <a:pt x="172" y="5"/>
                  <a:pt x="172" y="4"/>
                  <a:pt x="173" y="4"/>
                </a:cubicBezTo>
                <a:cubicBezTo>
                  <a:pt x="171" y="4"/>
                  <a:pt x="170" y="5"/>
                  <a:pt x="171" y="5"/>
                </a:cubicBezTo>
                <a:close/>
                <a:moveTo>
                  <a:pt x="168" y="47"/>
                </a:moveTo>
                <a:cubicBezTo>
                  <a:pt x="169" y="47"/>
                  <a:pt x="170" y="47"/>
                  <a:pt x="170" y="47"/>
                </a:cubicBezTo>
                <a:cubicBezTo>
                  <a:pt x="170" y="46"/>
                  <a:pt x="171" y="45"/>
                  <a:pt x="170" y="45"/>
                </a:cubicBezTo>
                <a:cubicBezTo>
                  <a:pt x="170" y="45"/>
                  <a:pt x="170" y="45"/>
                  <a:pt x="169" y="45"/>
                </a:cubicBezTo>
                <a:cubicBezTo>
                  <a:pt x="168" y="45"/>
                  <a:pt x="169" y="44"/>
                  <a:pt x="168" y="43"/>
                </a:cubicBezTo>
                <a:cubicBezTo>
                  <a:pt x="168" y="44"/>
                  <a:pt x="168" y="44"/>
                  <a:pt x="167" y="44"/>
                </a:cubicBezTo>
                <a:cubicBezTo>
                  <a:pt x="168" y="44"/>
                  <a:pt x="167" y="44"/>
                  <a:pt x="167" y="43"/>
                </a:cubicBezTo>
                <a:cubicBezTo>
                  <a:pt x="166" y="44"/>
                  <a:pt x="165" y="46"/>
                  <a:pt x="166" y="47"/>
                </a:cubicBezTo>
                <a:cubicBezTo>
                  <a:pt x="167" y="46"/>
                  <a:pt x="167" y="44"/>
                  <a:pt x="168" y="45"/>
                </a:cubicBezTo>
                <a:cubicBezTo>
                  <a:pt x="168" y="45"/>
                  <a:pt x="167" y="46"/>
                  <a:pt x="168" y="47"/>
                </a:cubicBezTo>
                <a:close/>
                <a:moveTo>
                  <a:pt x="165" y="48"/>
                </a:moveTo>
                <a:cubicBezTo>
                  <a:pt x="166" y="48"/>
                  <a:pt x="167" y="47"/>
                  <a:pt x="167" y="47"/>
                </a:cubicBezTo>
                <a:cubicBezTo>
                  <a:pt x="166" y="47"/>
                  <a:pt x="165" y="47"/>
                  <a:pt x="165" y="48"/>
                </a:cubicBezTo>
                <a:close/>
                <a:moveTo>
                  <a:pt x="164" y="6"/>
                </a:moveTo>
                <a:cubicBezTo>
                  <a:pt x="164" y="6"/>
                  <a:pt x="164" y="6"/>
                  <a:pt x="164" y="6"/>
                </a:cubicBezTo>
                <a:cubicBezTo>
                  <a:pt x="165" y="6"/>
                  <a:pt x="166" y="5"/>
                  <a:pt x="165" y="5"/>
                </a:cubicBezTo>
                <a:cubicBezTo>
                  <a:pt x="166" y="6"/>
                  <a:pt x="164" y="5"/>
                  <a:pt x="164" y="6"/>
                </a:cubicBezTo>
                <a:close/>
                <a:moveTo>
                  <a:pt x="160" y="45"/>
                </a:moveTo>
                <a:cubicBezTo>
                  <a:pt x="158" y="45"/>
                  <a:pt x="157" y="46"/>
                  <a:pt x="156" y="46"/>
                </a:cubicBezTo>
                <a:cubicBezTo>
                  <a:pt x="157" y="47"/>
                  <a:pt x="160" y="46"/>
                  <a:pt x="161" y="45"/>
                </a:cubicBezTo>
                <a:cubicBezTo>
                  <a:pt x="160" y="45"/>
                  <a:pt x="160" y="45"/>
                  <a:pt x="160" y="45"/>
                </a:cubicBezTo>
                <a:close/>
                <a:moveTo>
                  <a:pt x="155" y="5"/>
                </a:moveTo>
                <a:cubicBezTo>
                  <a:pt x="153" y="5"/>
                  <a:pt x="156" y="4"/>
                  <a:pt x="154" y="4"/>
                </a:cubicBezTo>
                <a:cubicBezTo>
                  <a:pt x="152" y="4"/>
                  <a:pt x="151" y="5"/>
                  <a:pt x="152" y="6"/>
                </a:cubicBezTo>
                <a:cubicBezTo>
                  <a:pt x="153" y="6"/>
                  <a:pt x="152" y="7"/>
                  <a:pt x="155" y="7"/>
                </a:cubicBezTo>
                <a:cubicBezTo>
                  <a:pt x="155" y="6"/>
                  <a:pt x="156" y="5"/>
                  <a:pt x="155" y="5"/>
                </a:cubicBezTo>
                <a:cubicBezTo>
                  <a:pt x="155" y="5"/>
                  <a:pt x="155" y="5"/>
                  <a:pt x="155" y="5"/>
                </a:cubicBezTo>
                <a:close/>
                <a:moveTo>
                  <a:pt x="113" y="11"/>
                </a:moveTo>
                <a:cubicBezTo>
                  <a:pt x="113" y="11"/>
                  <a:pt x="114" y="11"/>
                  <a:pt x="113" y="11"/>
                </a:cubicBezTo>
                <a:cubicBezTo>
                  <a:pt x="115" y="12"/>
                  <a:pt x="115" y="11"/>
                  <a:pt x="115" y="11"/>
                </a:cubicBezTo>
                <a:cubicBezTo>
                  <a:pt x="114" y="11"/>
                  <a:pt x="114" y="11"/>
                  <a:pt x="113" y="11"/>
                </a:cubicBezTo>
                <a:close/>
                <a:moveTo>
                  <a:pt x="112" y="49"/>
                </a:moveTo>
                <a:cubicBezTo>
                  <a:pt x="112" y="49"/>
                  <a:pt x="111" y="50"/>
                  <a:pt x="113" y="50"/>
                </a:cubicBezTo>
                <a:cubicBezTo>
                  <a:pt x="112" y="49"/>
                  <a:pt x="114" y="49"/>
                  <a:pt x="114" y="49"/>
                </a:cubicBezTo>
                <a:cubicBezTo>
                  <a:pt x="113" y="49"/>
                  <a:pt x="113" y="49"/>
                  <a:pt x="112" y="49"/>
                </a:cubicBezTo>
                <a:close/>
                <a:moveTo>
                  <a:pt x="71" y="39"/>
                </a:moveTo>
                <a:cubicBezTo>
                  <a:pt x="71" y="40"/>
                  <a:pt x="72" y="41"/>
                  <a:pt x="71" y="41"/>
                </a:cubicBezTo>
                <a:cubicBezTo>
                  <a:pt x="73" y="41"/>
                  <a:pt x="73" y="41"/>
                  <a:pt x="75" y="41"/>
                </a:cubicBezTo>
                <a:cubicBezTo>
                  <a:pt x="76" y="40"/>
                  <a:pt x="74" y="39"/>
                  <a:pt x="72" y="39"/>
                </a:cubicBezTo>
                <a:cubicBezTo>
                  <a:pt x="73" y="39"/>
                  <a:pt x="75" y="39"/>
                  <a:pt x="75" y="38"/>
                </a:cubicBezTo>
                <a:cubicBezTo>
                  <a:pt x="73" y="38"/>
                  <a:pt x="73" y="39"/>
                  <a:pt x="71" y="39"/>
                </a:cubicBezTo>
                <a:close/>
                <a:moveTo>
                  <a:pt x="70" y="42"/>
                </a:moveTo>
                <a:cubicBezTo>
                  <a:pt x="71" y="43"/>
                  <a:pt x="72" y="44"/>
                  <a:pt x="75" y="44"/>
                </a:cubicBezTo>
                <a:cubicBezTo>
                  <a:pt x="75" y="43"/>
                  <a:pt x="73" y="42"/>
                  <a:pt x="75" y="42"/>
                </a:cubicBezTo>
                <a:cubicBezTo>
                  <a:pt x="73" y="42"/>
                  <a:pt x="71" y="41"/>
                  <a:pt x="70" y="42"/>
                </a:cubicBezTo>
                <a:close/>
                <a:moveTo>
                  <a:pt x="64" y="40"/>
                </a:moveTo>
                <a:cubicBezTo>
                  <a:pt x="64" y="40"/>
                  <a:pt x="64" y="40"/>
                  <a:pt x="65" y="40"/>
                </a:cubicBezTo>
                <a:cubicBezTo>
                  <a:pt x="65" y="40"/>
                  <a:pt x="65" y="39"/>
                  <a:pt x="64" y="40"/>
                </a:cubicBezTo>
                <a:close/>
                <a:moveTo>
                  <a:pt x="58" y="14"/>
                </a:moveTo>
                <a:cubicBezTo>
                  <a:pt x="59" y="14"/>
                  <a:pt x="61" y="14"/>
                  <a:pt x="61" y="13"/>
                </a:cubicBezTo>
                <a:cubicBezTo>
                  <a:pt x="59" y="13"/>
                  <a:pt x="57" y="14"/>
                  <a:pt x="58" y="14"/>
                </a:cubicBezTo>
                <a:close/>
                <a:moveTo>
                  <a:pt x="36" y="35"/>
                </a:moveTo>
                <a:cubicBezTo>
                  <a:pt x="38" y="35"/>
                  <a:pt x="40" y="36"/>
                  <a:pt x="41" y="35"/>
                </a:cubicBezTo>
                <a:cubicBezTo>
                  <a:pt x="40" y="35"/>
                  <a:pt x="38" y="34"/>
                  <a:pt x="36" y="35"/>
                </a:cubicBezTo>
                <a:close/>
              </a:path>
            </a:pathLst>
          </a:custGeom>
          <a:solidFill>
            <a:schemeClr val="tx2">
              <a:alpha val="20000"/>
            </a:schemeClr>
          </a:solidFill>
          <a:ln w="15875" cap="flat">
            <a:noFill/>
            <a:prstDash val="solid"/>
            <a:miter lim="800000"/>
          </a:ln>
        </p:spPr>
        <p:txBody>
          <a:bodyPr vert="horz" wrap="square" lIns="91440" tIns="45720" rIns="91440" bIns="45720" numCol="1" anchor="ctr"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2400">
              <a:solidFill>
                <a:srgbClr val="FFFFFF"/>
              </a:solidFill>
            </a:endParaRPr>
          </a:p>
        </p:txBody>
      </p:sp>
      <p:pic>
        <p:nvPicPr>
          <p:cNvPr id="162" name="图片" descr="/data/temp/20e26faf-474e-11f0-9fd5-c2173ce4e094.jpeg20e26faf-474e-11f0-9fd5-c2173ce4e094"/>
          <p:cNvPicPr>
            <a:picLocks noChangeAspect="1"/>
          </p:cNvPicPr>
          <p:nvPr>
            <p:custDataLst>
              <p:tags r:id="rId5"/>
            </p:custDataLst>
          </p:nvPr>
        </p:nvPicPr>
        <p:blipFill>
          <a:blip r:embed="rId6">
            <a:lum contrast="24000"/>
          </a:blip>
          <a:srcRect t="27038" b="27038"/>
          <a:stretch>
            <a:fillRect/>
          </a:stretch>
        </p:blipFill>
        <p:spPr>
          <a:xfrm>
            <a:off x="3660396" y="1829153"/>
            <a:ext cx="2163866" cy="1485622"/>
          </a:xfrm>
          <a:custGeom>
            <a:avLst/>
            <a:gdLst/>
            <a:ahLst/>
            <a:cxnLst>
              <a:cxn ang="3">
                <a:pos x="hc" y="t"/>
              </a:cxn>
              <a:cxn ang="cd2">
                <a:pos x="l" y="vc"/>
              </a:cxn>
              <a:cxn ang="cd4">
                <a:pos x="hc" y="b"/>
              </a:cxn>
              <a:cxn ang="0">
                <a:pos x="r" y="vc"/>
              </a:cxn>
            </a:cxnLst>
            <a:rect l="l" t="t" r="r" b="b"/>
            <a:pathLst>
              <a:path w="3653" h="2508">
                <a:moveTo>
                  <a:pt x="2445" y="2490"/>
                </a:moveTo>
                <a:cubicBezTo>
                  <a:pt x="2444" y="2492"/>
                  <a:pt x="2438" y="2501"/>
                  <a:pt x="2447" y="2497"/>
                </a:cubicBezTo>
                <a:lnTo>
                  <a:pt x="2448" y="2497"/>
                </a:lnTo>
                <a:cubicBezTo>
                  <a:pt x="2443" y="2495"/>
                  <a:pt x="2455" y="2492"/>
                  <a:pt x="2445" y="2490"/>
                </a:cubicBezTo>
                <a:close/>
                <a:moveTo>
                  <a:pt x="1075" y="2469"/>
                </a:moveTo>
                <a:cubicBezTo>
                  <a:pt x="1070" y="2469"/>
                  <a:pt x="1063" y="2470"/>
                  <a:pt x="1065" y="2474"/>
                </a:cubicBezTo>
                <a:cubicBezTo>
                  <a:pt x="1071" y="2473"/>
                  <a:pt x="1077" y="2473"/>
                  <a:pt x="1082" y="2472"/>
                </a:cubicBezTo>
                <a:lnTo>
                  <a:pt x="1082" y="2472"/>
                </a:lnTo>
                <a:cubicBezTo>
                  <a:pt x="1081" y="2470"/>
                  <a:pt x="1079" y="2469"/>
                  <a:pt x="1075" y="2469"/>
                </a:cubicBezTo>
                <a:close/>
                <a:moveTo>
                  <a:pt x="1028" y="2468"/>
                </a:moveTo>
                <a:cubicBezTo>
                  <a:pt x="1022" y="2471"/>
                  <a:pt x="1035" y="2479"/>
                  <a:pt x="1017" y="2477"/>
                </a:cubicBezTo>
                <a:cubicBezTo>
                  <a:pt x="1017" y="2481"/>
                  <a:pt x="1023" y="2480"/>
                  <a:pt x="1023" y="2484"/>
                </a:cubicBezTo>
                <a:cubicBezTo>
                  <a:pt x="1028" y="2483"/>
                  <a:pt x="1032" y="2483"/>
                  <a:pt x="1032" y="2486"/>
                </a:cubicBezTo>
                <a:cubicBezTo>
                  <a:pt x="1038" y="2483"/>
                  <a:pt x="1046" y="2482"/>
                  <a:pt x="1054" y="2481"/>
                </a:cubicBezTo>
                <a:lnTo>
                  <a:pt x="1052" y="2476"/>
                </a:lnTo>
                <a:cubicBezTo>
                  <a:pt x="1037" y="2477"/>
                  <a:pt x="1043" y="2473"/>
                  <a:pt x="1028" y="2468"/>
                </a:cubicBezTo>
                <a:lnTo>
                  <a:pt x="1028" y="2468"/>
                </a:lnTo>
                <a:close/>
                <a:moveTo>
                  <a:pt x="640" y="2458"/>
                </a:moveTo>
                <a:lnTo>
                  <a:pt x="640" y="2459"/>
                </a:lnTo>
                <a:lnTo>
                  <a:pt x="637" y="2459"/>
                </a:lnTo>
                <a:lnTo>
                  <a:pt x="637" y="2459"/>
                </a:lnTo>
                <a:lnTo>
                  <a:pt x="640" y="2458"/>
                </a:lnTo>
                <a:close/>
                <a:moveTo>
                  <a:pt x="1766" y="2453"/>
                </a:moveTo>
                <a:cubicBezTo>
                  <a:pt x="1766" y="2455"/>
                  <a:pt x="1763" y="2458"/>
                  <a:pt x="1766" y="2458"/>
                </a:cubicBezTo>
                <a:lnTo>
                  <a:pt x="1767" y="2458"/>
                </a:lnTo>
                <a:cubicBezTo>
                  <a:pt x="1771" y="2457"/>
                  <a:pt x="1773" y="2455"/>
                  <a:pt x="1766" y="2453"/>
                </a:cubicBezTo>
                <a:close/>
                <a:moveTo>
                  <a:pt x="1099" y="2449"/>
                </a:moveTo>
                <a:lnTo>
                  <a:pt x="1098" y="2451"/>
                </a:lnTo>
                <a:lnTo>
                  <a:pt x="1115" y="2453"/>
                </a:lnTo>
                <a:lnTo>
                  <a:pt x="1116" y="2451"/>
                </a:lnTo>
                <a:lnTo>
                  <a:pt x="1099" y="2449"/>
                </a:lnTo>
                <a:close/>
                <a:moveTo>
                  <a:pt x="642" y="2448"/>
                </a:moveTo>
                <a:lnTo>
                  <a:pt x="640" y="2450"/>
                </a:lnTo>
                <a:lnTo>
                  <a:pt x="645" y="2451"/>
                </a:lnTo>
                <a:lnTo>
                  <a:pt x="647" y="2449"/>
                </a:lnTo>
                <a:cubicBezTo>
                  <a:pt x="645" y="2448"/>
                  <a:pt x="643" y="2448"/>
                  <a:pt x="642" y="2448"/>
                </a:cubicBezTo>
                <a:close/>
                <a:moveTo>
                  <a:pt x="1932" y="2443"/>
                </a:moveTo>
                <a:lnTo>
                  <a:pt x="1930" y="2447"/>
                </a:lnTo>
                <a:cubicBezTo>
                  <a:pt x="1931" y="2448"/>
                  <a:pt x="1933" y="2448"/>
                  <a:pt x="1935" y="2448"/>
                </a:cubicBezTo>
                <a:lnTo>
                  <a:pt x="1937" y="2443"/>
                </a:lnTo>
                <a:lnTo>
                  <a:pt x="1932" y="2443"/>
                </a:lnTo>
                <a:close/>
                <a:moveTo>
                  <a:pt x="2057" y="2442"/>
                </a:moveTo>
                <a:lnTo>
                  <a:pt x="2054" y="2447"/>
                </a:lnTo>
                <a:lnTo>
                  <a:pt x="2062" y="2447"/>
                </a:lnTo>
                <a:lnTo>
                  <a:pt x="2061" y="2447"/>
                </a:lnTo>
                <a:cubicBezTo>
                  <a:pt x="2064" y="2444"/>
                  <a:pt x="2063" y="2442"/>
                  <a:pt x="2057" y="2442"/>
                </a:cubicBezTo>
                <a:close/>
                <a:moveTo>
                  <a:pt x="1771" y="2441"/>
                </a:moveTo>
                <a:cubicBezTo>
                  <a:pt x="1766" y="2441"/>
                  <a:pt x="1766" y="2444"/>
                  <a:pt x="1759" y="2442"/>
                </a:cubicBezTo>
                <a:cubicBezTo>
                  <a:pt x="1756" y="2445"/>
                  <a:pt x="1758" y="2448"/>
                  <a:pt x="1763" y="2449"/>
                </a:cubicBezTo>
                <a:cubicBezTo>
                  <a:pt x="1764" y="2445"/>
                  <a:pt x="1771" y="2446"/>
                  <a:pt x="1773" y="2442"/>
                </a:cubicBezTo>
                <a:lnTo>
                  <a:pt x="1774" y="2441"/>
                </a:lnTo>
                <a:cubicBezTo>
                  <a:pt x="1773" y="2441"/>
                  <a:pt x="1772" y="2441"/>
                  <a:pt x="1771" y="2441"/>
                </a:cubicBezTo>
                <a:close/>
                <a:moveTo>
                  <a:pt x="647" y="2441"/>
                </a:moveTo>
                <a:cubicBezTo>
                  <a:pt x="642" y="2441"/>
                  <a:pt x="640" y="2444"/>
                  <a:pt x="651" y="2442"/>
                </a:cubicBezTo>
                <a:cubicBezTo>
                  <a:pt x="650" y="2441"/>
                  <a:pt x="648" y="2441"/>
                  <a:pt x="647" y="2441"/>
                </a:cubicBezTo>
                <a:close/>
                <a:moveTo>
                  <a:pt x="2267" y="2431"/>
                </a:moveTo>
                <a:cubicBezTo>
                  <a:pt x="2265" y="2431"/>
                  <a:pt x="2264" y="2432"/>
                  <a:pt x="2264" y="2433"/>
                </a:cubicBezTo>
                <a:cubicBezTo>
                  <a:pt x="2266" y="2433"/>
                  <a:pt x="2268" y="2434"/>
                  <a:pt x="2270" y="2434"/>
                </a:cubicBezTo>
                <a:cubicBezTo>
                  <a:pt x="2270" y="2433"/>
                  <a:pt x="2272" y="2433"/>
                  <a:pt x="2273" y="2432"/>
                </a:cubicBezTo>
                <a:lnTo>
                  <a:pt x="2273" y="2431"/>
                </a:lnTo>
                <a:cubicBezTo>
                  <a:pt x="2271" y="2431"/>
                  <a:pt x="2269" y="2431"/>
                  <a:pt x="2267" y="2431"/>
                </a:cubicBezTo>
                <a:close/>
                <a:moveTo>
                  <a:pt x="1900" y="2431"/>
                </a:moveTo>
                <a:cubicBezTo>
                  <a:pt x="1900" y="2433"/>
                  <a:pt x="1897" y="2432"/>
                  <a:pt x="1896" y="2435"/>
                </a:cubicBezTo>
                <a:lnTo>
                  <a:pt x="1904" y="2436"/>
                </a:lnTo>
                <a:lnTo>
                  <a:pt x="1906" y="2432"/>
                </a:lnTo>
                <a:cubicBezTo>
                  <a:pt x="1904" y="2432"/>
                  <a:pt x="1902" y="2432"/>
                  <a:pt x="1901" y="2432"/>
                </a:cubicBezTo>
                <a:lnTo>
                  <a:pt x="1900" y="2431"/>
                </a:lnTo>
                <a:close/>
                <a:moveTo>
                  <a:pt x="1742" y="2430"/>
                </a:moveTo>
                <a:cubicBezTo>
                  <a:pt x="1734" y="2431"/>
                  <a:pt x="1724" y="2434"/>
                  <a:pt x="1725" y="2436"/>
                </a:cubicBezTo>
                <a:cubicBezTo>
                  <a:pt x="1729" y="2433"/>
                  <a:pt x="1741" y="2435"/>
                  <a:pt x="1744" y="2431"/>
                </a:cubicBezTo>
                <a:lnTo>
                  <a:pt x="1745" y="2431"/>
                </a:lnTo>
                <a:cubicBezTo>
                  <a:pt x="1744" y="2430"/>
                  <a:pt x="1743" y="2430"/>
                  <a:pt x="1742" y="2430"/>
                </a:cubicBezTo>
                <a:close/>
                <a:moveTo>
                  <a:pt x="2218" y="2430"/>
                </a:moveTo>
                <a:cubicBezTo>
                  <a:pt x="2217" y="2431"/>
                  <a:pt x="2215" y="2431"/>
                  <a:pt x="2215" y="2432"/>
                </a:cubicBezTo>
                <a:cubicBezTo>
                  <a:pt x="2218" y="2433"/>
                  <a:pt x="2217" y="2434"/>
                  <a:pt x="2222" y="2434"/>
                </a:cubicBezTo>
                <a:lnTo>
                  <a:pt x="2223" y="2431"/>
                </a:lnTo>
                <a:cubicBezTo>
                  <a:pt x="2222" y="2430"/>
                  <a:pt x="2220" y="2430"/>
                  <a:pt x="2218" y="2430"/>
                </a:cubicBezTo>
                <a:lnTo>
                  <a:pt x="2218" y="2430"/>
                </a:lnTo>
                <a:close/>
                <a:moveTo>
                  <a:pt x="1955" y="2429"/>
                </a:moveTo>
                <a:lnTo>
                  <a:pt x="1958" y="2429"/>
                </a:lnTo>
                <a:cubicBezTo>
                  <a:pt x="1957" y="2430"/>
                  <a:pt x="1957" y="2430"/>
                  <a:pt x="1956" y="2430"/>
                </a:cubicBezTo>
                <a:lnTo>
                  <a:pt x="1955" y="2430"/>
                </a:lnTo>
                <a:lnTo>
                  <a:pt x="1955" y="2429"/>
                </a:lnTo>
                <a:close/>
                <a:moveTo>
                  <a:pt x="691" y="2428"/>
                </a:moveTo>
                <a:cubicBezTo>
                  <a:pt x="690" y="2428"/>
                  <a:pt x="690" y="2428"/>
                  <a:pt x="689" y="2429"/>
                </a:cubicBezTo>
                <a:cubicBezTo>
                  <a:pt x="696" y="2433"/>
                  <a:pt x="696" y="2427"/>
                  <a:pt x="691" y="2428"/>
                </a:cubicBezTo>
                <a:close/>
                <a:moveTo>
                  <a:pt x="2035" y="2427"/>
                </a:moveTo>
                <a:cubicBezTo>
                  <a:pt x="2033" y="2428"/>
                  <a:pt x="2031" y="2428"/>
                  <a:pt x="2029" y="2429"/>
                </a:cubicBezTo>
                <a:cubicBezTo>
                  <a:pt x="2033" y="2434"/>
                  <a:pt x="2048" y="2436"/>
                  <a:pt x="2055" y="2441"/>
                </a:cubicBezTo>
                <a:cubicBezTo>
                  <a:pt x="2054" y="2436"/>
                  <a:pt x="2060" y="2438"/>
                  <a:pt x="2062" y="2436"/>
                </a:cubicBezTo>
                <a:lnTo>
                  <a:pt x="2062" y="2436"/>
                </a:lnTo>
                <a:cubicBezTo>
                  <a:pt x="2053" y="2436"/>
                  <a:pt x="2047" y="2426"/>
                  <a:pt x="2035" y="2427"/>
                </a:cubicBezTo>
                <a:close/>
                <a:moveTo>
                  <a:pt x="648" y="2426"/>
                </a:moveTo>
                <a:cubicBezTo>
                  <a:pt x="643" y="2427"/>
                  <a:pt x="639" y="2430"/>
                  <a:pt x="640" y="2433"/>
                </a:cubicBezTo>
                <a:cubicBezTo>
                  <a:pt x="633" y="2431"/>
                  <a:pt x="629" y="2429"/>
                  <a:pt x="624" y="2431"/>
                </a:cubicBezTo>
                <a:cubicBezTo>
                  <a:pt x="632" y="2432"/>
                  <a:pt x="646" y="2440"/>
                  <a:pt x="654" y="2435"/>
                </a:cubicBezTo>
                <a:cubicBezTo>
                  <a:pt x="650" y="2435"/>
                  <a:pt x="646" y="2435"/>
                  <a:pt x="643" y="2434"/>
                </a:cubicBezTo>
                <a:cubicBezTo>
                  <a:pt x="648" y="2431"/>
                  <a:pt x="652" y="2429"/>
                  <a:pt x="662" y="2431"/>
                </a:cubicBezTo>
                <a:cubicBezTo>
                  <a:pt x="656" y="2430"/>
                  <a:pt x="654" y="2427"/>
                  <a:pt x="648" y="2426"/>
                </a:cubicBezTo>
                <a:close/>
                <a:moveTo>
                  <a:pt x="1751" y="2421"/>
                </a:moveTo>
                <a:cubicBezTo>
                  <a:pt x="1750" y="2421"/>
                  <a:pt x="1748" y="2421"/>
                  <a:pt x="1746" y="2422"/>
                </a:cubicBezTo>
                <a:cubicBezTo>
                  <a:pt x="1753" y="2422"/>
                  <a:pt x="1751" y="2430"/>
                  <a:pt x="1759" y="2426"/>
                </a:cubicBezTo>
                <a:lnTo>
                  <a:pt x="1760" y="2426"/>
                </a:lnTo>
                <a:cubicBezTo>
                  <a:pt x="1754" y="2426"/>
                  <a:pt x="1754" y="2422"/>
                  <a:pt x="1751" y="2421"/>
                </a:cubicBezTo>
                <a:close/>
                <a:moveTo>
                  <a:pt x="1779" y="2421"/>
                </a:moveTo>
                <a:cubicBezTo>
                  <a:pt x="1771" y="2422"/>
                  <a:pt x="1772" y="2428"/>
                  <a:pt x="1778" y="2431"/>
                </a:cubicBezTo>
                <a:cubicBezTo>
                  <a:pt x="1778" y="2418"/>
                  <a:pt x="1804" y="2433"/>
                  <a:pt x="1809" y="2427"/>
                </a:cubicBezTo>
                <a:cubicBezTo>
                  <a:pt x="1806" y="2423"/>
                  <a:pt x="1787" y="2425"/>
                  <a:pt x="1778" y="2421"/>
                </a:cubicBezTo>
                <a:lnTo>
                  <a:pt x="1779" y="2421"/>
                </a:lnTo>
                <a:close/>
                <a:moveTo>
                  <a:pt x="982" y="2417"/>
                </a:moveTo>
                <a:cubicBezTo>
                  <a:pt x="981" y="2417"/>
                  <a:pt x="980" y="2417"/>
                  <a:pt x="977" y="2418"/>
                </a:cubicBezTo>
                <a:cubicBezTo>
                  <a:pt x="982" y="2421"/>
                  <a:pt x="985" y="2418"/>
                  <a:pt x="982" y="2417"/>
                </a:cubicBezTo>
                <a:close/>
                <a:moveTo>
                  <a:pt x="2138" y="2416"/>
                </a:moveTo>
                <a:cubicBezTo>
                  <a:pt x="2137" y="2416"/>
                  <a:pt x="2136" y="2416"/>
                  <a:pt x="2135" y="2417"/>
                </a:cubicBezTo>
                <a:cubicBezTo>
                  <a:pt x="2147" y="2417"/>
                  <a:pt x="2141" y="2426"/>
                  <a:pt x="2154" y="2423"/>
                </a:cubicBezTo>
                <a:cubicBezTo>
                  <a:pt x="2155" y="2421"/>
                  <a:pt x="2152" y="2420"/>
                  <a:pt x="2154" y="2418"/>
                </a:cubicBezTo>
                <a:lnTo>
                  <a:pt x="2153" y="2418"/>
                </a:lnTo>
                <a:cubicBezTo>
                  <a:pt x="2149" y="2418"/>
                  <a:pt x="2142" y="2416"/>
                  <a:pt x="2138" y="2416"/>
                </a:cubicBezTo>
                <a:close/>
                <a:moveTo>
                  <a:pt x="2037" y="2414"/>
                </a:moveTo>
                <a:cubicBezTo>
                  <a:pt x="2035" y="2414"/>
                  <a:pt x="2033" y="2414"/>
                  <a:pt x="2033" y="2415"/>
                </a:cubicBezTo>
                <a:cubicBezTo>
                  <a:pt x="2037" y="2416"/>
                  <a:pt x="2036" y="2417"/>
                  <a:pt x="2040" y="2417"/>
                </a:cubicBezTo>
                <a:lnTo>
                  <a:pt x="2040" y="2417"/>
                </a:lnTo>
                <a:cubicBezTo>
                  <a:pt x="2043" y="2415"/>
                  <a:pt x="2040" y="2414"/>
                  <a:pt x="2037" y="2414"/>
                </a:cubicBezTo>
                <a:close/>
                <a:moveTo>
                  <a:pt x="1860" y="2412"/>
                </a:moveTo>
                <a:cubicBezTo>
                  <a:pt x="1858" y="2417"/>
                  <a:pt x="1873" y="2417"/>
                  <a:pt x="1871" y="2421"/>
                </a:cubicBezTo>
                <a:cubicBezTo>
                  <a:pt x="1874" y="2420"/>
                  <a:pt x="1876" y="2418"/>
                  <a:pt x="1876" y="2416"/>
                </a:cubicBezTo>
                <a:lnTo>
                  <a:pt x="1877" y="2416"/>
                </a:lnTo>
                <a:cubicBezTo>
                  <a:pt x="1868" y="2415"/>
                  <a:pt x="1865" y="2413"/>
                  <a:pt x="1860" y="2412"/>
                </a:cubicBezTo>
                <a:close/>
                <a:moveTo>
                  <a:pt x="2093" y="2409"/>
                </a:moveTo>
                <a:cubicBezTo>
                  <a:pt x="2090" y="2409"/>
                  <a:pt x="2088" y="2410"/>
                  <a:pt x="2086" y="2410"/>
                </a:cubicBezTo>
                <a:cubicBezTo>
                  <a:pt x="2094" y="2410"/>
                  <a:pt x="2107" y="2414"/>
                  <a:pt x="2112" y="2412"/>
                </a:cubicBezTo>
                <a:lnTo>
                  <a:pt x="2111" y="2411"/>
                </a:lnTo>
                <a:cubicBezTo>
                  <a:pt x="2106" y="2410"/>
                  <a:pt x="2099" y="2409"/>
                  <a:pt x="2093" y="2409"/>
                </a:cubicBezTo>
                <a:close/>
                <a:moveTo>
                  <a:pt x="1306" y="2409"/>
                </a:moveTo>
                <a:lnTo>
                  <a:pt x="1301" y="2409"/>
                </a:lnTo>
                <a:lnTo>
                  <a:pt x="1301" y="2409"/>
                </a:lnTo>
                <a:lnTo>
                  <a:pt x="1300" y="2409"/>
                </a:lnTo>
                <a:lnTo>
                  <a:pt x="1301" y="2409"/>
                </a:lnTo>
                <a:lnTo>
                  <a:pt x="1301" y="2410"/>
                </a:lnTo>
                <a:cubicBezTo>
                  <a:pt x="1300" y="2412"/>
                  <a:pt x="1302" y="2412"/>
                  <a:pt x="1300" y="2415"/>
                </a:cubicBezTo>
                <a:cubicBezTo>
                  <a:pt x="1304" y="2415"/>
                  <a:pt x="1308" y="2416"/>
                  <a:pt x="1313" y="2416"/>
                </a:cubicBezTo>
                <a:cubicBezTo>
                  <a:pt x="1314" y="2414"/>
                  <a:pt x="1314" y="2412"/>
                  <a:pt x="1318" y="2412"/>
                </a:cubicBezTo>
                <a:cubicBezTo>
                  <a:pt x="1323" y="2413"/>
                  <a:pt x="1330" y="2414"/>
                  <a:pt x="1328" y="2418"/>
                </a:cubicBezTo>
                <a:cubicBezTo>
                  <a:pt x="1300" y="2423"/>
                  <a:pt x="1330" y="2425"/>
                  <a:pt x="1341" y="2418"/>
                </a:cubicBezTo>
                <a:cubicBezTo>
                  <a:pt x="1333" y="2414"/>
                  <a:pt x="1321" y="2408"/>
                  <a:pt x="1306" y="2409"/>
                </a:cubicBezTo>
                <a:close/>
                <a:moveTo>
                  <a:pt x="2133" y="2403"/>
                </a:moveTo>
                <a:cubicBezTo>
                  <a:pt x="2130" y="2403"/>
                  <a:pt x="2125" y="2405"/>
                  <a:pt x="2119" y="2404"/>
                </a:cubicBezTo>
                <a:lnTo>
                  <a:pt x="2118" y="2403"/>
                </a:lnTo>
                <a:cubicBezTo>
                  <a:pt x="2118" y="2407"/>
                  <a:pt x="2113" y="2407"/>
                  <a:pt x="2112" y="2410"/>
                </a:cubicBezTo>
                <a:cubicBezTo>
                  <a:pt x="2116" y="2412"/>
                  <a:pt x="2125" y="2417"/>
                  <a:pt x="2132" y="2414"/>
                </a:cubicBezTo>
                <a:cubicBezTo>
                  <a:pt x="2121" y="2409"/>
                  <a:pt x="2133" y="2410"/>
                  <a:pt x="2137" y="2404"/>
                </a:cubicBezTo>
                <a:cubicBezTo>
                  <a:pt x="2135" y="2404"/>
                  <a:pt x="2134" y="2403"/>
                  <a:pt x="2133" y="2403"/>
                </a:cubicBezTo>
                <a:close/>
                <a:moveTo>
                  <a:pt x="673" y="2402"/>
                </a:moveTo>
                <a:lnTo>
                  <a:pt x="671" y="2406"/>
                </a:lnTo>
                <a:cubicBezTo>
                  <a:pt x="676" y="2407"/>
                  <a:pt x="681" y="2407"/>
                  <a:pt x="682" y="2405"/>
                </a:cubicBezTo>
                <a:cubicBezTo>
                  <a:pt x="679" y="2404"/>
                  <a:pt x="678" y="2402"/>
                  <a:pt x="673" y="2402"/>
                </a:cubicBezTo>
                <a:close/>
                <a:moveTo>
                  <a:pt x="3091" y="2402"/>
                </a:moveTo>
                <a:cubicBezTo>
                  <a:pt x="3089" y="2402"/>
                  <a:pt x="3087" y="2402"/>
                  <a:pt x="3087" y="2403"/>
                </a:cubicBezTo>
                <a:cubicBezTo>
                  <a:pt x="3091" y="2403"/>
                  <a:pt x="3092" y="2404"/>
                  <a:pt x="3094" y="2404"/>
                </a:cubicBezTo>
                <a:lnTo>
                  <a:pt x="3097" y="2405"/>
                </a:lnTo>
                <a:lnTo>
                  <a:pt x="3097" y="2405"/>
                </a:lnTo>
                <a:lnTo>
                  <a:pt x="3097" y="2405"/>
                </a:lnTo>
                <a:lnTo>
                  <a:pt x="3097" y="2405"/>
                </a:lnTo>
                <a:lnTo>
                  <a:pt x="3097" y="2404"/>
                </a:lnTo>
                <a:cubicBezTo>
                  <a:pt x="3099" y="2403"/>
                  <a:pt x="3094" y="2402"/>
                  <a:pt x="3091" y="2402"/>
                </a:cubicBezTo>
                <a:close/>
                <a:moveTo>
                  <a:pt x="1865" y="2402"/>
                </a:moveTo>
                <a:lnTo>
                  <a:pt x="1864" y="2404"/>
                </a:lnTo>
                <a:lnTo>
                  <a:pt x="1869" y="2405"/>
                </a:lnTo>
                <a:lnTo>
                  <a:pt x="1870" y="2402"/>
                </a:lnTo>
                <a:lnTo>
                  <a:pt x="1865" y="2402"/>
                </a:lnTo>
                <a:close/>
                <a:moveTo>
                  <a:pt x="920" y="2395"/>
                </a:moveTo>
                <a:lnTo>
                  <a:pt x="919" y="2397"/>
                </a:lnTo>
                <a:cubicBezTo>
                  <a:pt x="921" y="2398"/>
                  <a:pt x="922" y="2398"/>
                  <a:pt x="924" y="2398"/>
                </a:cubicBezTo>
                <a:lnTo>
                  <a:pt x="925" y="2395"/>
                </a:lnTo>
                <a:cubicBezTo>
                  <a:pt x="924" y="2395"/>
                  <a:pt x="922" y="2395"/>
                  <a:pt x="920" y="2395"/>
                </a:cubicBezTo>
                <a:close/>
                <a:moveTo>
                  <a:pt x="893" y="2387"/>
                </a:moveTo>
                <a:cubicBezTo>
                  <a:pt x="876" y="2390"/>
                  <a:pt x="888" y="2400"/>
                  <a:pt x="877" y="2402"/>
                </a:cubicBezTo>
                <a:cubicBezTo>
                  <a:pt x="864" y="2401"/>
                  <a:pt x="853" y="2396"/>
                  <a:pt x="846" y="2401"/>
                </a:cubicBezTo>
                <a:cubicBezTo>
                  <a:pt x="848" y="2408"/>
                  <a:pt x="854" y="2418"/>
                  <a:pt x="836" y="2420"/>
                </a:cubicBezTo>
                <a:cubicBezTo>
                  <a:pt x="826" y="2417"/>
                  <a:pt x="807" y="2420"/>
                  <a:pt x="792" y="2418"/>
                </a:cubicBezTo>
                <a:cubicBezTo>
                  <a:pt x="784" y="2427"/>
                  <a:pt x="807" y="2427"/>
                  <a:pt x="808" y="2434"/>
                </a:cubicBezTo>
                <a:lnTo>
                  <a:pt x="804" y="2441"/>
                </a:lnTo>
                <a:cubicBezTo>
                  <a:pt x="798" y="2440"/>
                  <a:pt x="803" y="2436"/>
                  <a:pt x="797" y="2435"/>
                </a:cubicBezTo>
                <a:cubicBezTo>
                  <a:pt x="786" y="2443"/>
                  <a:pt x="756" y="2437"/>
                  <a:pt x="742" y="2442"/>
                </a:cubicBezTo>
                <a:cubicBezTo>
                  <a:pt x="752" y="2445"/>
                  <a:pt x="760" y="2449"/>
                  <a:pt x="768" y="2453"/>
                </a:cubicBezTo>
                <a:cubicBezTo>
                  <a:pt x="826" y="2460"/>
                  <a:pt x="843" y="2443"/>
                  <a:pt x="878" y="2435"/>
                </a:cubicBezTo>
                <a:cubicBezTo>
                  <a:pt x="870" y="2432"/>
                  <a:pt x="861" y="2425"/>
                  <a:pt x="867" y="2422"/>
                </a:cubicBezTo>
                <a:cubicBezTo>
                  <a:pt x="874" y="2426"/>
                  <a:pt x="884" y="2429"/>
                  <a:pt x="895" y="2429"/>
                </a:cubicBezTo>
                <a:cubicBezTo>
                  <a:pt x="902" y="2418"/>
                  <a:pt x="937" y="2428"/>
                  <a:pt x="955" y="2425"/>
                </a:cubicBezTo>
                <a:cubicBezTo>
                  <a:pt x="958" y="2420"/>
                  <a:pt x="950" y="2418"/>
                  <a:pt x="960" y="2416"/>
                </a:cubicBezTo>
                <a:cubicBezTo>
                  <a:pt x="959" y="2416"/>
                  <a:pt x="959" y="2416"/>
                  <a:pt x="958" y="2416"/>
                </a:cubicBezTo>
                <a:cubicBezTo>
                  <a:pt x="940" y="2416"/>
                  <a:pt x="925" y="2408"/>
                  <a:pt x="926" y="2399"/>
                </a:cubicBezTo>
                <a:cubicBezTo>
                  <a:pt x="914" y="2406"/>
                  <a:pt x="897" y="2392"/>
                  <a:pt x="893" y="2387"/>
                </a:cubicBezTo>
                <a:close/>
                <a:moveTo>
                  <a:pt x="3168" y="2379"/>
                </a:moveTo>
                <a:lnTo>
                  <a:pt x="3168" y="2379"/>
                </a:lnTo>
                <a:cubicBezTo>
                  <a:pt x="3166" y="2381"/>
                  <a:pt x="3161" y="2382"/>
                  <a:pt x="3163" y="2386"/>
                </a:cubicBezTo>
                <a:cubicBezTo>
                  <a:pt x="3166" y="2386"/>
                  <a:pt x="3170" y="2386"/>
                  <a:pt x="3173" y="2387"/>
                </a:cubicBezTo>
                <a:cubicBezTo>
                  <a:pt x="3174" y="2385"/>
                  <a:pt x="3178" y="2384"/>
                  <a:pt x="3178" y="2381"/>
                </a:cubicBezTo>
                <a:cubicBezTo>
                  <a:pt x="3175" y="2380"/>
                  <a:pt x="3172" y="2379"/>
                  <a:pt x="3168" y="2379"/>
                </a:cubicBezTo>
                <a:close/>
                <a:moveTo>
                  <a:pt x="928" y="2374"/>
                </a:moveTo>
                <a:cubicBezTo>
                  <a:pt x="927" y="2374"/>
                  <a:pt x="926" y="2374"/>
                  <a:pt x="926" y="2374"/>
                </a:cubicBezTo>
                <a:lnTo>
                  <a:pt x="925" y="2374"/>
                </a:lnTo>
                <a:cubicBezTo>
                  <a:pt x="920" y="2380"/>
                  <a:pt x="931" y="2380"/>
                  <a:pt x="938" y="2382"/>
                </a:cubicBezTo>
                <a:cubicBezTo>
                  <a:pt x="939" y="2378"/>
                  <a:pt x="934" y="2374"/>
                  <a:pt x="928" y="2374"/>
                </a:cubicBezTo>
                <a:close/>
                <a:moveTo>
                  <a:pt x="3479" y="2374"/>
                </a:moveTo>
                <a:lnTo>
                  <a:pt x="3485" y="2375"/>
                </a:lnTo>
                <a:lnTo>
                  <a:pt x="3479" y="2375"/>
                </a:lnTo>
                <a:cubicBezTo>
                  <a:pt x="3479" y="2375"/>
                  <a:pt x="3479" y="2374"/>
                  <a:pt x="3479" y="2374"/>
                </a:cubicBezTo>
                <a:lnTo>
                  <a:pt x="3479" y="2374"/>
                </a:lnTo>
                <a:close/>
                <a:moveTo>
                  <a:pt x="3152" y="2373"/>
                </a:moveTo>
                <a:cubicBezTo>
                  <a:pt x="3152" y="2373"/>
                  <a:pt x="3151" y="2374"/>
                  <a:pt x="3151" y="2375"/>
                </a:cubicBezTo>
                <a:lnTo>
                  <a:pt x="3150" y="2375"/>
                </a:lnTo>
                <a:cubicBezTo>
                  <a:pt x="3150" y="2377"/>
                  <a:pt x="3149" y="2384"/>
                  <a:pt x="3153" y="2380"/>
                </a:cubicBezTo>
                <a:cubicBezTo>
                  <a:pt x="3153" y="2378"/>
                  <a:pt x="3154" y="2374"/>
                  <a:pt x="3152" y="2373"/>
                </a:cubicBezTo>
                <a:close/>
                <a:moveTo>
                  <a:pt x="3503" y="2371"/>
                </a:moveTo>
                <a:lnTo>
                  <a:pt x="3503" y="2373"/>
                </a:lnTo>
                <a:cubicBezTo>
                  <a:pt x="3502" y="2374"/>
                  <a:pt x="3501" y="2376"/>
                  <a:pt x="3500" y="2378"/>
                </a:cubicBezTo>
                <a:cubicBezTo>
                  <a:pt x="3496" y="2377"/>
                  <a:pt x="3491" y="2377"/>
                  <a:pt x="3487" y="2376"/>
                </a:cubicBezTo>
                <a:lnTo>
                  <a:pt x="3485" y="2375"/>
                </a:lnTo>
                <a:lnTo>
                  <a:pt x="3487" y="2375"/>
                </a:lnTo>
                <a:cubicBezTo>
                  <a:pt x="3494" y="2374"/>
                  <a:pt x="3500" y="2374"/>
                  <a:pt x="3503" y="2372"/>
                </a:cubicBezTo>
                <a:lnTo>
                  <a:pt x="3503" y="2371"/>
                </a:lnTo>
                <a:close/>
                <a:moveTo>
                  <a:pt x="3503" y="2371"/>
                </a:moveTo>
                <a:lnTo>
                  <a:pt x="3504" y="2371"/>
                </a:lnTo>
                <a:lnTo>
                  <a:pt x="3503" y="2371"/>
                </a:lnTo>
                <a:lnTo>
                  <a:pt x="3503" y="2371"/>
                </a:lnTo>
                <a:close/>
                <a:moveTo>
                  <a:pt x="3210" y="2371"/>
                </a:moveTo>
                <a:cubicBezTo>
                  <a:pt x="3199" y="2373"/>
                  <a:pt x="3198" y="2381"/>
                  <a:pt x="3184" y="2378"/>
                </a:cubicBezTo>
                <a:lnTo>
                  <a:pt x="3183" y="2378"/>
                </a:lnTo>
                <a:cubicBezTo>
                  <a:pt x="3180" y="2383"/>
                  <a:pt x="3191" y="2381"/>
                  <a:pt x="3191" y="2384"/>
                </a:cubicBezTo>
                <a:cubicBezTo>
                  <a:pt x="3183" y="2383"/>
                  <a:pt x="3174" y="2394"/>
                  <a:pt x="3183" y="2394"/>
                </a:cubicBezTo>
                <a:cubicBezTo>
                  <a:pt x="3184" y="2388"/>
                  <a:pt x="3211" y="2388"/>
                  <a:pt x="3196" y="2383"/>
                </a:cubicBezTo>
                <a:cubicBezTo>
                  <a:pt x="3199" y="2380"/>
                  <a:pt x="3205" y="2378"/>
                  <a:pt x="3212" y="2378"/>
                </a:cubicBezTo>
                <a:cubicBezTo>
                  <a:pt x="3210" y="2374"/>
                  <a:pt x="3219" y="2372"/>
                  <a:pt x="3210" y="2371"/>
                </a:cubicBezTo>
                <a:close/>
                <a:moveTo>
                  <a:pt x="3274" y="2370"/>
                </a:moveTo>
                <a:lnTo>
                  <a:pt x="3274" y="2375"/>
                </a:lnTo>
                <a:cubicBezTo>
                  <a:pt x="3278" y="2376"/>
                  <a:pt x="3283" y="2375"/>
                  <a:pt x="3287" y="2374"/>
                </a:cubicBezTo>
                <a:cubicBezTo>
                  <a:pt x="3287" y="2371"/>
                  <a:pt x="3281" y="2370"/>
                  <a:pt x="3274" y="2370"/>
                </a:cubicBezTo>
                <a:close/>
                <a:moveTo>
                  <a:pt x="3237" y="2368"/>
                </a:moveTo>
                <a:cubicBezTo>
                  <a:pt x="3230" y="2368"/>
                  <a:pt x="3230" y="2376"/>
                  <a:pt x="3238" y="2375"/>
                </a:cubicBezTo>
                <a:cubicBezTo>
                  <a:pt x="3236" y="2371"/>
                  <a:pt x="3242" y="2372"/>
                  <a:pt x="3241" y="2369"/>
                </a:cubicBezTo>
                <a:lnTo>
                  <a:pt x="3240" y="2369"/>
                </a:lnTo>
                <a:cubicBezTo>
                  <a:pt x="3239" y="2369"/>
                  <a:pt x="3238" y="2368"/>
                  <a:pt x="3237" y="2368"/>
                </a:cubicBezTo>
                <a:close/>
                <a:moveTo>
                  <a:pt x="3264" y="2368"/>
                </a:moveTo>
                <a:cubicBezTo>
                  <a:pt x="3260" y="2368"/>
                  <a:pt x="3256" y="2370"/>
                  <a:pt x="3259" y="2373"/>
                </a:cubicBezTo>
                <a:cubicBezTo>
                  <a:pt x="3261" y="2373"/>
                  <a:pt x="3263" y="2373"/>
                  <a:pt x="3265" y="2373"/>
                </a:cubicBezTo>
                <a:lnTo>
                  <a:pt x="3271" y="2372"/>
                </a:lnTo>
                <a:lnTo>
                  <a:pt x="3271" y="2372"/>
                </a:lnTo>
                <a:lnTo>
                  <a:pt x="3271" y="2372"/>
                </a:lnTo>
                <a:lnTo>
                  <a:pt x="3271" y="2372"/>
                </a:lnTo>
                <a:lnTo>
                  <a:pt x="3271" y="2371"/>
                </a:lnTo>
                <a:cubicBezTo>
                  <a:pt x="3271" y="2369"/>
                  <a:pt x="3267" y="2368"/>
                  <a:pt x="3264" y="2368"/>
                </a:cubicBezTo>
                <a:close/>
                <a:moveTo>
                  <a:pt x="179" y="2363"/>
                </a:moveTo>
                <a:cubicBezTo>
                  <a:pt x="175" y="2371"/>
                  <a:pt x="187" y="2366"/>
                  <a:pt x="179" y="2363"/>
                </a:cubicBezTo>
                <a:close/>
                <a:moveTo>
                  <a:pt x="3285" y="2359"/>
                </a:moveTo>
                <a:cubicBezTo>
                  <a:pt x="3281" y="2359"/>
                  <a:pt x="3280" y="2364"/>
                  <a:pt x="3285" y="2363"/>
                </a:cubicBezTo>
                <a:cubicBezTo>
                  <a:pt x="3285" y="2362"/>
                  <a:pt x="3286" y="2362"/>
                  <a:pt x="3288" y="2362"/>
                </a:cubicBezTo>
                <a:lnTo>
                  <a:pt x="3288" y="2359"/>
                </a:lnTo>
                <a:lnTo>
                  <a:pt x="3287" y="2360"/>
                </a:lnTo>
                <a:cubicBezTo>
                  <a:pt x="3286" y="2360"/>
                  <a:pt x="3286" y="2359"/>
                  <a:pt x="3285" y="2359"/>
                </a:cubicBezTo>
                <a:close/>
                <a:moveTo>
                  <a:pt x="3487" y="2350"/>
                </a:moveTo>
                <a:lnTo>
                  <a:pt x="3488" y="2351"/>
                </a:lnTo>
                <a:lnTo>
                  <a:pt x="3486" y="2352"/>
                </a:lnTo>
                <a:cubicBezTo>
                  <a:pt x="3484" y="2353"/>
                  <a:pt x="3484" y="2355"/>
                  <a:pt x="3484" y="2357"/>
                </a:cubicBezTo>
                <a:cubicBezTo>
                  <a:pt x="3498" y="2355"/>
                  <a:pt x="3492" y="2363"/>
                  <a:pt x="3499" y="2364"/>
                </a:cubicBezTo>
                <a:cubicBezTo>
                  <a:pt x="3499" y="2364"/>
                  <a:pt x="3499" y="2364"/>
                  <a:pt x="3500" y="2363"/>
                </a:cubicBezTo>
                <a:cubicBezTo>
                  <a:pt x="3503" y="2359"/>
                  <a:pt x="3499" y="2354"/>
                  <a:pt x="3491" y="2351"/>
                </a:cubicBezTo>
                <a:lnTo>
                  <a:pt x="3488" y="2351"/>
                </a:lnTo>
                <a:lnTo>
                  <a:pt x="3488" y="2351"/>
                </a:lnTo>
                <a:lnTo>
                  <a:pt x="3487" y="2350"/>
                </a:lnTo>
                <a:close/>
                <a:moveTo>
                  <a:pt x="3403" y="2348"/>
                </a:moveTo>
                <a:cubicBezTo>
                  <a:pt x="3402" y="2348"/>
                  <a:pt x="3400" y="2348"/>
                  <a:pt x="3399" y="2349"/>
                </a:cubicBezTo>
                <a:cubicBezTo>
                  <a:pt x="3411" y="2350"/>
                  <a:pt x="3408" y="2348"/>
                  <a:pt x="3403" y="2348"/>
                </a:cubicBezTo>
                <a:close/>
                <a:moveTo>
                  <a:pt x="3467" y="2346"/>
                </a:moveTo>
                <a:cubicBezTo>
                  <a:pt x="3464" y="2346"/>
                  <a:pt x="3460" y="2347"/>
                  <a:pt x="3461" y="2349"/>
                </a:cubicBezTo>
                <a:lnTo>
                  <a:pt x="3473" y="2349"/>
                </a:lnTo>
                <a:cubicBezTo>
                  <a:pt x="3474" y="2347"/>
                  <a:pt x="3471" y="2345"/>
                  <a:pt x="3467" y="2346"/>
                </a:cubicBezTo>
                <a:close/>
                <a:moveTo>
                  <a:pt x="3565" y="2240"/>
                </a:moveTo>
                <a:cubicBezTo>
                  <a:pt x="3563" y="2240"/>
                  <a:pt x="3563" y="2243"/>
                  <a:pt x="3564" y="2242"/>
                </a:cubicBezTo>
                <a:cubicBezTo>
                  <a:pt x="3564" y="2242"/>
                  <a:pt x="3565" y="2241"/>
                  <a:pt x="3565" y="2240"/>
                </a:cubicBezTo>
                <a:lnTo>
                  <a:pt x="3567" y="2240"/>
                </a:lnTo>
                <a:cubicBezTo>
                  <a:pt x="3566" y="2240"/>
                  <a:pt x="3566" y="2240"/>
                  <a:pt x="3565" y="2240"/>
                </a:cubicBezTo>
                <a:close/>
                <a:moveTo>
                  <a:pt x="166" y="2201"/>
                </a:moveTo>
                <a:cubicBezTo>
                  <a:pt x="162" y="2209"/>
                  <a:pt x="174" y="2204"/>
                  <a:pt x="166" y="2201"/>
                </a:cubicBezTo>
                <a:close/>
                <a:moveTo>
                  <a:pt x="172" y="2194"/>
                </a:moveTo>
                <a:cubicBezTo>
                  <a:pt x="167" y="2194"/>
                  <a:pt x="167" y="2200"/>
                  <a:pt x="172" y="2199"/>
                </a:cubicBezTo>
                <a:cubicBezTo>
                  <a:pt x="171" y="2197"/>
                  <a:pt x="175" y="2196"/>
                  <a:pt x="175" y="2194"/>
                </a:cubicBezTo>
                <a:lnTo>
                  <a:pt x="175" y="2194"/>
                </a:lnTo>
                <a:cubicBezTo>
                  <a:pt x="174" y="2194"/>
                  <a:pt x="173" y="2194"/>
                  <a:pt x="172" y="2194"/>
                </a:cubicBezTo>
                <a:close/>
                <a:moveTo>
                  <a:pt x="138" y="2175"/>
                </a:moveTo>
                <a:cubicBezTo>
                  <a:pt x="133" y="2175"/>
                  <a:pt x="129" y="2176"/>
                  <a:pt x="129" y="2177"/>
                </a:cubicBezTo>
                <a:lnTo>
                  <a:pt x="130" y="2177"/>
                </a:lnTo>
                <a:cubicBezTo>
                  <a:pt x="132" y="2178"/>
                  <a:pt x="147" y="2183"/>
                  <a:pt x="146" y="2177"/>
                </a:cubicBezTo>
                <a:cubicBezTo>
                  <a:pt x="146" y="2176"/>
                  <a:pt x="142" y="2175"/>
                  <a:pt x="138" y="2175"/>
                </a:cubicBezTo>
                <a:close/>
                <a:moveTo>
                  <a:pt x="123" y="2171"/>
                </a:moveTo>
                <a:lnTo>
                  <a:pt x="124" y="2174"/>
                </a:lnTo>
                <a:cubicBezTo>
                  <a:pt x="126" y="2174"/>
                  <a:pt x="127" y="2174"/>
                  <a:pt x="129" y="2174"/>
                </a:cubicBezTo>
                <a:lnTo>
                  <a:pt x="129" y="2171"/>
                </a:lnTo>
                <a:cubicBezTo>
                  <a:pt x="127" y="2171"/>
                  <a:pt x="125" y="2171"/>
                  <a:pt x="123" y="2171"/>
                </a:cubicBezTo>
                <a:close/>
                <a:moveTo>
                  <a:pt x="135" y="2130"/>
                </a:moveTo>
                <a:lnTo>
                  <a:pt x="137" y="2131"/>
                </a:lnTo>
                <a:lnTo>
                  <a:pt x="134" y="2132"/>
                </a:lnTo>
                <a:cubicBezTo>
                  <a:pt x="132" y="2134"/>
                  <a:pt x="132" y="2137"/>
                  <a:pt x="135" y="2139"/>
                </a:cubicBezTo>
                <a:cubicBezTo>
                  <a:pt x="144" y="2139"/>
                  <a:pt x="144" y="2136"/>
                  <a:pt x="144" y="2132"/>
                </a:cubicBezTo>
                <a:cubicBezTo>
                  <a:pt x="142" y="2132"/>
                  <a:pt x="141" y="2132"/>
                  <a:pt x="139" y="2132"/>
                </a:cubicBezTo>
                <a:lnTo>
                  <a:pt x="137" y="2131"/>
                </a:lnTo>
                <a:lnTo>
                  <a:pt x="137" y="2131"/>
                </a:lnTo>
                <a:lnTo>
                  <a:pt x="135" y="2130"/>
                </a:lnTo>
                <a:close/>
                <a:moveTo>
                  <a:pt x="117" y="1933"/>
                </a:moveTo>
                <a:cubicBezTo>
                  <a:pt x="115" y="1937"/>
                  <a:pt x="119" y="1938"/>
                  <a:pt x="119" y="1941"/>
                </a:cubicBezTo>
                <a:lnTo>
                  <a:pt x="133" y="1941"/>
                </a:lnTo>
                <a:lnTo>
                  <a:pt x="135" y="1941"/>
                </a:lnTo>
                <a:cubicBezTo>
                  <a:pt x="134" y="1938"/>
                  <a:pt x="140" y="1938"/>
                  <a:pt x="137" y="1935"/>
                </a:cubicBezTo>
                <a:cubicBezTo>
                  <a:pt x="126" y="1933"/>
                  <a:pt x="131" y="1939"/>
                  <a:pt x="125" y="1940"/>
                </a:cubicBezTo>
                <a:cubicBezTo>
                  <a:pt x="121" y="1938"/>
                  <a:pt x="121" y="1935"/>
                  <a:pt x="117" y="1933"/>
                </a:cubicBezTo>
                <a:close/>
                <a:moveTo>
                  <a:pt x="106" y="1850"/>
                </a:moveTo>
                <a:cubicBezTo>
                  <a:pt x="106" y="1850"/>
                  <a:pt x="105" y="1850"/>
                  <a:pt x="104" y="1850"/>
                </a:cubicBezTo>
                <a:cubicBezTo>
                  <a:pt x="103" y="1850"/>
                  <a:pt x="103" y="1851"/>
                  <a:pt x="103" y="1851"/>
                </a:cubicBezTo>
                <a:cubicBezTo>
                  <a:pt x="104" y="1854"/>
                  <a:pt x="109" y="1856"/>
                  <a:pt x="115" y="1856"/>
                </a:cubicBezTo>
                <a:lnTo>
                  <a:pt x="116" y="1856"/>
                </a:lnTo>
                <a:cubicBezTo>
                  <a:pt x="117" y="1854"/>
                  <a:pt x="121" y="1854"/>
                  <a:pt x="121" y="1852"/>
                </a:cubicBezTo>
                <a:cubicBezTo>
                  <a:pt x="113" y="1853"/>
                  <a:pt x="112" y="1850"/>
                  <a:pt x="106" y="1850"/>
                </a:cubicBezTo>
                <a:close/>
                <a:moveTo>
                  <a:pt x="128" y="1829"/>
                </a:moveTo>
                <a:cubicBezTo>
                  <a:pt x="119" y="1828"/>
                  <a:pt x="116" y="1836"/>
                  <a:pt x="122" y="1838"/>
                </a:cubicBezTo>
                <a:lnTo>
                  <a:pt x="123" y="1838"/>
                </a:lnTo>
                <a:cubicBezTo>
                  <a:pt x="126" y="1837"/>
                  <a:pt x="124" y="1833"/>
                  <a:pt x="131" y="1834"/>
                </a:cubicBezTo>
                <a:cubicBezTo>
                  <a:pt x="131" y="1832"/>
                  <a:pt x="128" y="1831"/>
                  <a:pt x="128" y="1829"/>
                </a:cubicBezTo>
                <a:close/>
                <a:moveTo>
                  <a:pt x="3555" y="1784"/>
                </a:moveTo>
                <a:lnTo>
                  <a:pt x="3555" y="1787"/>
                </a:lnTo>
                <a:lnTo>
                  <a:pt x="3555" y="1785"/>
                </a:lnTo>
                <a:lnTo>
                  <a:pt x="3555" y="1784"/>
                </a:lnTo>
                <a:close/>
                <a:moveTo>
                  <a:pt x="3609" y="1705"/>
                </a:moveTo>
                <a:lnTo>
                  <a:pt x="3609" y="1708"/>
                </a:lnTo>
                <a:cubicBezTo>
                  <a:pt x="3611" y="1708"/>
                  <a:pt x="3613" y="1708"/>
                  <a:pt x="3615" y="1708"/>
                </a:cubicBezTo>
                <a:lnTo>
                  <a:pt x="3615" y="1705"/>
                </a:lnTo>
                <a:cubicBezTo>
                  <a:pt x="3613" y="1705"/>
                  <a:pt x="3611" y="1705"/>
                  <a:pt x="3609" y="1705"/>
                </a:cubicBezTo>
                <a:close/>
                <a:moveTo>
                  <a:pt x="121" y="1664"/>
                </a:moveTo>
                <a:cubicBezTo>
                  <a:pt x="111" y="1668"/>
                  <a:pt x="116" y="1674"/>
                  <a:pt x="130" y="1676"/>
                </a:cubicBezTo>
                <a:lnTo>
                  <a:pt x="131" y="1676"/>
                </a:lnTo>
                <a:cubicBezTo>
                  <a:pt x="136" y="1672"/>
                  <a:pt x="134" y="1669"/>
                  <a:pt x="134" y="1666"/>
                </a:cubicBezTo>
                <a:lnTo>
                  <a:pt x="121" y="1664"/>
                </a:lnTo>
                <a:close/>
                <a:moveTo>
                  <a:pt x="3497" y="1518"/>
                </a:moveTo>
                <a:cubicBezTo>
                  <a:pt x="3497" y="1519"/>
                  <a:pt x="3495" y="1519"/>
                  <a:pt x="3494" y="1520"/>
                </a:cubicBezTo>
                <a:cubicBezTo>
                  <a:pt x="3498" y="1520"/>
                  <a:pt x="3503" y="1521"/>
                  <a:pt x="3503" y="1518"/>
                </a:cubicBezTo>
                <a:cubicBezTo>
                  <a:pt x="3501" y="1518"/>
                  <a:pt x="3499" y="1518"/>
                  <a:pt x="3497" y="1518"/>
                </a:cubicBezTo>
                <a:lnTo>
                  <a:pt x="3497" y="1518"/>
                </a:lnTo>
                <a:close/>
                <a:moveTo>
                  <a:pt x="3481" y="1513"/>
                </a:moveTo>
                <a:lnTo>
                  <a:pt x="3480" y="1517"/>
                </a:lnTo>
                <a:lnTo>
                  <a:pt x="3480" y="1517"/>
                </a:lnTo>
                <a:lnTo>
                  <a:pt x="3480" y="1517"/>
                </a:lnTo>
                <a:lnTo>
                  <a:pt x="3480" y="1517"/>
                </a:lnTo>
                <a:lnTo>
                  <a:pt x="3484" y="1517"/>
                </a:lnTo>
                <a:cubicBezTo>
                  <a:pt x="3487" y="1517"/>
                  <a:pt x="3490" y="1517"/>
                  <a:pt x="3489" y="1515"/>
                </a:cubicBezTo>
                <a:cubicBezTo>
                  <a:pt x="3486" y="1515"/>
                  <a:pt x="3483" y="1514"/>
                  <a:pt x="3481" y="1513"/>
                </a:cubicBezTo>
                <a:close/>
                <a:moveTo>
                  <a:pt x="3454" y="1506"/>
                </a:moveTo>
                <a:cubicBezTo>
                  <a:pt x="3449" y="1506"/>
                  <a:pt x="3445" y="1506"/>
                  <a:pt x="3445" y="1508"/>
                </a:cubicBezTo>
                <a:cubicBezTo>
                  <a:pt x="3448" y="1509"/>
                  <a:pt x="3447" y="1511"/>
                  <a:pt x="3450" y="1511"/>
                </a:cubicBezTo>
                <a:cubicBezTo>
                  <a:pt x="3446" y="1506"/>
                  <a:pt x="3458" y="1509"/>
                  <a:pt x="3459" y="1506"/>
                </a:cubicBezTo>
                <a:lnTo>
                  <a:pt x="3460" y="1506"/>
                </a:lnTo>
                <a:cubicBezTo>
                  <a:pt x="3458" y="1506"/>
                  <a:pt x="3456" y="1506"/>
                  <a:pt x="3454" y="1506"/>
                </a:cubicBezTo>
                <a:close/>
                <a:moveTo>
                  <a:pt x="3517" y="1470"/>
                </a:moveTo>
                <a:cubicBezTo>
                  <a:pt x="3512" y="1470"/>
                  <a:pt x="3511" y="1476"/>
                  <a:pt x="3516" y="1476"/>
                </a:cubicBezTo>
                <a:cubicBezTo>
                  <a:pt x="3518" y="1473"/>
                  <a:pt x="3525" y="1474"/>
                  <a:pt x="3520" y="1471"/>
                </a:cubicBezTo>
                <a:lnTo>
                  <a:pt x="3520" y="1471"/>
                </a:lnTo>
                <a:cubicBezTo>
                  <a:pt x="3519" y="1470"/>
                  <a:pt x="3518" y="1470"/>
                  <a:pt x="3517" y="1470"/>
                </a:cubicBezTo>
                <a:close/>
                <a:moveTo>
                  <a:pt x="3556" y="1441"/>
                </a:moveTo>
                <a:cubicBezTo>
                  <a:pt x="3555" y="1444"/>
                  <a:pt x="3554" y="1446"/>
                  <a:pt x="3558" y="1447"/>
                </a:cubicBezTo>
                <a:lnTo>
                  <a:pt x="3560" y="1448"/>
                </a:lnTo>
                <a:lnTo>
                  <a:pt x="3559" y="1448"/>
                </a:lnTo>
                <a:lnTo>
                  <a:pt x="3560" y="1448"/>
                </a:lnTo>
                <a:lnTo>
                  <a:pt x="3560" y="1448"/>
                </a:lnTo>
                <a:lnTo>
                  <a:pt x="3561" y="1447"/>
                </a:lnTo>
                <a:cubicBezTo>
                  <a:pt x="3563" y="1445"/>
                  <a:pt x="3560" y="1442"/>
                  <a:pt x="3556" y="1441"/>
                </a:cubicBezTo>
                <a:close/>
                <a:moveTo>
                  <a:pt x="3523" y="1420"/>
                </a:moveTo>
                <a:cubicBezTo>
                  <a:pt x="3517" y="1422"/>
                  <a:pt x="3524" y="1425"/>
                  <a:pt x="3530" y="1426"/>
                </a:cubicBezTo>
                <a:cubicBezTo>
                  <a:pt x="3530" y="1422"/>
                  <a:pt x="3524" y="1422"/>
                  <a:pt x="3523" y="1420"/>
                </a:cubicBezTo>
                <a:close/>
                <a:moveTo>
                  <a:pt x="3503" y="1417"/>
                </a:moveTo>
                <a:cubicBezTo>
                  <a:pt x="3503" y="1420"/>
                  <a:pt x="3501" y="1422"/>
                  <a:pt x="3509" y="1422"/>
                </a:cubicBezTo>
                <a:lnTo>
                  <a:pt x="3509" y="1419"/>
                </a:lnTo>
                <a:cubicBezTo>
                  <a:pt x="3506" y="1419"/>
                  <a:pt x="3505" y="1418"/>
                  <a:pt x="3503" y="1417"/>
                </a:cubicBezTo>
                <a:lnTo>
                  <a:pt x="3503" y="1417"/>
                </a:lnTo>
                <a:close/>
                <a:moveTo>
                  <a:pt x="3546" y="1407"/>
                </a:moveTo>
                <a:cubicBezTo>
                  <a:pt x="3544" y="1407"/>
                  <a:pt x="3542" y="1408"/>
                  <a:pt x="3540" y="1408"/>
                </a:cubicBezTo>
                <a:lnTo>
                  <a:pt x="3539" y="1414"/>
                </a:lnTo>
                <a:cubicBezTo>
                  <a:pt x="3540" y="1414"/>
                  <a:pt x="3541" y="1414"/>
                  <a:pt x="3542" y="1414"/>
                </a:cubicBezTo>
                <a:cubicBezTo>
                  <a:pt x="3550" y="1416"/>
                  <a:pt x="3559" y="1415"/>
                  <a:pt x="3563" y="1411"/>
                </a:cubicBezTo>
                <a:cubicBezTo>
                  <a:pt x="3557" y="1410"/>
                  <a:pt x="3551" y="1407"/>
                  <a:pt x="3546" y="1407"/>
                </a:cubicBezTo>
                <a:close/>
                <a:moveTo>
                  <a:pt x="3516" y="1403"/>
                </a:moveTo>
                <a:cubicBezTo>
                  <a:pt x="3514" y="1403"/>
                  <a:pt x="3513" y="1404"/>
                  <a:pt x="3514" y="1407"/>
                </a:cubicBezTo>
                <a:cubicBezTo>
                  <a:pt x="3518" y="1407"/>
                  <a:pt x="3522" y="1406"/>
                  <a:pt x="3523" y="1405"/>
                </a:cubicBezTo>
                <a:lnTo>
                  <a:pt x="3523" y="1405"/>
                </a:lnTo>
                <a:cubicBezTo>
                  <a:pt x="3521" y="1403"/>
                  <a:pt x="3518" y="1403"/>
                  <a:pt x="3516" y="1403"/>
                </a:cubicBezTo>
                <a:close/>
                <a:moveTo>
                  <a:pt x="3552" y="1344"/>
                </a:moveTo>
                <a:cubicBezTo>
                  <a:pt x="3548" y="1344"/>
                  <a:pt x="3546" y="1345"/>
                  <a:pt x="3545" y="1346"/>
                </a:cubicBezTo>
                <a:cubicBezTo>
                  <a:pt x="3550" y="1346"/>
                  <a:pt x="3559" y="1349"/>
                  <a:pt x="3557" y="1344"/>
                </a:cubicBezTo>
                <a:lnTo>
                  <a:pt x="3557" y="1345"/>
                </a:lnTo>
                <a:cubicBezTo>
                  <a:pt x="3555" y="1344"/>
                  <a:pt x="3554" y="1344"/>
                  <a:pt x="3552" y="1344"/>
                </a:cubicBezTo>
                <a:close/>
                <a:moveTo>
                  <a:pt x="3499" y="1340"/>
                </a:moveTo>
                <a:cubicBezTo>
                  <a:pt x="3497" y="1340"/>
                  <a:pt x="3494" y="1342"/>
                  <a:pt x="3499" y="1345"/>
                </a:cubicBezTo>
                <a:cubicBezTo>
                  <a:pt x="3501" y="1341"/>
                  <a:pt x="3500" y="1340"/>
                  <a:pt x="3499" y="1340"/>
                </a:cubicBezTo>
                <a:close/>
                <a:moveTo>
                  <a:pt x="3485" y="1327"/>
                </a:moveTo>
                <a:cubicBezTo>
                  <a:pt x="3482" y="1327"/>
                  <a:pt x="3478" y="1328"/>
                  <a:pt x="3476" y="1330"/>
                </a:cubicBezTo>
                <a:cubicBezTo>
                  <a:pt x="3483" y="1330"/>
                  <a:pt x="3488" y="1333"/>
                  <a:pt x="3491" y="1329"/>
                </a:cubicBezTo>
                <a:lnTo>
                  <a:pt x="3491" y="1329"/>
                </a:lnTo>
                <a:cubicBezTo>
                  <a:pt x="3490" y="1328"/>
                  <a:pt x="3490" y="1328"/>
                  <a:pt x="3489" y="1328"/>
                </a:cubicBezTo>
                <a:cubicBezTo>
                  <a:pt x="3488" y="1328"/>
                  <a:pt x="3487" y="1327"/>
                  <a:pt x="3485" y="1327"/>
                </a:cubicBezTo>
                <a:close/>
                <a:moveTo>
                  <a:pt x="3450" y="1281"/>
                </a:moveTo>
                <a:lnTo>
                  <a:pt x="3449" y="1281"/>
                </a:lnTo>
                <a:lnTo>
                  <a:pt x="3450" y="1281"/>
                </a:lnTo>
                <a:lnTo>
                  <a:pt x="3450" y="1283"/>
                </a:lnTo>
                <a:cubicBezTo>
                  <a:pt x="3450" y="1287"/>
                  <a:pt x="3442" y="1286"/>
                  <a:pt x="3441" y="1290"/>
                </a:cubicBezTo>
                <a:cubicBezTo>
                  <a:pt x="3459" y="1297"/>
                  <a:pt x="3461" y="1286"/>
                  <a:pt x="3453" y="1282"/>
                </a:cubicBezTo>
                <a:lnTo>
                  <a:pt x="3450" y="1281"/>
                </a:lnTo>
                <a:lnTo>
                  <a:pt x="3450" y="1281"/>
                </a:lnTo>
                <a:close/>
                <a:moveTo>
                  <a:pt x="3490" y="1279"/>
                </a:moveTo>
                <a:cubicBezTo>
                  <a:pt x="3487" y="1279"/>
                  <a:pt x="3483" y="1280"/>
                  <a:pt x="3481" y="1281"/>
                </a:cubicBezTo>
                <a:cubicBezTo>
                  <a:pt x="3492" y="1279"/>
                  <a:pt x="3482" y="1286"/>
                  <a:pt x="3489" y="1286"/>
                </a:cubicBezTo>
                <a:cubicBezTo>
                  <a:pt x="3490" y="1283"/>
                  <a:pt x="3497" y="1284"/>
                  <a:pt x="3496" y="1280"/>
                </a:cubicBezTo>
                <a:lnTo>
                  <a:pt x="3496" y="1281"/>
                </a:lnTo>
                <a:cubicBezTo>
                  <a:pt x="3495" y="1280"/>
                  <a:pt x="3495" y="1280"/>
                  <a:pt x="3494" y="1280"/>
                </a:cubicBezTo>
                <a:cubicBezTo>
                  <a:pt x="3493" y="1279"/>
                  <a:pt x="3492" y="1279"/>
                  <a:pt x="3490" y="1279"/>
                </a:cubicBezTo>
                <a:close/>
                <a:moveTo>
                  <a:pt x="3465" y="1261"/>
                </a:moveTo>
                <a:lnTo>
                  <a:pt x="3466" y="1261"/>
                </a:lnTo>
                <a:lnTo>
                  <a:pt x="3464" y="1262"/>
                </a:lnTo>
                <a:cubicBezTo>
                  <a:pt x="3461" y="1264"/>
                  <a:pt x="3454" y="1264"/>
                  <a:pt x="3455" y="1269"/>
                </a:cubicBezTo>
                <a:cubicBezTo>
                  <a:pt x="3467" y="1270"/>
                  <a:pt x="3471" y="1266"/>
                  <a:pt x="3467" y="1262"/>
                </a:cubicBezTo>
                <a:lnTo>
                  <a:pt x="3466" y="1261"/>
                </a:lnTo>
                <a:lnTo>
                  <a:pt x="3466" y="1261"/>
                </a:lnTo>
                <a:lnTo>
                  <a:pt x="3465" y="1261"/>
                </a:lnTo>
                <a:close/>
                <a:moveTo>
                  <a:pt x="3489" y="1258"/>
                </a:moveTo>
                <a:cubicBezTo>
                  <a:pt x="3489" y="1259"/>
                  <a:pt x="3489" y="1260"/>
                  <a:pt x="3486" y="1259"/>
                </a:cubicBezTo>
                <a:lnTo>
                  <a:pt x="3486" y="1262"/>
                </a:lnTo>
                <a:cubicBezTo>
                  <a:pt x="3492" y="1264"/>
                  <a:pt x="3495" y="1258"/>
                  <a:pt x="3489" y="1258"/>
                </a:cubicBezTo>
                <a:close/>
                <a:moveTo>
                  <a:pt x="3452" y="1231"/>
                </a:moveTo>
                <a:cubicBezTo>
                  <a:pt x="3452" y="1234"/>
                  <a:pt x="3448" y="1234"/>
                  <a:pt x="3448" y="1237"/>
                </a:cubicBezTo>
                <a:cubicBezTo>
                  <a:pt x="3453" y="1237"/>
                  <a:pt x="3457" y="1238"/>
                  <a:pt x="3462" y="1238"/>
                </a:cubicBezTo>
                <a:cubicBezTo>
                  <a:pt x="3462" y="1237"/>
                  <a:pt x="3462" y="1237"/>
                  <a:pt x="3462" y="1237"/>
                </a:cubicBezTo>
                <a:cubicBezTo>
                  <a:pt x="3462" y="1234"/>
                  <a:pt x="3458" y="1232"/>
                  <a:pt x="3452" y="1232"/>
                </a:cubicBezTo>
                <a:lnTo>
                  <a:pt x="3452" y="1231"/>
                </a:lnTo>
                <a:close/>
                <a:moveTo>
                  <a:pt x="3511" y="1217"/>
                </a:moveTo>
                <a:cubicBezTo>
                  <a:pt x="3510" y="1217"/>
                  <a:pt x="3510" y="1217"/>
                  <a:pt x="3510" y="1218"/>
                </a:cubicBezTo>
                <a:cubicBezTo>
                  <a:pt x="3510" y="1219"/>
                  <a:pt x="3509" y="1219"/>
                  <a:pt x="3507" y="1219"/>
                </a:cubicBezTo>
                <a:lnTo>
                  <a:pt x="3507" y="1222"/>
                </a:lnTo>
                <a:cubicBezTo>
                  <a:pt x="3509" y="1222"/>
                  <a:pt x="3510" y="1222"/>
                  <a:pt x="3509" y="1223"/>
                </a:cubicBezTo>
                <a:lnTo>
                  <a:pt x="3515" y="1223"/>
                </a:lnTo>
                <a:cubicBezTo>
                  <a:pt x="3515" y="1222"/>
                  <a:pt x="3516" y="1222"/>
                  <a:pt x="3518" y="1222"/>
                </a:cubicBezTo>
                <a:lnTo>
                  <a:pt x="3518" y="1219"/>
                </a:lnTo>
                <a:cubicBezTo>
                  <a:pt x="3516" y="1219"/>
                  <a:pt x="3515" y="1219"/>
                  <a:pt x="3516" y="1218"/>
                </a:cubicBezTo>
                <a:cubicBezTo>
                  <a:pt x="3514" y="1218"/>
                  <a:pt x="3512" y="1217"/>
                  <a:pt x="3511" y="1217"/>
                </a:cubicBezTo>
                <a:close/>
                <a:moveTo>
                  <a:pt x="3468" y="1212"/>
                </a:moveTo>
                <a:lnTo>
                  <a:pt x="3467" y="1212"/>
                </a:lnTo>
                <a:cubicBezTo>
                  <a:pt x="3463" y="1216"/>
                  <a:pt x="3467" y="1216"/>
                  <a:pt x="3466" y="1221"/>
                </a:cubicBezTo>
                <a:cubicBezTo>
                  <a:pt x="3473" y="1219"/>
                  <a:pt x="3475" y="1225"/>
                  <a:pt x="3477" y="1222"/>
                </a:cubicBezTo>
                <a:cubicBezTo>
                  <a:pt x="3471" y="1220"/>
                  <a:pt x="3480" y="1212"/>
                  <a:pt x="3468" y="1212"/>
                </a:cubicBezTo>
                <a:close/>
                <a:moveTo>
                  <a:pt x="3561" y="1209"/>
                </a:moveTo>
                <a:cubicBezTo>
                  <a:pt x="3556" y="1210"/>
                  <a:pt x="3556" y="1212"/>
                  <a:pt x="3554" y="1215"/>
                </a:cubicBezTo>
                <a:lnTo>
                  <a:pt x="3566" y="1215"/>
                </a:lnTo>
                <a:cubicBezTo>
                  <a:pt x="3567" y="1213"/>
                  <a:pt x="3563" y="1212"/>
                  <a:pt x="3564" y="1209"/>
                </a:cubicBezTo>
                <a:cubicBezTo>
                  <a:pt x="3563" y="1209"/>
                  <a:pt x="3562" y="1209"/>
                  <a:pt x="3561" y="1209"/>
                </a:cubicBezTo>
                <a:close/>
                <a:moveTo>
                  <a:pt x="3454" y="1171"/>
                </a:moveTo>
                <a:lnTo>
                  <a:pt x="3454" y="1171"/>
                </a:lnTo>
                <a:lnTo>
                  <a:pt x="3454" y="1171"/>
                </a:lnTo>
                <a:lnTo>
                  <a:pt x="3454" y="1173"/>
                </a:lnTo>
                <a:cubicBezTo>
                  <a:pt x="3454" y="1175"/>
                  <a:pt x="3452" y="1176"/>
                  <a:pt x="3449" y="1178"/>
                </a:cubicBezTo>
                <a:cubicBezTo>
                  <a:pt x="3459" y="1179"/>
                  <a:pt x="3460" y="1174"/>
                  <a:pt x="3456" y="1172"/>
                </a:cubicBezTo>
                <a:lnTo>
                  <a:pt x="3454" y="1171"/>
                </a:lnTo>
                <a:lnTo>
                  <a:pt x="3454" y="1171"/>
                </a:lnTo>
                <a:close/>
                <a:moveTo>
                  <a:pt x="3488" y="1163"/>
                </a:moveTo>
                <a:cubicBezTo>
                  <a:pt x="3484" y="1163"/>
                  <a:pt x="3481" y="1164"/>
                  <a:pt x="3481" y="1167"/>
                </a:cubicBezTo>
                <a:cubicBezTo>
                  <a:pt x="3489" y="1166"/>
                  <a:pt x="3486" y="1170"/>
                  <a:pt x="3492" y="1170"/>
                </a:cubicBezTo>
                <a:cubicBezTo>
                  <a:pt x="3494" y="1169"/>
                  <a:pt x="3496" y="1167"/>
                  <a:pt x="3496" y="1165"/>
                </a:cubicBezTo>
                <a:lnTo>
                  <a:pt x="3496" y="1163"/>
                </a:lnTo>
                <a:lnTo>
                  <a:pt x="3496" y="1163"/>
                </a:lnTo>
                <a:lnTo>
                  <a:pt x="3496" y="1163"/>
                </a:lnTo>
                <a:lnTo>
                  <a:pt x="3496" y="1163"/>
                </a:lnTo>
                <a:lnTo>
                  <a:pt x="3490" y="1163"/>
                </a:lnTo>
                <a:cubicBezTo>
                  <a:pt x="3490" y="1163"/>
                  <a:pt x="3489" y="1163"/>
                  <a:pt x="3488" y="1163"/>
                </a:cubicBezTo>
                <a:close/>
                <a:moveTo>
                  <a:pt x="125" y="1065"/>
                </a:moveTo>
                <a:cubicBezTo>
                  <a:pt x="122" y="1065"/>
                  <a:pt x="119" y="1065"/>
                  <a:pt x="119" y="1066"/>
                </a:cubicBezTo>
                <a:cubicBezTo>
                  <a:pt x="122" y="1066"/>
                  <a:pt x="122" y="1068"/>
                  <a:pt x="125" y="1068"/>
                </a:cubicBezTo>
                <a:lnTo>
                  <a:pt x="125" y="1068"/>
                </a:lnTo>
                <a:cubicBezTo>
                  <a:pt x="125" y="1067"/>
                  <a:pt x="129" y="1066"/>
                  <a:pt x="127" y="1065"/>
                </a:cubicBezTo>
                <a:cubicBezTo>
                  <a:pt x="127" y="1065"/>
                  <a:pt x="126" y="1065"/>
                  <a:pt x="125" y="1065"/>
                </a:cubicBezTo>
                <a:close/>
                <a:moveTo>
                  <a:pt x="84" y="972"/>
                </a:moveTo>
                <a:lnTo>
                  <a:pt x="84" y="974"/>
                </a:lnTo>
                <a:lnTo>
                  <a:pt x="84" y="974"/>
                </a:lnTo>
                <a:cubicBezTo>
                  <a:pt x="86" y="974"/>
                  <a:pt x="87" y="973"/>
                  <a:pt x="87" y="972"/>
                </a:cubicBezTo>
                <a:cubicBezTo>
                  <a:pt x="86" y="972"/>
                  <a:pt x="85" y="972"/>
                  <a:pt x="84" y="972"/>
                </a:cubicBezTo>
                <a:close/>
                <a:moveTo>
                  <a:pt x="3461" y="970"/>
                </a:moveTo>
                <a:cubicBezTo>
                  <a:pt x="3457" y="970"/>
                  <a:pt x="3455" y="972"/>
                  <a:pt x="3455" y="974"/>
                </a:cubicBezTo>
                <a:cubicBezTo>
                  <a:pt x="3460" y="977"/>
                  <a:pt x="3467" y="975"/>
                  <a:pt x="3470" y="972"/>
                </a:cubicBezTo>
                <a:lnTo>
                  <a:pt x="3470" y="972"/>
                </a:lnTo>
                <a:cubicBezTo>
                  <a:pt x="3468" y="971"/>
                  <a:pt x="3464" y="970"/>
                  <a:pt x="3461" y="970"/>
                </a:cubicBezTo>
                <a:close/>
                <a:moveTo>
                  <a:pt x="118" y="961"/>
                </a:moveTo>
                <a:cubicBezTo>
                  <a:pt x="111" y="961"/>
                  <a:pt x="106" y="964"/>
                  <a:pt x="108" y="967"/>
                </a:cubicBezTo>
                <a:lnTo>
                  <a:pt x="109" y="967"/>
                </a:lnTo>
                <a:cubicBezTo>
                  <a:pt x="115" y="966"/>
                  <a:pt x="116" y="963"/>
                  <a:pt x="118" y="961"/>
                </a:cubicBezTo>
                <a:close/>
                <a:moveTo>
                  <a:pt x="3471" y="949"/>
                </a:moveTo>
                <a:cubicBezTo>
                  <a:pt x="3469" y="949"/>
                  <a:pt x="3466" y="950"/>
                  <a:pt x="3471" y="953"/>
                </a:cubicBezTo>
                <a:cubicBezTo>
                  <a:pt x="3476" y="951"/>
                  <a:pt x="3474" y="949"/>
                  <a:pt x="3471" y="949"/>
                </a:cubicBezTo>
                <a:close/>
                <a:moveTo>
                  <a:pt x="156" y="947"/>
                </a:moveTo>
                <a:cubicBezTo>
                  <a:pt x="155" y="947"/>
                  <a:pt x="154" y="947"/>
                  <a:pt x="153" y="948"/>
                </a:cubicBezTo>
                <a:cubicBezTo>
                  <a:pt x="158" y="949"/>
                  <a:pt x="158" y="947"/>
                  <a:pt x="156" y="947"/>
                </a:cubicBezTo>
                <a:close/>
                <a:moveTo>
                  <a:pt x="99" y="929"/>
                </a:moveTo>
                <a:cubicBezTo>
                  <a:pt x="96" y="930"/>
                  <a:pt x="87" y="928"/>
                  <a:pt x="88" y="932"/>
                </a:cubicBezTo>
                <a:cubicBezTo>
                  <a:pt x="91" y="931"/>
                  <a:pt x="94" y="931"/>
                  <a:pt x="97" y="932"/>
                </a:cubicBezTo>
                <a:lnTo>
                  <a:pt x="97" y="932"/>
                </a:lnTo>
                <a:cubicBezTo>
                  <a:pt x="97" y="931"/>
                  <a:pt x="103" y="930"/>
                  <a:pt x="99" y="929"/>
                </a:cubicBezTo>
                <a:close/>
                <a:moveTo>
                  <a:pt x="107" y="927"/>
                </a:moveTo>
                <a:cubicBezTo>
                  <a:pt x="106" y="927"/>
                  <a:pt x="104" y="928"/>
                  <a:pt x="104" y="929"/>
                </a:cubicBezTo>
                <a:lnTo>
                  <a:pt x="105" y="929"/>
                </a:lnTo>
                <a:cubicBezTo>
                  <a:pt x="106" y="929"/>
                  <a:pt x="107" y="929"/>
                  <a:pt x="109" y="929"/>
                </a:cubicBezTo>
                <a:cubicBezTo>
                  <a:pt x="109" y="928"/>
                  <a:pt x="108" y="928"/>
                  <a:pt x="107" y="927"/>
                </a:cubicBezTo>
                <a:close/>
                <a:moveTo>
                  <a:pt x="59" y="898"/>
                </a:moveTo>
                <a:lnTo>
                  <a:pt x="59" y="899"/>
                </a:lnTo>
                <a:lnTo>
                  <a:pt x="61" y="899"/>
                </a:lnTo>
                <a:lnTo>
                  <a:pt x="61" y="898"/>
                </a:lnTo>
                <a:lnTo>
                  <a:pt x="59" y="898"/>
                </a:lnTo>
                <a:close/>
                <a:moveTo>
                  <a:pt x="3463" y="865"/>
                </a:moveTo>
                <a:cubicBezTo>
                  <a:pt x="3459" y="868"/>
                  <a:pt x="3443" y="864"/>
                  <a:pt x="3439" y="867"/>
                </a:cubicBezTo>
                <a:lnTo>
                  <a:pt x="3439" y="867"/>
                </a:lnTo>
                <a:cubicBezTo>
                  <a:pt x="3445" y="872"/>
                  <a:pt x="3432" y="877"/>
                  <a:pt x="3439" y="882"/>
                </a:cubicBezTo>
                <a:cubicBezTo>
                  <a:pt x="3442" y="882"/>
                  <a:pt x="3446" y="882"/>
                  <a:pt x="3450" y="882"/>
                </a:cubicBezTo>
                <a:cubicBezTo>
                  <a:pt x="3451" y="875"/>
                  <a:pt x="3470" y="871"/>
                  <a:pt x="3463" y="865"/>
                </a:cubicBezTo>
                <a:close/>
                <a:moveTo>
                  <a:pt x="3467" y="857"/>
                </a:moveTo>
                <a:cubicBezTo>
                  <a:pt x="3461" y="857"/>
                  <a:pt x="3458" y="858"/>
                  <a:pt x="3458" y="861"/>
                </a:cubicBezTo>
                <a:lnTo>
                  <a:pt x="3467" y="861"/>
                </a:lnTo>
                <a:lnTo>
                  <a:pt x="3467" y="857"/>
                </a:lnTo>
                <a:close/>
                <a:moveTo>
                  <a:pt x="47" y="753"/>
                </a:moveTo>
                <a:cubicBezTo>
                  <a:pt x="42" y="752"/>
                  <a:pt x="42" y="755"/>
                  <a:pt x="37" y="755"/>
                </a:cubicBezTo>
                <a:lnTo>
                  <a:pt x="37" y="756"/>
                </a:lnTo>
                <a:lnTo>
                  <a:pt x="37" y="761"/>
                </a:lnTo>
                <a:lnTo>
                  <a:pt x="37" y="761"/>
                </a:lnTo>
                <a:cubicBezTo>
                  <a:pt x="40" y="762"/>
                  <a:pt x="44" y="761"/>
                  <a:pt x="47" y="760"/>
                </a:cubicBezTo>
                <a:cubicBezTo>
                  <a:pt x="52" y="758"/>
                  <a:pt x="53" y="755"/>
                  <a:pt x="49" y="753"/>
                </a:cubicBezTo>
                <a:cubicBezTo>
                  <a:pt x="48" y="753"/>
                  <a:pt x="47" y="753"/>
                  <a:pt x="47" y="753"/>
                </a:cubicBezTo>
                <a:close/>
                <a:moveTo>
                  <a:pt x="47" y="736"/>
                </a:moveTo>
                <a:cubicBezTo>
                  <a:pt x="39" y="738"/>
                  <a:pt x="38" y="748"/>
                  <a:pt x="51" y="749"/>
                </a:cubicBezTo>
                <a:cubicBezTo>
                  <a:pt x="55" y="747"/>
                  <a:pt x="51" y="744"/>
                  <a:pt x="54" y="741"/>
                </a:cubicBezTo>
                <a:lnTo>
                  <a:pt x="55" y="740"/>
                </a:lnTo>
                <a:lnTo>
                  <a:pt x="55" y="740"/>
                </a:lnTo>
                <a:lnTo>
                  <a:pt x="55" y="739"/>
                </a:lnTo>
                <a:lnTo>
                  <a:pt x="55" y="740"/>
                </a:lnTo>
                <a:lnTo>
                  <a:pt x="53" y="739"/>
                </a:lnTo>
                <a:cubicBezTo>
                  <a:pt x="51" y="738"/>
                  <a:pt x="50" y="737"/>
                  <a:pt x="47" y="736"/>
                </a:cubicBezTo>
                <a:close/>
                <a:moveTo>
                  <a:pt x="31" y="729"/>
                </a:moveTo>
                <a:cubicBezTo>
                  <a:pt x="13" y="737"/>
                  <a:pt x="56" y="741"/>
                  <a:pt x="43" y="730"/>
                </a:cubicBezTo>
                <a:lnTo>
                  <a:pt x="43" y="731"/>
                </a:lnTo>
                <a:cubicBezTo>
                  <a:pt x="43" y="729"/>
                  <a:pt x="36" y="729"/>
                  <a:pt x="31" y="729"/>
                </a:cubicBezTo>
                <a:close/>
                <a:moveTo>
                  <a:pt x="30" y="645"/>
                </a:moveTo>
                <a:lnTo>
                  <a:pt x="29" y="645"/>
                </a:lnTo>
                <a:cubicBezTo>
                  <a:pt x="22" y="646"/>
                  <a:pt x="22" y="652"/>
                  <a:pt x="21" y="657"/>
                </a:cubicBezTo>
                <a:cubicBezTo>
                  <a:pt x="24" y="657"/>
                  <a:pt x="27" y="657"/>
                  <a:pt x="30" y="658"/>
                </a:cubicBezTo>
                <a:cubicBezTo>
                  <a:pt x="33" y="657"/>
                  <a:pt x="41" y="645"/>
                  <a:pt x="30" y="645"/>
                </a:cubicBezTo>
                <a:close/>
                <a:moveTo>
                  <a:pt x="87" y="507"/>
                </a:moveTo>
                <a:lnTo>
                  <a:pt x="87" y="507"/>
                </a:lnTo>
                <a:cubicBezTo>
                  <a:pt x="89" y="513"/>
                  <a:pt x="74" y="517"/>
                  <a:pt x="91" y="518"/>
                </a:cubicBezTo>
                <a:cubicBezTo>
                  <a:pt x="90" y="513"/>
                  <a:pt x="103" y="508"/>
                  <a:pt x="87" y="507"/>
                </a:cubicBezTo>
                <a:close/>
                <a:moveTo>
                  <a:pt x="3467" y="216"/>
                </a:moveTo>
                <a:lnTo>
                  <a:pt x="3466" y="217"/>
                </a:lnTo>
                <a:cubicBezTo>
                  <a:pt x="3455" y="217"/>
                  <a:pt x="3455" y="222"/>
                  <a:pt x="3450" y="225"/>
                </a:cubicBezTo>
                <a:cubicBezTo>
                  <a:pt x="3462" y="225"/>
                  <a:pt x="3465" y="221"/>
                  <a:pt x="3467" y="216"/>
                </a:cubicBezTo>
                <a:close/>
                <a:moveTo>
                  <a:pt x="3461" y="201"/>
                </a:moveTo>
                <a:lnTo>
                  <a:pt x="3461" y="202"/>
                </a:lnTo>
                <a:cubicBezTo>
                  <a:pt x="3458" y="206"/>
                  <a:pt x="3462" y="206"/>
                  <a:pt x="3458" y="211"/>
                </a:cubicBezTo>
                <a:cubicBezTo>
                  <a:pt x="3462" y="211"/>
                  <a:pt x="3466" y="211"/>
                  <a:pt x="3470" y="212"/>
                </a:cubicBezTo>
                <a:cubicBezTo>
                  <a:pt x="3468" y="208"/>
                  <a:pt x="3478" y="209"/>
                  <a:pt x="3475" y="204"/>
                </a:cubicBezTo>
                <a:cubicBezTo>
                  <a:pt x="3466" y="205"/>
                  <a:pt x="3467" y="202"/>
                  <a:pt x="3461" y="201"/>
                </a:cubicBezTo>
                <a:close/>
                <a:moveTo>
                  <a:pt x="533" y="117"/>
                </a:moveTo>
                <a:lnTo>
                  <a:pt x="533" y="120"/>
                </a:lnTo>
                <a:lnTo>
                  <a:pt x="539" y="120"/>
                </a:lnTo>
                <a:lnTo>
                  <a:pt x="539" y="117"/>
                </a:lnTo>
                <a:lnTo>
                  <a:pt x="533" y="117"/>
                </a:lnTo>
                <a:close/>
                <a:moveTo>
                  <a:pt x="738" y="115"/>
                </a:moveTo>
                <a:cubicBezTo>
                  <a:pt x="737" y="115"/>
                  <a:pt x="736" y="115"/>
                  <a:pt x="734" y="116"/>
                </a:cubicBezTo>
                <a:cubicBezTo>
                  <a:pt x="733" y="125"/>
                  <a:pt x="751" y="123"/>
                  <a:pt x="752" y="116"/>
                </a:cubicBezTo>
                <a:lnTo>
                  <a:pt x="751" y="116"/>
                </a:lnTo>
                <a:cubicBezTo>
                  <a:pt x="746" y="116"/>
                  <a:pt x="742" y="114"/>
                  <a:pt x="738" y="115"/>
                </a:cubicBezTo>
                <a:close/>
                <a:moveTo>
                  <a:pt x="479" y="109"/>
                </a:moveTo>
                <a:cubicBezTo>
                  <a:pt x="467" y="109"/>
                  <a:pt x="466" y="116"/>
                  <a:pt x="470" y="120"/>
                </a:cubicBezTo>
                <a:lnTo>
                  <a:pt x="470" y="120"/>
                </a:lnTo>
                <a:cubicBezTo>
                  <a:pt x="483" y="121"/>
                  <a:pt x="478" y="114"/>
                  <a:pt x="479" y="109"/>
                </a:cubicBezTo>
                <a:close/>
                <a:moveTo>
                  <a:pt x="844" y="103"/>
                </a:moveTo>
                <a:cubicBezTo>
                  <a:pt x="841" y="103"/>
                  <a:pt x="837" y="104"/>
                  <a:pt x="837" y="105"/>
                </a:cubicBezTo>
                <a:cubicBezTo>
                  <a:pt x="841" y="106"/>
                  <a:pt x="843" y="107"/>
                  <a:pt x="849" y="107"/>
                </a:cubicBezTo>
                <a:cubicBezTo>
                  <a:pt x="851" y="105"/>
                  <a:pt x="848" y="104"/>
                  <a:pt x="844" y="103"/>
                </a:cubicBezTo>
                <a:close/>
                <a:moveTo>
                  <a:pt x="3407" y="101"/>
                </a:moveTo>
                <a:cubicBezTo>
                  <a:pt x="3408" y="104"/>
                  <a:pt x="3407" y="106"/>
                  <a:pt x="3404" y="108"/>
                </a:cubicBezTo>
                <a:lnTo>
                  <a:pt x="3403" y="108"/>
                </a:lnTo>
                <a:cubicBezTo>
                  <a:pt x="3411" y="109"/>
                  <a:pt x="3414" y="101"/>
                  <a:pt x="3407" y="101"/>
                </a:cubicBezTo>
                <a:close/>
                <a:moveTo>
                  <a:pt x="441" y="97"/>
                </a:moveTo>
                <a:cubicBezTo>
                  <a:pt x="437" y="97"/>
                  <a:pt x="429" y="97"/>
                  <a:pt x="430" y="98"/>
                </a:cubicBezTo>
                <a:cubicBezTo>
                  <a:pt x="431" y="100"/>
                  <a:pt x="442" y="103"/>
                  <a:pt x="444" y="100"/>
                </a:cubicBezTo>
                <a:cubicBezTo>
                  <a:pt x="442" y="99"/>
                  <a:pt x="442" y="98"/>
                  <a:pt x="442" y="97"/>
                </a:cubicBezTo>
                <a:lnTo>
                  <a:pt x="441" y="97"/>
                </a:lnTo>
                <a:close/>
                <a:moveTo>
                  <a:pt x="464" y="95"/>
                </a:moveTo>
                <a:cubicBezTo>
                  <a:pt x="465" y="100"/>
                  <a:pt x="456" y="99"/>
                  <a:pt x="456" y="102"/>
                </a:cubicBezTo>
                <a:lnTo>
                  <a:pt x="465" y="102"/>
                </a:lnTo>
                <a:cubicBezTo>
                  <a:pt x="466" y="102"/>
                  <a:pt x="467" y="102"/>
                  <a:pt x="467" y="101"/>
                </a:cubicBezTo>
                <a:cubicBezTo>
                  <a:pt x="456" y="97"/>
                  <a:pt x="486" y="97"/>
                  <a:pt x="487" y="100"/>
                </a:cubicBezTo>
                <a:cubicBezTo>
                  <a:pt x="489" y="94"/>
                  <a:pt x="467" y="99"/>
                  <a:pt x="465" y="95"/>
                </a:cubicBezTo>
                <a:lnTo>
                  <a:pt x="464" y="95"/>
                </a:lnTo>
                <a:close/>
                <a:moveTo>
                  <a:pt x="666" y="95"/>
                </a:moveTo>
                <a:cubicBezTo>
                  <a:pt x="654" y="95"/>
                  <a:pt x="648" y="102"/>
                  <a:pt x="660" y="104"/>
                </a:cubicBezTo>
                <a:cubicBezTo>
                  <a:pt x="657" y="100"/>
                  <a:pt x="666" y="101"/>
                  <a:pt x="671" y="101"/>
                </a:cubicBezTo>
                <a:lnTo>
                  <a:pt x="671" y="95"/>
                </a:lnTo>
                <a:cubicBezTo>
                  <a:pt x="669" y="95"/>
                  <a:pt x="667" y="95"/>
                  <a:pt x="666" y="95"/>
                </a:cubicBezTo>
                <a:close/>
                <a:moveTo>
                  <a:pt x="774" y="90"/>
                </a:moveTo>
                <a:cubicBezTo>
                  <a:pt x="768" y="95"/>
                  <a:pt x="789" y="96"/>
                  <a:pt x="786" y="92"/>
                </a:cubicBezTo>
                <a:cubicBezTo>
                  <a:pt x="785" y="90"/>
                  <a:pt x="779" y="90"/>
                  <a:pt x="774" y="90"/>
                </a:cubicBezTo>
                <a:lnTo>
                  <a:pt x="774" y="90"/>
                </a:lnTo>
                <a:close/>
                <a:moveTo>
                  <a:pt x="749" y="90"/>
                </a:moveTo>
                <a:lnTo>
                  <a:pt x="749" y="93"/>
                </a:lnTo>
                <a:lnTo>
                  <a:pt x="754" y="93"/>
                </a:lnTo>
                <a:lnTo>
                  <a:pt x="754" y="90"/>
                </a:lnTo>
                <a:lnTo>
                  <a:pt x="749" y="90"/>
                </a:lnTo>
                <a:close/>
                <a:moveTo>
                  <a:pt x="594" y="90"/>
                </a:moveTo>
                <a:cubicBezTo>
                  <a:pt x="592" y="97"/>
                  <a:pt x="614" y="93"/>
                  <a:pt x="617" y="90"/>
                </a:cubicBezTo>
                <a:lnTo>
                  <a:pt x="594" y="90"/>
                </a:lnTo>
                <a:close/>
                <a:moveTo>
                  <a:pt x="399" y="90"/>
                </a:moveTo>
                <a:cubicBezTo>
                  <a:pt x="397" y="90"/>
                  <a:pt x="396" y="90"/>
                  <a:pt x="396" y="91"/>
                </a:cubicBezTo>
                <a:cubicBezTo>
                  <a:pt x="405" y="92"/>
                  <a:pt x="398" y="100"/>
                  <a:pt x="413" y="98"/>
                </a:cubicBezTo>
                <a:lnTo>
                  <a:pt x="413" y="91"/>
                </a:lnTo>
                <a:lnTo>
                  <a:pt x="413" y="91"/>
                </a:lnTo>
                <a:cubicBezTo>
                  <a:pt x="407" y="92"/>
                  <a:pt x="402" y="90"/>
                  <a:pt x="399" y="90"/>
                </a:cubicBezTo>
                <a:close/>
                <a:moveTo>
                  <a:pt x="370" y="87"/>
                </a:moveTo>
                <a:cubicBezTo>
                  <a:pt x="365" y="87"/>
                  <a:pt x="369" y="91"/>
                  <a:pt x="361" y="90"/>
                </a:cubicBezTo>
                <a:lnTo>
                  <a:pt x="361" y="90"/>
                </a:lnTo>
                <a:cubicBezTo>
                  <a:pt x="361" y="92"/>
                  <a:pt x="358" y="97"/>
                  <a:pt x="367" y="95"/>
                </a:cubicBezTo>
                <a:cubicBezTo>
                  <a:pt x="363" y="90"/>
                  <a:pt x="373" y="91"/>
                  <a:pt x="373" y="87"/>
                </a:cubicBezTo>
                <a:cubicBezTo>
                  <a:pt x="371" y="87"/>
                  <a:pt x="371" y="87"/>
                  <a:pt x="370" y="87"/>
                </a:cubicBezTo>
                <a:close/>
                <a:moveTo>
                  <a:pt x="624" y="79"/>
                </a:moveTo>
                <a:cubicBezTo>
                  <a:pt x="621" y="83"/>
                  <a:pt x="644" y="83"/>
                  <a:pt x="640" y="79"/>
                </a:cubicBezTo>
                <a:lnTo>
                  <a:pt x="624" y="79"/>
                </a:lnTo>
                <a:close/>
                <a:moveTo>
                  <a:pt x="502" y="79"/>
                </a:moveTo>
                <a:cubicBezTo>
                  <a:pt x="494" y="79"/>
                  <a:pt x="501" y="87"/>
                  <a:pt x="498" y="90"/>
                </a:cubicBezTo>
                <a:lnTo>
                  <a:pt x="505" y="90"/>
                </a:lnTo>
                <a:lnTo>
                  <a:pt x="505" y="79"/>
                </a:lnTo>
                <a:lnTo>
                  <a:pt x="504" y="79"/>
                </a:lnTo>
                <a:cubicBezTo>
                  <a:pt x="504" y="79"/>
                  <a:pt x="503" y="79"/>
                  <a:pt x="502" y="79"/>
                </a:cubicBezTo>
                <a:close/>
                <a:moveTo>
                  <a:pt x="3404" y="77"/>
                </a:moveTo>
                <a:lnTo>
                  <a:pt x="3403" y="77"/>
                </a:lnTo>
                <a:cubicBezTo>
                  <a:pt x="3397" y="78"/>
                  <a:pt x="3394" y="86"/>
                  <a:pt x="3403" y="87"/>
                </a:cubicBezTo>
                <a:cubicBezTo>
                  <a:pt x="3404" y="90"/>
                  <a:pt x="3407" y="91"/>
                  <a:pt x="3411" y="92"/>
                </a:cubicBezTo>
                <a:cubicBezTo>
                  <a:pt x="3414" y="90"/>
                  <a:pt x="3412" y="87"/>
                  <a:pt x="3407" y="85"/>
                </a:cubicBezTo>
                <a:cubicBezTo>
                  <a:pt x="3411" y="82"/>
                  <a:pt x="3416" y="77"/>
                  <a:pt x="3404" y="77"/>
                </a:cubicBezTo>
                <a:close/>
                <a:moveTo>
                  <a:pt x="396" y="76"/>
                </a:moveTo>
                <a:lnTo>
                  <a:pt x="396" y="79"/>
                </a:lnTo>
                <a:lnTo>
                  <a:pt x="404" y="79"/>
                </a:lnTo>
                <a:lnTo>
                  <a:pt x="404" y="76"/>
                </a:lnTo>
                <a:lnTo>
                  <a:pt x="396" y="76"/>
                </a:lnTo>
                <a:close/>
                <a:moveTo>
                  <a:pt x="3229" y="76"/>
                </a:moveTo>
                <a:cubicBezTo>
                  <a:pt x="3228" y="76"/>
                  <a:pt x="3227" y="76"/>
                  <a:pt x="3227" y="77"/>
                </a:cubicBezTo>
                <a:cubicBezTo>
                  <a:pt x="3229" y="77"/>
                  <a:pt x="3230" y="77"/>
                  <a:pt x="3229" y="79"/>
                </a:cubicBezTo>
                <a:cubicBezTo>
                  <a:pt x="3231" y="79"/>
                  <a:pt x="3233" y="79"/>
                  <a:pt x="3235" y="79"/>
                </a:cubicBezTo>
                <a:lnTo>
                  <a:pt x="3235" y="79"/>
                </a:lnTo>
                <a:cubicBezTo>
                  <a:pt x="3239" y="77"/>
                  <a:pt x="3232" y="76"/>
                  <a:pt x="3229" y="76"/>
                </a:cubicBezTo>
                <a:close/>
                <a:moveTo>
                  <a:pt x="3179" y="66"/>
                </a:moveTo>
                <a:cubicBezTo>
                  <a:pt x="3173" y="74"/>
                  <a:pt x="3191" y="68"/>
                  <a:pt x="3179" y="66"/>
                </a:cubicBezTo>
                <a:close/>
                <a:moveTo>
                  <a:pt x="2576" y="55"/>
                </a:moveTo>
                <a:cubicBezTo>
                  <a:pt x="2572" y="55"/>
                  <a:pt x="2576" y="60"/>
                  <a:pt x="2582" y="57"/>
                </a:cubicBezTo>
                <a:cubicBezTo>
                  <a:pt x="2579" y="56"/>
                  <a:pt x="2577" y="55"/>
                  <a:pt x="2576" y="55"/>
                </a:cubicBezTo>
                <a:close/>
                <a:moveTo>
                  <a:pt x="1269" y="52"/>
                </a:moveTo>
                <a:cubicBezTo>
                  <a:pt x="1269" y="51"/>
                  <a:pt x="1264" y="62"/>
                  <a:pt x="1268" y="53"/>
                </a:cubicBezTo>
                <a:cubicBezTo>
                  <a:pt x="1268" y="52"/>
                  <a:pt x="1269" y="52"/>
                  <a:pt x="1269" y="52"/>
                </a:cubicBezTo>
                <a:close/>
                <a:moveTo>
                  <a:pt x="2540" y="40"/>
                </a:moveTo>
                <a:lnTo>
                  <a:pt x="2539" y="43"/>
                </a:lnTo>
                <a:cubicBezTo>
                  <a:pt x="2542" y="43"/>
                  <a:pt x="2544" y="43"/>
                  <a:pt x="2547" y="43"/>
                </a:cubicBezTo>
                <a:lnTo>
                  <a:pt x="2548" y="41"/>
                </a:lnTo>
                <a:cubicBezTo>
                  <a:pt x="2546" y="41"/>
                  <a:pt x="2543" y="40"/>
                  <a:pt x="2540" y="40"/>
                </a:cubicBezTo>
                <a:close/>
                <a:moveTo>
                  <a:pt x="2716" y="19"/>
                </a:moveTo>
                <a:lnTo>
                  <a:pt x="2715" y="22"/>
                </a:lnTo>
                <a:cubicBezTo>
                  <a:pt x="2717" y="23"/>
                  <a:pt x="2718" y="23"/>
                  <a:pt x="2720" y="23"/>
                </a:cubicBezTo>
                <a:lnTo>
                  <a:pt x="2721" y="20"/>
                </a:lnTo>
                <a:cubicBezTo>
                  <a:pt x="2720" y="20"/>
                  <a:pt x="2718" y="19"/>
                  <a:pt x="2716" y="19"/>
                </a:cubicBezTo>
                <a:close/>
                <a:moveTo>
                  <a:pt x="2936" y="16"/>
                </a:moveTo>
                <a:cubicBezTo>
                  <a:pt x="2934" y="16"/>
                  <a:pt x="2934" y="16"/>
                  <a:pt x="2934" y="17"/>
                </a:cubicBezTo>
                <a:cubicBezTo>
                  <a:pt x="2936" y="17"/>
                  <a:pt x="2937" y="18"/>
                  <a:pt x="2936" y="19"/>
                </a:cubicBezTo>
                <a:cubicBezTo>
                  <a:pt x="2937" y="19"/>
                  <a:pt x="2938" y="19"/>
                  <a:pt x="2939" y="19"/>
                </a:cubicBezTo>
                <a:lnTo>
                  <a:pt x="2941" y="19"/>
                </a:lnTo>
                <a:lnTo>
                  <a:pt x="2941" y="19"/>
                </a:lnTo>
                <a:lnTo>
                  <a:pt x="2942" y="19"/>
                </a:lnTo>
                <a:lnTo>
                  <a:pt x="2941" y="19"/>
                </a:lnTo>
                <a:lnTo>
                  <a:pt x="2942" y="19"/>
                </a:lnTo>
                <a:cubicBezTo>
                  <a:pt x="2944" y="17"/>
                  <a:pt x="2939" y="16"/>
                  <a:pt x="2936" y="16"/>
                </a:cubicBezTo>
                <a:close/>
                <a:moveTo>
                  <a:pt x="2063" y="15"/>
                </a:moveTo>
                <a:cubicBezTo>
                  <a:pt x="2057" y="15"/>
                  <a:pt x="2051" y="16"/>
                  <a:pt x="2049" y="18"/>
                </a:cubicBezTo>
                <a:lnTo>
                  <a:pt x="2049" y="19"/>
                </a:lnTo>
                <a:lnTo>
                  <a:pt x="2048" y="19"/>
                </a:lnTo>
                <a:lnTo>
                  <a:pt x="2049" y="19"/>
                </a:lnTo>
                <a:lnTo>
                  <a:pt x="2049" y="19"/>
                </a:lnTo>
                <a:lnTo>
                  <a:pt x="2053" y="19"/>
                </a:lnTo>
                <a:cubicBezTo>
                  <a:pt x="2064" y="19"/>
                  <a:pt x="2069" y="17"/>
                  <a:pt x="2078" y="19"/>
                </a:cubicBezTo>
                <a:cubicBezTo>
                  <a:pt x="2078" y="16"/>
                  <a:pt x="2070" y="14"/>
                  <a:pt x="2063" y="15"/>
                </a:cubicBezTo>
                <a:close/>
                <a:moveTo>
                  <a:pt x="2800" y="0"/>
                </a:moveTo>
                <a:cubicBezTo>
                  <a:pt x="2803" y="0"/>
                  <a:pt x="2806" y="0"/>
                  <a:pt x="2809" y="1"/>
                </a:cubicBezTo>
                <a:cubicBezTo>
                  <a:pt x="2809" y="5"/>
                  <a:pt x="2802" y="3"/>
                  <a:pt x="2801" y="6"/>
                </a:cubicBezTo>
                <a:lnTo>
                  <a:pt x="2824" y="8"/>
                </a:lnTo>
                <a:cubicBezTo>
                  <a:pt x="2823" y="13"/>
                  <a:pt x="2823" y="13"/>
                  <a:pt x="2838" y="15"/>
                </a:cubicBezTo>
                <a:cubicBezTo>
                  <a:pt x="2845" y="14"/>
                  <a:pt x="2845" y="8"/>
                  <a:pt x="2857" y="11"/>
                </a:cubicBezTo>
                <a:cubicBezTo>
                  <a:pt x="2854" y="14"/>
                  <a:pt x="2849" y="20"/>
                  <a:pt x="2858" y="22"/>
                </a:cubicBezTo>
                <a:cubicBezTo>
                  <a:pt x="2858" y="17"/>
                  <a:pt x="2865" y="5"/>
                  <a:pt x="2876" y="2"/>
                </a:cubicBezTo>
                <a:cubicBezTo>
                  <a:pt x="2877" y="3"/>
                  <a:pt x="2879" y="4"/>
                  <a:pt x="2881" y="5"/>
                </a:cubicBezTo>
                <a:cubicBezTo>
                  <a:pt x="2887" y="8"/>
                  <a:pt x="2898" y="8"/>
                  <a:pt x="2904" y="5"/>
                </a:cubicBezTo>
                <a:cubicBezTo>
                  <a:pt x="2915" y="8"/>
                  <a:pt x="2920" y="13"/>
                  <a:pt x="2931" y="17"/>
                </a:cubicBezTo>
                <a:cubicBezTo>
                  <a:pt x="2939" y="12"/>
                  <a:pt x="2947" y="13"/>
                  <a:pt x="2961" y="16"/>
                </a:cubicBezTo>
                <a:cubicBezTo>
                  <a:pt x="2954" y="20"/>
                  <a:pt x="2952" y="21"/>
                  <a:pt x="2963" y="24"/>
                </a:cubicBezTo>
                <a:cubicBezTo>
                  <a:pt x="2966" y="21"/>
                  <a:pt x="2965" y="17"/>
                  <a:pt x="2978" y="17"/>
                </a:cubicBezTo>
                <a:cubicBezTo>
                  <a:pt x="2978" y="24"/>
                  <a:pt x="2988" y="26"/>
                  <a:pt x="2999" y="29"/>
                </a:cubicBezTo>
                <a:cubicBezTo>
                  <a:pt x="3003" y="26"/>
                  <a:pt x="3012" y="24"/>
                  <a:pt x="3021" y="25"/>
                </a:cubicBezTo>
                <a:cubicBezTo>
                  <a:pt x="3022" y="30"/>
                  <a:pt x="3012" y="31"/>
                  <a:pt x="3017" y="34"/>
                </a:cubicBezTo>
                <a:cubicBezTo>
                  <a:pt x="3030" y="36"/>
                  <a:pt x="3033" y="32"/>
                  <a:pt x="3042" y="32"/>
                </a:cubicBezTo>
                <a:cubicBezTo>
                  <a:pt x="3057" y="37"/>
                  <a:pt x="3082" y="44"/>
                  <a:pt x="3073" y="55"/>
                </a:cubicBezTo>
                <a:cubicBezTo>
                  <a:pt x="3087" y="55"/>
                  <a:pt x="3090" y="44"/>
                  <a:pt x="3110" y="44"/>
                </a:cubicBezTo>
                <a:cubicBezTo>
                  <a:pt x="3113" y="48"/>
                  <a:pt x="3106" y="47"/>
                  <a:pt x="3110" y="50"/>
                </a:cubicBezTo>
                <a:cubicBezTo>
                  <a:pt x="3115" y="51"/>
                  <a:pt x="3116" y="49"/>
                  <a:pt x="3119" y="48"/>
                </a:cubicBezTo>
                <a:cubicBezTo>
                  <a:pt x="3116" y="53"/>
                  <a:pt x="3128" y="53"/>
                  <a:pt x="3124" y="57"/>
                </a:cubicBezTo>
                <a:cubicBezTo>
                  <a:pt x="3121" y="57"/>
                  <a:pt x="3117" y="57"/>
                  <a:pt x="3115" y="59"/>
                </a:cubicBezTo>
                <a:cubicBezTo>
                  <a:pt x="3130" y="65"/>
                  <a:pt x="3131" y="62"/>
                  <a:pt x="3147" y="65"/>
                </a:cubicBezTo>
                <a:cubicBezTo>
                  <a:pt x="3155" y="58"/>
                  <a:pt x="3166" y="52"/>
                  <a:pt x="3181" y="49"/>
                </a:cubicBezTo>
                <a:cubicBezTo>
                  <a:pt x="3186" y="50"/>
                  <a:pt x="3185" y="53"/>
                  <a:pt x="3190" y="55"/>
                </a:cubicBezTo>
                <a:cubicBezTo>
                  <a:pt x="3200" y="57"/>
                  <a:pt x="3201" y="52"/>
                  <a:pt x="3209" y="52"/>
                </a:cubicBezTo>
                <a:cubicBezTo>
                  <a:pt x="3220" y="58"/>
                  <a:pt x="3207" y="66"/>
                  <a:pt x="3206" y="71"/>
                </a:cubicBezTo>
                <a:cubicBezTo>
                  <a:pt x="3221" y="72"/>
                  <a:pt x="3220" y="74"/>
                  <a:pt x="3229" y="73"/>
                </a:cubicBezTo>
                <a:cubicBezTo>
                  <a:pt x="3231" y="71"/>
                  <a:pt x="3229" y="65"/>
                  <a:pt x="3235" y="66"/>
                </a:cubicBezTo>
                <a:cubicBezTo>
                  <a:pt x="3257" y="68"/>
                  <a:pt x="3265" y="53"/>
                  <a:pt x="3276" y="67"/>
                </a:cubicBezTo>
                <a:lnTo>
                  <a:pt x="3272" y="76"/>
                </a:lnTo>
                <a:cubicBezTo>
                  <a:pt x="3283" y="78"/>
                  <a:pt x="3279" y="86"/>
                  <a:pt x="3297" y="86"/>
                </a:cubicBezTo>
                <a:cubicBezTo>
                  <a:pt x="3304" y="86"/>
                  <a:pt x="3303" y="80"/>
                  <a:pt x="3312" y="82"/>
                </a:cubicBezTo>
                <a:cubicBezTo>
                  <a:pt x="3325" y="87"/>
                  <a:pt x="3335" y="92"/>
                  <a:pt x="3346" y="98"/>
                </a:cubicBezTo>
                <a:cubicBezTo>
                  <a:pt x="3355" y="96"/>
                  <a:pt x="3361" y="92"/>
                  <a:pt x="3377" y="95"/>
                </a:cubicBezTo>
                <a:cubicBezTo>
                  <a:pt x="3378" y="92"/>
                  <a:pt x="3381" y="88"/>
                  <a:pt x="3378" y="85"/>
                </a:cubicBezTo>
                <a:cubicBezTo>
                  <a:pt x="3363" y="85"/>
                  <a:pt x="3335" y="81"/>
                  <a:pt x="3334" y="73"/>
                </a:cubicBezTo>
                <a:cubicBezTo>
                  <a:pt x="3339" y="63"/>
                  <a:pt x="3358" y="71"/>
                  <a:pt x="3370" y="69"/>
                </a:cubicBezTo>
                <a:cubicBezTo>
                  <a:pt x="3365" y="61"/>
                  <a:pt x="3348" y="55"/>
                  <a:pt x="3330" y="55"/>
                </a:cubicBezTo>
                <a:cubicBezTo>
                  <a:pt x="3326" y="53"/>
                  <a:pt x="3330" y="49"/>
                  <a:pt x="3321" y="48"/>
                </a:cubicBezTo>
                <a:cubicBezTo>
                  <a:pt x="3304" y="45"/>
                  <a:pt x="3315" y="62"/>
                  <a:pt x="3301" y="61"/>
                </a:cubicBezTo>
                <a:cubicBezTo>
                  <a:pt x="3301" y="60"/>
                  <a:pt x="3297" y="59"/>
                  <a:pt x="3293" y="59"/>
                </a:cubicBezTo>
                <a:cubicBezTo>
                  <a:pt x="3300" y="50"/>
                  <a:pt x="3288" y="47"/>
                  <a:pt x="3290" y="39"/>
                </a:cubicBezTo>
                <a:cubicBezTo>
                  <a:pt x="3307" y="35"/>
                  <a:pt x="3333" y="44"/>
                  <a:pt x="3354" y="47"/>
                </a:cubicBezTo>
                <a:cubicBezTo>
                  <a:pt x="3365" y="45"/>
                  <a:pt x="3384" y="43"/>
                  <a:pt x="3388" y="50"/>
                </a:cubicBezTo>
                <a:cubicBezTo>
                  <a:pt x="3386" y="55"/>
                  <a:pt x="3374" y="53"/>
                  <a:pt x="3374" y="60"/>
                </a:cubicBezTo>
                <a:cubicBezTo>
                  <a:pt x="3388" y="62"/>
                  <a:pt x="3389" y="67"/>
                  <a:pt x="3400" y="69"/>
                </a:cubicBezTo>
                <a:cubicBezTo>
                  <a:pt x="3414" y="66"/>
                  <a:pt x="3429" y="71"/>
                  <a:pt x="3442" y="74"/>
                </a:cubicBezTo>
                <a:cubicBezTo>
                  <a:pt x="3443" y="82"/>
                  <a:pt x="3438" y="91"/>
                  <a:pt x="3429" y="98"/>
                </a:cubicBezTo>
                <a:cubicBezTo>
                  <a:pt x="3442" y="109"/>
                  <a:pt x="3444" y="123"/>
                  <a:pt x="3434" y="136"/>
                </a:cubicBezTo>
                <a:cubicBezTo>
                  <a:pt x="3437" y="137"/>
                  <a:pt x="3441" y="136"/>
                  <a:pt x="3446" y="139"/>
                </a:cubicBezTo>
                <a:cubicBezTo>
                  <a:pt x="3439" y="148"/>
                  <a:pt x="3453" y="150"/>
                  <a:pt x="3460" y="156"/>
                </a:cubicBezTo>
                <a:cubicBezTo>
                  <a:pt x="3438" y="166"/>
                  <a:pt x="3483" y="182"/>
                  <a:pt x="3454" y="191"/>
                </a:cubicBezTo>
                <a:cubicBezTo>
                  <a:pt x="3450" y="191"/>
                  <a:pt x="3449" y="190"/>
                  <a:pt x="3449" y="188"/>
                </a:cubicBezTo>
                <a:cubicBezTo>
                  <a:pt x="3440" y="194"/>
                  <a:pt x="3456" y="197"/>
                  <a:pt x="3457" y="200"/>
                </a:cubicBezTo>
                <a:cubicBezTo>
                  <a:pt x="3477" y="198"/>
                  <a:pt x="3464" y="180"/>
                  <a:pt x="3492" y="181"/>
                </a:cubicBezTo>
                <a:cubicBezTo>
                  <a:pt x="3495" y="187"/>
                  <a:pt x="3494" y="192"/>
                  <a:pt x="3489" y="198"/>
                </a:cubicBezTo>
                <a:cubicBezTo>
                  <a:pt x="3494" y="200"/>
                  <a:pt x="3500" y="202"/>
                  <a:pt x="3506" y="203"/>
                </a:cubicBezTo>
                <a:cubicBezTo>
                  <a:pt x="3503" y="207"/>
                  <a:pt x="3505" y="208"/>
                  <a:pt x="3509" y="211"/>
                </a:cubicBezTo>
                <a:cubicBezTo>
                  <a:pt x="3507" y="215"/>
                  <a:pt x="3502" y="219"/>
                  <a:pt x="3494" y="221"/>
                </a:cubicBezTo>
                <a:cubicBezTo>
                  <a:pt x="3502" y="223"/>
                  <a:pt x="3502" y="228"/>
                  <a:pt x="3506" y="232"/>
                </a:cubicBezTo>
                <a:cubicBezTo>
                  <a:pt x="3502" y="236"/>
                  <a:pt x="3493" y="237"/>
                  <a:pt x="3492" y="241"/>
                </a:cubicBezTo>
                <a:cubicBezTo>
                  <a:pt x="3475" y="241"/>
                  <a:pt x="3477" y="239"/>
                  <a:pt x="3466" y="237"/>
                </a:cubicBezTo>
                <a:cubicBezTo>
                  <a:pt x="3458" y="239"/>
                  <a:pt x="3467" y="243"/>
                  <a:pt x="3466" y="246"/>
                </a:cubicBezTo>
                <a:cubicBezTo>
                  <a:pt x="3475" y="244"/>
                  <a:pt x="3475" y="246"/>
                  <a:pt x="3486" y="246"/>
                </a:cubicBezTo>
                <a:cubicBezTo>
                  <a:pt x="3473" y="248"/>
                  <a:pt x="3480" y="261"/>
                  <a:pt x="3492" y="263"/>
                </a:cubicBezTo>
                <a:cubicBezTo>
                  <a:pt x="3490" y="265"/>
                  <a:pt x="3487" y="267"/>
                  <a:pt x="3486" y="269"/>
                </a:cubicBezTo>
                <a:cubicBezTo>
                  <a:pt x="3505" y="274"/>
                  <a:pt x="3505" y="287"/>
                  <a:pt x="3520" y="294"/>
                </a:cubicBezTo>
                <a:cubicBezTo>
                  <a:pt x="3511" y="297"/>
                  <a:pt x="3511" y="305"/>
                  <a:pt x="3503" y="310"/>
                </a:cubicBezTo>
                <a:cubicBezTo>
                  <a:pt x="3505" y="314"/>
                  <a:pt x="3516" y="315"/>
                  <a:pt x="3523" y="317"/>
                </a:cubicBezTo>
                <a:cubicBezTo>
                  <a:pt x="3529" y="314"/>
                  <a:pt x="3536" y="309"/>
                  <a:pt x="3549" y="313"/>
                </a:cubicBezTo>
                <a:cubicBezTo>
                  <a:pt x="3541" y="319"/>
                  <a:pt x="3550" y="322"/>
                  <a:pt x="3546" y="329"/>
                </a:cubicBezTo>
                <a:cubicBezTo>
                  <a:pt x="3528" y="331"/>
                  <a:pt x="3533" y="322"/>
                  <a:pt x="3518" y="322"/>
                </a:cubicBezTo>
                <a:cubicBezTo>
                  <a:pt x="3515" y="323"/>
                  <a:pt x="3515" y="324"/>
                  <a:pt x="3512" y="324"/>
                </a:cubicBezTo>
                <a:cubicBezTo>
                  <a:pt x="3515" y="328"/>
                  <a:pt x="3519" y="327"/>
                  <a:pt x="3512" y="331"/>
                </a:cubicBezTo>
                <a:cubicBezTo>
                  <a:pt x="3512" y="331"/>
                  <a:pt x="3512" y="331"/>
                  <a:pt x="3512" y="331"/>
                </a:cubicBezTo>
                <a:cubicBezTo>
                  <a:pt x="3512" y="334"/>
                  <a:pt x="3517" y="336"/>
                  <a:pt x="3523" y="336"/>
                </a:cubicBezTo>
                <a:cubicBezTo>
                  <a:pt x="3518" y="337"/>
                  <a:pt x="3523" y="343"/>
                  <a:pt x="3518" y="343"/>
                </a:cubicBezTo>
                <a:cubicBezTo>
                  <a:pt x="3542" y="343"/>
                  <a:pt x="3584" y="365"/>
                  <a:pt x="3541" y="365"/>
                </a:cubicBezTo>
                <a:cubicBezTo>
                  <a:pt x="3537" y="360"/>
                  <a:pt x="3550" y="364"/>
                  <a:pt x="3546" y="359"/>
                </a:cubicBezTo>
                <a:cubicBezTo>
                  <a:pt x="3546" y="359"/>
                  <a:pt x="3545" y="359"/>
                  <a:pt x="3545" y="358"/>
                </a:cubicBezTo>
                <a:cubicBezTo>
                  <a:pt x="3541" y="357"/>
                  <a:pt x="3536" y="356"/>
                  <a:pt x="3532" y="358"/>
                </a:cubicBezTo>
                <a:cubicBezTo>
                  <a:pt x="3538" y="363"/>
                  <a:pt x="3532" y="369"/>
                  <a:pt x="3541" y="370"/>
                </a:cubicBezTo>
                <a:cubicBezTo>
                  <a:pt x="3538" y="375"/>
                  <a:pt x="3530" y="370"/>
                  <a:pt x="3526" y="373"/>
                </a:cubicBezTo>
                <a:cubicBezTo>
                  <a:pt x="3531" y="388"/>
                  <a:pt x="3533" y="403"/>
                  <a:pt x="3563" y="406"/>
                </a:cubicBezTo>
                <a:cubicBezTo>
                  <a:pt x="3562" y="412"/>
                  <a:pt x="3557" y="418"/>
                  <a:pt x="3549" y="424"/>
                </a:cubicBezTo>
                <a:cubicBezTo>
                  <a:pt x="3548" y="428"/>
                  <a:pt x="3558" y="428"/>
                  <a:pt x="3561" y="431"/>
                </a:cubicBezTo>
                <a:cubicBezTo>
                  <a:pt x="3560" y="434"/>
                  <a:pt x="3552" y="434"/>
                  <a:pt x="3549" y="436"/>
                </a:cubicBezTo>
                <a:cubicBezTo>
                  <a:pt x="3570" y="437"/>
                  <a:pt x="3590" y="467"/>
                  <a:pt x="3549" y="466"/>
                </a:cubicBezTo>
                <a:cubicBezTo>
                  <a:pt x="3548" y="469"/>
                  <a:pt x="3554" y="469"/>
                  <a:pt x="3552" y="473"/>
                </a:cubicBezTo>
                <a:cubicBezTo>
                  <a:pt x="3518" y="476"/>
                  <a:pt x="3540" y="495"/>
                  <a:pt x="3526" y="503"/>
                </a:cubicBezTo>
                <a:cubicBezTo>
                  <a:pt x="3529" y="505"/>
                  <a:pt x="3530" y="507"/>
                  <a:pt x="3538" y="507"/>
                </a:cubicBezTo>
                <a:cubicBezTo>
                  <a:pt x="3547" y="507"/>
                  <a:pt x="3548" y="503"/>
                  <a:pt x="3552" y="500"/>
                </a:cubicBezTo>
                <a:cubicBezTo>
                  <a:pt x="3559" y="502"/>
                  <a:pt x="3569" y="502"/>
                  <a:pt x="3575" y="504"/>
                </a:cubicBezTo>
                <a:cubicBezTo>
                  <a:pt x="3578" y="510"/>
                  <a:pt x="3568" y="513"/>
                  <a:pt x="3578" y="515"/>
                </a:cubicBezTo>
                <a:cubicBezTo>
                  <a:pt x="3576" y="519"/>
                  <a:pt x="3566" y="518"/>
                  <a:pt x="3563" y="522"/>
                </a:cubicBezTo>
                <a:cubicBezTo>
                  <a:pt x="3564" y="528"/>
                  <a:pt x="3581" y="526"/>
                  <a:pt x="3586" y="529"/>
                </a:cubicBezTo>
                <a:cubicBezTo>
                  <a:pt x="3576" y="532"/>
                  <a:pt x="3582" y="543"/>
                  <a:pt x="3563" y="543"/>
                </a:cubicBezTo>
                <a:cubicBezTo>
                  <a:pt x="3568" y="547"/>
                  <a:pt x="3563" y="548"/>
                  <a:pt x="3563" y="554"/>
                </a:cubicBezTo>
                <a:cubicBezTo>
                  <a:pt x="3556" y="550"/>
                  <a:pt x="3558" y="542"/>
                  <a:pt x="3541" y="544"/>
                </a:cubicBezTo>
                <a:cubicBezTo>
                  <a:pt x="3541" y="545"/>
                  <a:pt x="3546" y="545"/>
                  <a:pt x="3549" y="545"/>
                </a:cubicBezTo>
                <a:cubicBezTo>
                  <a:pt x="3544" y="557"/>
                  <a:pt x="3547" y="568"/>
                  <a:pt x="3558" y="578"/>
                </a:cubicBezTo>
                <a:cubicBezTo>
                  <a:pt x="3542" y="585"/>
                  <a:pt x="3543" y="599"/>
                  <a:pt x="3532" y="604"/>
                </a:cubicBezTo>
                <a:cubicBezTo>
                  <a:pt x="3534" y="606"/>
                  <a:pt x="3541" y="606"/>
                  <a:pt x="3546" y="607"/>
                </a:cubicBezTo>
                <a:cubicBezTo>
                  <a:pt x="3546" y="603"/>
                  <a:pt x="3541" y="601"/>
                  <a:pt x="3541" y="597"/>
                </a:cubicBezTo>
                <a:cubicBezTo>
                  <a:pt x="3548" y="594"/>
                  <a:pt x="3556" y="585"/>
                  <a:pt x="3572" y="591"/>
                </a:cubicBezTo>
                <a:cubicBezTo>
                  <a:pt x="3568" y="598"/>
                  <a:pt x="3566" y="597"/>
                  <a:pt x="3578" y="600"/>
                </a:cubicBezTo>
                <a:cubicBezTo>
                  <a:pt x="3578" y="609"/>
                  <a:pt x="3559" y="609"/>
                  <a:pt x="3546" y="611"/>
                </a:cubicBezTo>
                <a:cubicBezTo>
                  <a:pt x="3546" y="615"/>
                  <a:pt x="3560" y="613"/>
                  <a:pt x="3563" y="615"/>
                </a:cubicBezTo>
                <a:cubicBezTo>
                  <a:pt x="3564" y="625"/>
                  <a:pt x="3544" y="624"/>
                  <a:pt x="3535" y="629"/>
                </a:cubicBezTo>
                <a:cubicBezTo>
                  <a:pt x="3536" y="636"/>
                  <a:pt x="3540" y="643"/>
                  <a:pt x="3546" y="650"/>
                </a:cubicBezTo>
                <a:cubicBezTo>
                  <a:pt x="3542" y="651"/>
                  <a:pt x="3542" y="650"/>
                  <a:pt x="3538" y="650"/>
                </a:cubicBezTo>
                <a:cubicBezTo>
                  <a:pt x="3545" y="653"/>
                  <a:pt x="3549" y="657"/>
                  <a:pt x="3549" y="662"/>
                </a:cubicBezTo>
                <a:cubicBezTo>
                  <a:pt x="3526" y="659"/>
                  <a:pt x="3543" y="675"/>
                  <a:pt x="3529" y="676"/>
                </a:cubicBezTo>
                <a:cubicBezTo>
                  <a:pt x="3533" y="678"/>
                  <a:pt x="3539" y="679"/>
                  <a:pt x="3538" y="684"/>
                </a:cubicBezTo>
                <a:cubicBezTo>
                  <a:pt x="3533" y="685"/>
                  <a:pt x="3528" y="686"/>
                  <a:pt x="3523" y="685"/>
                </a:cubicBezTo>
                <a:cubicBezTo>
                  <a:pt x="3526" y="687"/>
                  <a:pt x="3527" y="689"/>
                  <a:pt x="3526" y="691"/>
                </a:cubicBezTo>
                <a:cubicBezTo>
                  <a:pt x="3526" y="691"/>
                  <a:pt x="3527" y="691"/>
                  <a:pt x="3527" y="691"/>
                </a:cubicBezTo>
                <a:cubicBezTo>
                  <a:pt x="3542" y="687"/>
                  <a:pt x="3559" y="690"/>
                  <a:pt x="3566" y="698"/>
                </a:cubicBezTo>
                <a:lnTo>
                  <a:pt x="3543" y="698"/>
                </a:lnTo>
                <a:cubicBezTo>
                  <a:pt x="3531" y="703"/>
                  <a:pt x="3529" y="709"/>
                  <a:pt x="3526" y="722"/>
                </a:cubicBezTo>
                <a:cubicBezTo>
                  <a:pt x="3530" y="727"/>
                  <a:pt x="3532" y="723"/>
                  <a:pt x="3541" y="725"/>
                </a:cubicBezTo>
                <a:cubicBezTo>
                  <a:pt x="3527" y="728"/>
                  <a:pt x="3542" y="738"/>
                  <a:pt x="3523" y="740"/>
                </a:cubicBezTo>
                <a:cubicBezTo>
                  <a:pt x="3535" y="744"/>
                  <a:pt x="3537" y="754"/>
                  <a:pt x="3535" y="765"/>
                </a:cubicBezTo>
                <a:cubicBezTo>
                  <a:pt x="3527" y="765"/>
                  <a:pt x="3529" y="762"/>
                  <a:pt x="3523" y="765"/>
                </a:cubicBezTo>
                <a:cubicBezTo>
                  <a:pt x="3527" y="773"/>
                  <a:pt x="3523" y="772"/>
                  <a:pt x="3515" y="777"/>
                </a:cubicBezTo>
                <a:cubicBezTo>
                  <a:pt x="3517" y="776"/>
                  <a:pt x="3520" y="776"/>
                  <a:pt x="3523" y="776"/>
                </a:cubicBezTo>
                <a:cubicBezTo>
                  <a:pt x="3521" y="794"/>
                  <a:pt x="3520" y="810"/>
                  <a:pt x="3541" y="822"/>
                </a:cubicBezTo>
                <a:cubicBezTo>
                  <a:pt x="3538" y="823"/>
                  <a:pt x="3536" y="824"/>
                  <a:pt x="3535" y="826"/>
                </a:cubicBezTo>
                <a:cubicBezTo>
                  <a:pt x="3534" y="825"/>
                  <a:pt x="3534" y="825"/>
                  <a:pt x="3535" y="825"/>
                </a:cubicBezTo>
                <a:cubicBezTo>
                  <a:pt x="3533" y="825"/>
                  <a:pt x="3531" y="825"/>
                  <a:pt x="3529" y="825"/>
                </a:cubicBezTo>
                <a:cubicBezTo>
                  <a:pt x="3526" y="827"/>
                  <a:pt x="3530" y="828"/>
                  <a:pt x="3533" y="828"/>
                </a:cubicBezTo>
                <a:cubicBezTo>
                  <a:pt x="3532" y="830"/>
                  <a:pt x="3531" y="831"/>
                  <a:pt x="3531" y="833"/>
                </a:cubicBezTo>
                <a:cubicBezTo>
                  <a:pt x="3524" y="832"/>
                  <a:pt x="3515" y="831"/>
                  <a:pt x="3513" y="833"/>
                </a:cubicBezTo>
                <a:cubicBezTo>
                  <a:pt x="3516" y="840"/>
                  <a:pt x="3505" y="855"/>
                  <a:pt x="3513" y="861"/>
                </a:cubicBezTo>
                <a:cubicBezTo>
                  <a:pt x="3506" y="864"/>
                  <a:pt x="3497" y="866"/>
                  <a:pt x="3495" y="872"/>
                </a:cubicBezTo>
                <a:cubicBezTo>
                  <a:pt x="3498" y="873"/>
                  <a:pt x="3500" y="874"/>
                  <a:pt x="3501" y="875"/>
                </a:cubicBezTo>
                <a:cubicBezTo>
                  <a:pt x="3504" y="879"/>
                  <a:pt x="3500" y="883"/>
                  <a:pt x="3493" y="885"/>
                </a:cubicBezTo>
                <a:cubicBezTo>
                  <a:pt x="3488" y="880"/>
                  <a:pt x="3475" y="884"/>
                  <a:pt x="3467" y="883"/>
                </a:cubicBezTo>
                <a:cubicBezTo>
                  <a:pt x="3467" y="888"/>
                  <a:pt x="3466" y="892"/>
                  <a:pt x="3454" y="889"/>
                </a:cubicBezTo>
                <a:cubicBezTo>
                  <a:pt x="3450" y="895"/>
                  <a:pt x="3464" y="892"/>
                  <a:pt x="3461" y="897"/>
                </a:cubicBezTo>
                <a:cubicBezTo>
                  <a:pt x="3445" y="908"/>
                  <a:pt x="3447" y="926"/>
                  <a:pt x="3448" y="940"/>
                </a:cubicBezTo>
                <a:cubicBezTo>
                  <a:pt x="3457" y="934"/>
                  <a:pt x="3448" y="927"/>
                  <a:pt x="3454" y="914"/>
                </a:cubicBezTo>
                <a:cubicBezTo>
                  <a:pt x="3471" y="919"/>
                  <a:pt x="3493" y="928"/>
                  <a:pt x="3475" y="939"/>
                </a:cubicBezTo>
                <a:cubicBezTo>
                  <a:pt x="3483" y="945"/>
                  <a:pt x="3485" y="952"/>
                  <a:pt x="3479" y="958"/>
                </a:cubicBezTo>
                <a:cubicBezTo>
                  <a:pt x="3505" y="964"/>
                  <a:pt x="3471" y="991"/>
                  <a:pt x="3460" y="978"/>
                </a:cubicBezTo>
                <a:cubicBezTo>
                  <a:pt x="3454" y="986"/>
                  <a:pt x="3453" y="994"/>
                  <a:pt x="3458" y="1002"/>
                </a:cubicBezTo>
                <a:cubicBezTo>
                  <a:pt x="3466" y="1003"/>
                  <a:pt x="3462" y="997"/>
                  <a:pt x="3473" y="1000"/>
                </a:cubicBezTo>
                <a:cubicBezTo>
                  <a:pt x="3471" y="1002"/>
                  <a:pt x="3475" y="1003"/>
                  <a:pt x="3474" y="1005"/>
                </a:cubicBezTo>
                <a:cubicBezTo>
                  <a:pt x="3461" y="1006"/>
                  <a:pt x="3450" y="1004"/>
                  <a:pt x="3441" y="1010"/>
                </a:cubicBezTo>
                <a:cubicBezTo>
                  <a:pt x="3449" y="1016"/>
                  <a:pt x="3454" y="1011"/>
                  <a:pt x="3467" y="1012"/>
                </a:cubicBezTo>
                <a:cubicBezTo>
                  <a:pt x="3469" y="1023"/>
                  <a:pt x="3457" y="1020"/>
                  <a:pt x="3453" y="1022"/>
                </a:cubicBezTo>
                <a:cubicBezTo>
                  <a:pt x="3456" y="1028"/>
                  <a:pt x="3472" y="1022"/>
                  <a:pt x="3472" y="1028"/>
                </a:cubicBezTo>
                <a:cubicBezTo>
                  <a:pt x="3465" y="1035"/>
                  <a:pt x="3463" y="1043"/>
                  <a:pt x="3464" y="1050"/>
                </a:cubicBezTo>
                <a:cubicBezTo>
                  <a:pt x="3457" y="1049"/>
                  <a:pt x="3455" y="1052"/>
                  <a:pt x="3449" y="1052"/>
                </a:cubicBezTo>
                <a:cubicBezTo>
                  <a:pt x="3444" y="1058"/>
                  <a:pt x="3456" y="1058"/>
                  <a:pt x="3453" y="1063"/>
                </a:cubicBezTo>
                <a:cubicBezTo>
                  <a:pt x="3443" y="1067"/>
                  <a:pt x="3446" y="1062"/>
                  <a:pt x="3438" y="1064"/>
                </a:cubicBezTo>
                <a:cubicBezTo>
                  <a:pt x="3436" y="1069"/>
                  <a:pt x="3439" y="1073"/>
                  <a:pt x="3447" y="1077"/>
                </a:cubicBezTo>
                <a:cubicBezTo>
                  <a:pt x="3436" y="1076"/>
                  <a:pt x="3437" y="1082"/>
                  <a:pt x="3436" y="1087"/>
                </a:cubicBezTo>
                <a:cubicBezTo>
                  <a:pt x="3449" y="1088"/>
                  <a:pt x="3442" y="1097"/>
                  <a:pt x="3453" y="1099"/>
                </a:cubicBezTo>
                <a:cubicBezTo>
                  <a:pt x="3464" y="1102"/>
                  <a:pt x="3455" y="1093"/>
                  <a:pt x="3463" y="1094"/>
                </a:cubicBezTo>
                <a:cubicBezTo>
                  <a:pt x="3466" y="1095"/>
                  <a:pt x="3469" y="1096"/>
                  <a:pt x="3471" y="1097"/>
                </a:cubicBezTo>
                <a:cubicBezTo>
                  <a:pt x="3444" y="1098"/>
                  <a:pt x="3468" y="1111"/>
                  <a:pt x="3452" y="1117"/>
                </a:cubicBezTo>
                <a:cubicBezTo>
                  <a:pt x="3457" y="1119"/>
                  <a:pt x="3459" y="1122"/>
                  <a:pt x="3465" y="1123"/>
                </a:cubicBezTo>
                <a:cubicBezTo>
                  <a:pt x="3457" y="1126"/>
                  <a:pt x="3455" y="1132"/>
                  <a:pt x="3450" y="1138"/>
                </a:cubicBezTo>
                <a:cubicBezTo>
                  <a:pt x="3463" y="1141"/>
                  <a:pt x="3460" y="1153"/>
                  <a:pt x="3452" y="1157"/>
                </a:cubicBezTo>
                <a:cubicBezTo>
                  <a:pt x="3463" y="1158"/>
                  <a:pt x="3474" y="1160"/>
                  <a:pt x="3484" y="1163"/>
                </a:cubicBezTo>
                <a:cubicBezTo>
                  <a:pt x="3488" y="1155"/>
                  <a:pt x="3483" y="1150"/>
                  <a:pt x="3485" y="1143"/>
                </a:cubicBezTo>
                <a:cubicBezTo>
                  <a:pt x="3500" y="1144"/>
                  <a:pt x="3499" y="1143"/>
                  <a:pt x="3510" y="1147"/>
                </a:cubicBezTo>
                <a:cubicBezTo>
                  <a:pt x="3502" y="1146"/>
                  <a:pt x="3495" y="1146"/>
                  <a:pt x="3495" y="1150"/>
                </a:cubicBezTo>
                <a:cubicBezTo>
                  <a:pt x="3514" y="1155"/>
                  <a:pt x="3503" y="1175"/>
                  <a:pt x="3508" y="1181"/>
                </a:cubicBezTo>
                <a:cubicBezTo>
                  <a:pt x="3487" y="1182"/>
                  <a:pt x="3497" y="1193"/>
                  <a:pt x="3482" y="1195"/>
                </a:cubicBezTo>
                <a:cubicBezTo>
                  <a:pt x="3480" y="1192"/>
                  <a:pt x="3473" y="1190"/>
                  <a:pt x="3463" y="1190"/>
                </a:cubicBezTo>
                <a:cubicBezTo>
                  <a:pt x="3460" y="1194"/>
                  <a:pt x="3466" y="1195"/>
                  <a:pt x="3463" y="1200"/>
                </a:cubicBezTo>
                <a:cubicBezTo>
                  <a:pt x="3471" y="1201"/>
                  <a:pt x="3474" y="1199"/>
                  <a:pt x="3480" y="1199"/>
                </a:cubicBezTo>
                <a:cubicBezTo>
                  <a:pt x="3476" y="1201"/>
                  <a:pt x="3475" y="1204"/>
                  <a:pt x="3482" y="1205"/>
                </a:cubicBezTo>
                <a:cubicBezTo>
                  <a:pt x="3483" y="1203"/>
                  <a:pt x="3483" y="1200"/>
                  <a:pt x="3489" y="1201"/>
                </a:cubicBezTo>
                <a:cubicBezTo>
                  <a:pt x="3489" y="1203"/>
                  <a:pt x="3484" y="1204"/>
                  <a:pt x="3484" y="1206"/>
                </a:cubicBezTo>
                <a:cubicBezTo>
                  <a:pt x="3498" y="1207"/>
                  <a:pt x="3507" y="1212"/>
                  <a:pt x="3503" y="1214"/>
                </a:cubicBezTo>
                <a:cubicBezTo>
                  <a:pt x="3513" y="1215"/>
                  <a:pt x="3524" y="1215"/>
                  <a:pt x="3534" y="1214"/>
                </a:cubicBezTo>
                <a:cubicBezTo>
                  <a:pt x="3534" y="1209"/>
                  <a:pt x="3522" y="1209"/>
                  <a:pt x="3519" y="1206"/>
                </a:cubicBezTo>
                <a:cubicBezTo>
                  <a:pt x="3533" y="1202"/>
                  <a:pt x="3550" y="1197"/>
                  <a:pt x="3551" y="1189"/>
                </a:cubicBezTo>
                <a:cubicBezTo>
                  <a:pt x="3552" y="1191"/>
                  <a:pt x="3564" y="1188"/>
                  <a:pt x="3565" y="1192"/>
                </a:cubicBezTo>
                <a:cubicBezTo>
                  <a:pt x="3566" y="1196"/>
                  <a:pt x="3552" y="1190"/>
                  <a:pt x="3553" y="1194"/>
                </a:cubicBezTo>
                <a:cubicBezTo>
                  <a:pt x="3560" y="1195"/>
                  <a:pt x="3568" y="1195"/>
                  <a:pt x="3576" y="1195"/>
                </a:cubicBezTo>
                <a:cubicBezTo>
                  <a:pt x="3582" y="1192"/>
                  <a:pt x="3587" y="1188"/>
                  <a:pt x="3590" y="1184"/>
                </a:cubicBezTo>
                <a:cubicBezTo>
                  <a:pt x="3579" y="1182"/>
                  <a:pt x="3574" y="1186"/>
                  <a:pt x="3570" y="1181"/>
                </a:cubicBezTo>
                <a:cubicBezTo>
                  <a:pt x="3584" y="1181"/>
                  <a:pt x="3577" y="1176"/>
                  <a:pt x="3575" y="1172"/>
                </a:cubicBezTo>
                <a:cubicBezTo>
                  <a:pt x="3584" y="1172"/>
                  <a:pt x="3582" y="1165"/>
                  <a:pt x="3594" y="1166"/>
                </a:cubicBezTo>
                <a:cubicBezTo>
                  <a:pt x="3595" y="1178"/>
                  <a:pt x="3620" y="1175"/>
                  <a:pt x="3618" y="1185"/>
                </a:cubicBezTo>
                <a:cubicBezTo>
                  <a:pt x="3611" y="1185"/>
                  <a:pt x="3602" y="1184"/>
                  <a:pt x="3601" y="1187"/>
                </a:cubicBezTo>
                <a:cubicBezTo>
                  <a:pt x="3606" y="1189"/>
                  <a:pt x="3607" y="1196"/>
                  <a:pt x="3598" y="1197"/>
                </a:cubicBezTo>
                <a:cubicBezTo>
                  <a:pt x="3601" y="1198"/>
                  <a:pt x="3609" y="1197"/>
                  <a:pt x="3606" y="1201"/>
                </a:cubicBezTo>
                <a:cubicBezTo>
                  <a:pt x="3608" y="1206"/>
                  <a:pt x="3596" y="1202"/>
                  <a:pt x="3596" y="1206"/>
                </a:cubicBezTo>
                <a:cubicBezTo>
                  <a:pt x="3600" y="1206"/>
                  <a:pt x="3605" y="1206"/>
                  <a:pt x="3605" y="1208"/>
                </a:cubicBezTo>
                <a:cubicBezTo>
                  <a:pt x="3597" y="1208"/>
                  <a:pt x="3592" y="1209"/>
                  <a:pt x="3589" y="1211"/>
                </a:cubicBezTo>
                <a:cubicBezTo>
                  <a:pt x="3596" y="1217"/>
                  <a:pt x="3605" y="1212"/>
                  <a:pt x="3617" y="1213"/>
                </a:cubicBezTo>
                <a:lnTo>
                  <a:pt x="3616" y="1221"/>
                </a:lnTo>
                <a:cubicBezTo>
                  <a:pt x="3606" y="1221"/>
                  <a:pt x="3602" y="1224"/>
                  <a:pt x="3593" y="1221"/>
                </a:cubicBezTo>
                <a:cubicBezTo>
                  <a:pt x="3591" y="1223"/>
                  <a:pt x="3594" y="1228"/>
                  <a:pt x="3588" y="1227"/>
                </a:cubicBezTo>
                <a:cubicBezTo>
                  <a:pt x="3575" y="1229"/>
                  <a:pt x="3587" y="1221"/>
                  <a:pt x="3573" y="1223"/>
                </a:cubicBezTo>
                <a:cubicBezTo>
                  <a:pt x="3570" y="1226"/>
                  <a:pt x="3561" y="1226"/>
                  <a:pt x="3559" y="1230"/>
                </a:cubicBezTo>
                <a:cubicBezTo>
                  <a:pt x="3562" y="1233"/>
                  <a:pt x="3571" y="1234"/>
                  <a:pt x="3566" y="1240"/>
                </a:cubicBezTo>
                <a:cubicBezTo>
                  <a:pt x="3555" y="1241"/>
                  <a:pt x="3545" y="1241"/>
                  <a:pt x="3534" y="1241"/>
                </a:cubicBezTo>
                <a:cubicBezTo>
                  <a:pt x="3540" y="1244"/>
                  <a:pt x="3525" y="1248"/>
                  <a:pt x="3513" y="1245"/>
                </a:cubicBezTo>
                <a:cubicBezTo>
                  <a:pt x="3512" y="1249"/>
                  <a:pt x="3517" y="1250"/>
                  <a:pt x="3514" y="1254"/>
                </a:cubicBezTo>
                <a:cubicBezTo>
                  <a:pt x="3487" y="1249"/>
                  <a:pt x="3501" y="1269"/>
                  <a:pt x="3513" y="1273"/>
                </a:cubicBezTo>
                <a:cubicBezTo>
                  <a:pt x="3508" y="1275"/>
                  <a:pt x="3500" y="1276"/>
                  <a:pt x="3500" y="1281"/>
                </a:cubicBezTo>
                <a:cubicBezTo>
                  <a:pt x="3507" y="1282"/>
                  <a:pt x="3499" y="1289"/>
                  <a:pt x="3509" y="1289"/>
                </a:cubicBezTo>
                <a:cubicBezTo>
                  <a:pt x="3520" y="1291"/>
                  <a:pt x="3514" y="1283"/>
                  <a:pt x="3525" y="1285"/>
                </a:cubicBezTo>
                <a:cubicBezTo>
                  <a:pt x="3522" y="1290"/>
                  <a:pt x="3533" y="1290"/>
                  <a:pt x="3538" y="1292"/>
                </a:cubicBezTo>
                <a:cubicBezTo>
                  <a:pt x="3539" y="1299"/>
                  <a:pt x="3531" y="1301"/>
                  <a:pt x="3529" y="1305"/>
                </a:cubicBezTo>
                <a:cubicBezTo>
                  <a:pt x="3537" y="1304"/>
                  <a:pt x="3545" y="1305"/>
                  <a:pt x="3551" y="1308"/>
                </a:cubicBezTo>
                <a:cubicBezTo>
                  <a:pt x="3539" y="1312"/>
                  <a:pt x="3527" y="1307"/>
                  <a:pt x="3520" y="1306"/>
                </a:cubicBezTo>
                <a:cubicBezTo>
                  <a:pt x="3514" y="1308"/>
                  <a:pt x="3514" y="1313"/>
                  <a:pt x="3504" y="1312"/>
                </a:cubicBezTo>
                <a:cubicBezTo>
                  <a:pt x="3509" y="1303"/>
                  <a:pt x="3487" y="1297"/>
                  <a:pt x="3481" y="1288"/>
                </a:cubicBezTo>
                <a:cubicBezTo>
                  <a:pt x="3483" y="1288"/>
                  <a:pt x="3487" y="1288"/>
                  <a:pt x="3487" y="1287"/>
                </a:cubicBezTo>
                <a:cubicBezTo>
                  <a:pt x="3475" y="1286"/>
                  <a:pt x="3463" y="1290"/>
                  <a:pt x="3459" y="1295"/>
                </a:cubicBezTo>
                <a:cubicBezTo>
                  <a:pt x="3451" y="1293"/>
                  <a:pt x="3449" y="1295"/>
                  <a:pt x="3436" y="1294"/>
                </a:cubicBezTo>
                <a:cubicBezTo>
                  <a:pt x="3437" y="1298"/>
                  <a:pt x="3430" y="1298"/>
                  <a:pt x="3431" y="1302"/>
                </a:cubicBezTo>
                <a:cubicBezTo>
                  <a:pt x="3449" y="1301"/>
                  <a:pt x="3441" y="1310"/>
                  <a:pt x="3458" y="1310"/>
                </a:cubicBezTo>
                <a:cubicBezTo>
                  <a:pt x="3459" y="1308"/>
                  <a:pt x="3459" y="1305"/>
                  <a:pt x="3465" y="1306"/>
                </a:cubicBezTo>
                <a:cubicBezTo>
                  <a:pt x="3481" y="1312"/>
                  <a:pt x="3482" y="1323"/>
                  <a:pt x="3507" y="1325"/>
                </a:cubicBezTo>
                <a:cubicBezTo>
                  <a:pt x="3508" y="1322"/>
                  <a:pt x="3504" y="1322"/>
                  <a:pt x="3502" y="1321"/>
                </a:cubicBezTo>
                <a:cubicBezTo>
                  <a:pt x="3511" y="1320"/>
                  <a:pt x="3536" y="1316"/>
                  <a:pt x="3536" y="1324"/>
                </a:cubicBezTo>
                <a:cubicBezTo>
                  <a:pt x="3536" y="1324"/>
                  <a:pt x="3536" y="1324"/>
                  <a:pt x="3535" y="1324"/>
                </a:cubicBezTo>
                <a:cubicBezTo>
                  <a:pt x="3523" y="1327"/>
                  <a:pt x="3518" y="1334"/>
                  <a:pt x="3524" y="1340"/>
                </a:cubicBezTo>
                <a:cubicBezTo>
                  <a:pt x="3534" y="1333"/>
                  <a:pt x="3552" y="1342"/>
                  <a:pt x="3557" y="1333"/>
                </a:cubicBezTo>
                <a:cubicBezTo>
                  <a:pt x="3574" y="1339"/>
                  <a:pt x="3558" y="1341"/>
                  <a:pt x="3577" y="1345"/>
                </a:cubicBezTo>
                <a:cubicBezTo>
                  <a:pt x="3579" y="1342"/>
                  <a:pt x="3592" y="1337"/>
                  <a:pt x="3598" y="1342"/>
                </a:cubicBezTo>
                <a:cubicBezTo>
                  <a:pt x="3599" y="1346"/>
                  <a:pt x="3590" y="1345"/>
                  <a:pt x="3588" y="1348"/>
                </a:cubicBezTo>
                <a:cubicBezTo>
                  <a:pt x="3613" y="1358"/>
                  <a:pt x="3607" y="1378"/>
                  <a:pt x="3620" y="1389"/>
                </a:cubicBezTo>
                <a:cubicBezTo>
                  <a:pt x="3609" y="1389"/>
                  <a:pt x="3608" y="1394"/>
                  <a:pt x="3596" y="1393"/>
                </a:cubicBezTo>
                <a:cubicBezTo>
                  <a:pt x="3598" y="1390"/>
                  <a:pt x="3596" y="1388"/>
                  <a:pt x="3588" y="1388"/>
                </a:cubicBezTo>
                <a:cubicBezTo>
                  <a:pt x="3584" y="1391"/>
                  <a:pt x="3576" y="1393"/>
                  <a:pt x="3577" y="1399"/>
                </a:cubicBezTo>
                <a:cubicBezTo>
                  <a:pt x="3598" y="1401"/>
                  <a:pt x="3619" y="1396"/>
                  <a:pt x="3619" y="1406"/>
                </a:cubicBezTo>
                <a:cubicBezTo>
                  <a:pt x="3609" y="1407"/>
                  <a:pt x="3605" y="1411"/>
                  <a:pt x="3597" y="1412"/>
                </a:cubicBezTo>
                <a:cubicBezTo>
                  <a:pt x="3596" y="1405"/>
                  <a:pt x="3580" y="1404"/>
                  <a:pt x="3571" y="1400"/>
                </a:cubicBezTo>
                <a:cubicBezTo>
                  <a:pt x="3566" y="1402"/>
                  <a:pt x="3567" y="1407"/>
                  <a:pt x="3566" y="1411"/>
                </a:cubicBezTo>
                <a:cubicBezTo>
                  <a:pt x="3576" y="1411"/>
                  <a:pt x="3581" y="1410"/>
                  <a:pt x="3588" y="1413"/>
                </a:cubicBezTo>
                <a:cubicBezTo>
                  <a:pt x="3588" y="1415"/>
                  <a:pt x="3591" y="1415"/>
                  <a:pt x="3590" y="1417"/>
                </a:cubicBezTo>
                <a:cubicBezTo>
                  <a:pt x="3582" y="1422"/>
                  <a:pt x="3574" y="1411"/>
                  <a:pt x="3573" y="1418"/>
                </a:cubicBezTo>
                <a:cubicBezTo>
                  <a:pt x="3570" y="1423"/>
                  <a:pt x="3584" y="1420"/>
                  <a:pt x="3580" y="1425"/>
                </a:cubicBezTo>
                <a:cubicBezTo>
                  <a:pt x="3598" y="1421"/>
                  <a:pt x="3613" y="1413"/>
                  <a:pt x="3622" y="1404"/>
                </a:cubicBezTo>
                <a:cubicBezTo>
                  <a:pt x="3626" y="1405"/>
                  <a:pt x="3627" y="1406"/>
                  <a:pt x="3633" y="1406"/>
                </a:cubicBezTo>
                <a:cubicBezTo>
                  <a:pt x="3625" y="1409"/>
                  <a:pt x="3631" y="1413"/>
                  <a:pt x="3633" y="1416"/>
                </a:cubicBezTo>
                <a:cubicBezTo>
                  <a:pt x="3639" y="1417"/>
                  <a:pt x="3653" y="1415"/>
                  <a:pt x="3653" y="1418"/>
                </a:cubicBezTo>
                <a:cubicBezTo>
                  <a:pt x="3647" y="1417"/>
                  <a:pt x="3647" y="1420"/>
                  <a:pt x="3644" y="1420"/>
                </a:cubicBezTo>
                <a:cubicBezTo>
                  <a:pt x="3639" y="1420"/>
                  <a:pt x="3642" y="1417"/>
                  <a:pt x="3636" y="1417"/>
                </a:cubicBezTo>
                <a:cubicBezTo>
                  <a:pt x="3626" y="1419"/>
                  <a:pt x="3621" y="1423"/>
                  <a:pt x="3616" y="1427"/>
                </a:cubicBezTo>
                <a:cubicBezTo>
                  <a:pt x="3616" y="1425"/>
                  <a:pt x="3618" y="1422"/>
                  <a:pt x="3615" y="1422"/>
                </a:cubicBezTo>
                <a:cubicBezTo>
                  <a:pt x="3597" y="1423"/>
                  <a:pt x="3612" y="1445"/>
                  <a:pt x="3589" y="1446"/>
                </a:cubicBezTo>
                <a:cubicBezTo>
                  <a:pt x="3582" y="1442"/>
                  <a:pt x="3576" y="1441"/>
                  <a:pt x="3571" y="1447"/>
                </a:cubicBezTo>
                <a:cubicBezTo>
                  <a:pt x="3584" y="1448"/>
                  <a:pt x="3604" y="1447"/>
                  <a:pt x="3611" y="1450"/>
                </a:cubicBezTo>
                <a:cubicBezTo>
                  <a:pt x="3588" y="1450"/>
                  <a:pt x="3603" y="1464"/>
                  <a:pt x="3585" y="1465"/>
                </a:cubicBezTo>
                <a:cubicBezTo>
                  <a:pt x="3582" y="1456"/>
                  <a:pt x="3563" y="1471"/>
                  <a:pt x="3551" y="1462"/>
                </a:cubicBezTo>
                <a:cubicBezTo>
                  <a:pt x="3547" y="1467"/>
                  <a:pt x="3533" y="1466"/>
                  <a:pt x="3540" y="1471"/>
                </a:cubicBezTo>
                <a:cubicBezTo>
                  <a:pt x="3546" y="1477"/>
                  <a:pt x="3551" y="1465"/>
                  <a:pt x="3555" y="1469"/>
                </a:cubicBezTo>
                <a:lnTo>
                  <a:pt x="3553" y="1476"/>
                </a:lnTo>
                <a:cubicBezTo>
                  <a:pt x="3543" y="1473"/>
                  <a:pt x="3543" y="1477"/>
                  <a:pt x="3535" y="1479"/>
                </a:cubicBezTo>
                <a:cubicBezTo>
                  <a:pt x="3540" y="1482"/>
                  <a:pt x="3547" y="1478"/>
                  <a:pt x="3546" y="1484"/>
                </a:cubicBezTo>
                <a:cubicBezTo>
                  <a:pt x="3539" y="1487"/>
                  <a:pt x="3535" y="1483"/>
                  <a:pt x="3526" y="1483"/>
                </a:cubicBezTo>
                <a:cubicBezTo>
                  <a:pt x="3527" y="1489"/>
                  <a:pt x="3519" y="1489"/>
                  <a:pt x="3518" y="1494"/>
                </a:cubicBezTo>
                <a:cubicBezTo>
                  <a:pt x="3519" y="1496"/>
                  <a:pt x="3531" y="1494"/>
                  <a:pt x="3531" y="1497"/>
                </a:cubicBezTo>
                <a:cubicBezTo>
                  <a:pt x="3526" y="1502"/>
                  <a:pt x="3525" y="1508"/>
                  <a:pt x="3527" y="1513"/>
                </a:cubicBezTo>
                <a:cubicBezTo>
                  <a:pt x="3520" y="1513"/>
                  <a:pt x="3514" y="1512"/>
                  <a:pt x="3513" y="1515"/>
                </a:cubicBezTo>
                <a:cubicBezTo>
                  <a:pt x="3518" y="1521"/>
                  <a:pt x="3540" y="1520"/>
                  <a:pt x="3545" y="1525"/>
                </a:cubicBezTo>
                <a:lnTo>
                  <a:pt x="3544" y="1532"/>
                </a:lnTo>
                <a:cubicBezTo>
                  <a:pt x="3537" y="1531"/>
                  <a:pt x="3537" y="1534"/>
                  <a:pt x="3529" y="1533"/>
                </a:cubicBezTo>
                <a:cubicBezTo>
                  <a:pt x="3524" y="1530"/>
                  <a:pt x="3529" y="1529"/>
                  <a:pt x="3530" y="1526"/>
                </a:cubicBezTo>
                <a:cubicBezTo>
                  <a:pt x="3515" y="1528"/>
                  <a:pt x="3520" y="1522"/>
                  <a:pt x="3511" y="1521"/>
                </a:cubicBezTo>
                <a:cubicBezTo>
                  <a:pt x="3506" y="1527"/>
                  <a:pt x="3520" y="1526"/>
                  <a:pt x="3515" y="1532"/>
                </a:cubicBezTo>
                <a:cubicBezTo>
                  <a:pt x="3510" y="1532"/>
                  <a:pt x="3504" y="1532"/>
                  <a:pt x="3500" y="1533"/>
                </a:cubicBezTo>
                <a:cubicBezTo>
                  <a:pt x="3502" y="1540"/>
                  <a:pt x="3496" y="1544"/>
                  <a:pt x="3486" y="1544"/>
                </a:cubicBezTo>
                <a:cubicBezTo>
                  <a:pt x="3492" y="1546"/>
                  <a:pt x="3508" y="1544"/>
                  <a:pt x="3505" y="1550"/>
                </a:cubicBezTo>
                <a:cubicBezTo>
                  <a:pt x="3495" y="1550"/>
                  <a:pt x="3489" y="1553"/>
                  <a:pt x="3478" y="1553"/>
                </a:cubicBezTo>
                <a:cubicBezTo>
                  <a:pt x="3480" y="1562"/>
                  <a:pt x="3470" y="1563"/>
                  <a:pt x="3469" y="1570"/>
                </a:cubicBezTo>
                <a:cubicBezTo>
                  <a:pt x="3481" y="1571"/>
                  <a:pt x="3483" y="1576"/>
                  <a:pt x="3490" y="1580"/>
                </a:cubicBezTo>
                <a:cubicBezTo>
                  <a:pt x="3470" y="1584"/>
                  <a:pt x="3457" y="1575"/>
                  <a:pt x="3437" y="1581"/>
                </a:cubicBezTo>
                <a:cubicBezTo>
                  <a:pt x="3440" y="1586"/>
                  <a:pt x="3442" y="1583"/>
                  <a:pt x="3438" y="1589"/>
                </a:cubicBezTo>
                <a:cubicBezTo>
                  <a:pt x="3470" y="1589"/>
                  <a:pt x="3482" y="1593"/>
                  <a:pt x="3478" y="1604"/>
                </a:cubicBezTo>
                <a:cubicBezTo>
                  <a:pt x="3470" y="1606"/>
                  <a:pt x="3457" y="1605"/>
                  <a:pt x="3454" y="1610"/>
                </a:cubicBezTo>
                <a:cubicBezTo>
                  <a:pt x="3451" y="1614"/>
                  <a:pt x="3469" y="1611"/>
                  <a:pt x="3470" y="1614"/>
                </a:cubicBezTo>
                <a:cubicBezTo>
                  <a:pt x="3457" y="1616"/>
                  <a:pt x="3454" y="1625"/>
                  <a:pt x="3454" y="1634"/>
                </a:cubicBezTo>
                <a:cubicBezTo>
                  <a:pt x="3455" y="1633"/>
                  <a:pt x="3456" y="1631"/>
                  <a:pt x="3460" y="1632"/>
                </a:cubicBezTo>
                <a:cubicBezTo>
                  <a:pt x="3460" y="1635"/>
                  <a:pt x="3463" y="1637"/>
                  <a:pt x="3460" y="1642"/>
                </a:cubicBezTo>
                <a:cubicBezTo>
                  <a:pt x="3484" y="1640"/>
                  <a:pt x="3492" y="1645"/>
                  <a:pt x="3508" y="1649"/>
                </a:cubicBezTo>
                <a:cubicBezTo>
                  <a:pt x="3504" y="1637"/>
                  <a:pt x="3540" y="1641"/>
                  <a:pt x="3536" y="1649"/>
                </a:cubicBezTo>
                <a:cubicBezTo>
                  <a:pt x="3528" y="1655"/>
                  <a:pt x="3525" y="1665"/>
                  <a:pt x="3510" y="1666"/>
                </a:cubicBezTo>
                <a:cubicBezTo>
                  <a:pt x="3509" y="1670"/>
                  <a:pt x="3514" y="1676"/>
                  <a:pt x="3507" y="1680"/>
                </a:cubicBezTo>
                <a:cubicBezTo>
                  <a:pt x="3519" y="1681"/>
                  <a:pt x="3531" y="1682"/>
                  <a:pt x="3544" y="1682"/>
                </a:cubicBezTo>
                <a:cubicBezTo>
                  <a:pt x="3547" y="1677"/>
                  <a:pt x="3536" y="1678"/>
                  <a:pt x="3536" y="1676"/>
                </a:cubicBezTo>
                <a:cubicBezTo>
                  <a:pt x="3551" y="1672"/>
                  <a:pt x="3558" y="1663"/>
                  <a:pt x="3585" y="1666"/>
                </a:cubicBezTo>
                <a:cubicBezTo>
                  <a:pt x="3586" y="1673"/>
                  <a:pt x="3586" y="1680"/>
                  <a:pt x="3583" y="1686"/>
                </a:cubicBezTo>
                <a:cubicBezTo>
                  <a:pt x="3565" y="1687"/>
                  <a:pt x="3571" y="1697"/>
                  <a:pt x="3577" y="1701"/>
                </a:cubicBezTo>
                <a:cubicBezTo>
                  <a:pt x="3569" y="1702"/>
                  <a:pt x="3566" y="1706"/>
                  <a:pt x="3566" y="1712"/>
                </a:cubicBezTo>
                <a:cubicBezTo>
                  <a:pt x="3578" y="1711"/>
                  <a:pt x="3586" y="1713"/>
                  <a:pt x="3582" y="1719"/>
                </a:cubicBezTo>
                <a:cubicBezTo>
                  <a:pt x="3589" y="1719"/>
                  <a:pt x="3595" y="1718"/>
                  <a:pt x="3597" y="1715"/>
                </a:cubicBezTo>
                <a:cubicBezTo>
                  <a:pt x="3595" y="1712"/>
                  <a:pt x="3585" y="1712"/>
                  <a:pt x="3587" y="1707"/>
                </a:cubicBezTo>
                <a:cubicBezTo>
                  <a:pt x="3597" y="1705"/>
                  <a:pt x="3595" y="1696"/>
                  <a:pt x="3605" y="1694"/>
                </a:cubicBezTo>
                <a:cubicBezTo>
                  <a:pt x="3634" y="1698"/>
                  <a:pt x="3630" y="1702"/>
                  <a:pt x="3629" y="1712"/>
                </a:cubicBezTo>
                <a:cubicBezTo>
                  <a:pt x="3629" y="1719"/>
                  <a:pt x="3637" y="1727"/>
                  <a:pt x="3633" y="1734"/>
                </a:cubicBezTo>
                <a:cubicBezTo>
                  <a:pt x="3632" y="1736"/>
                  <a:pt x="3631" y="1737"/>
                  <a:pt x="3629" y="1739"/>
                </a:cubicBezTo>
                <a:cubicBezTo>
                  <a:pt x="3607" y="1744"/>
                  <a:pt x="3587" y="1752"/>
                  <a:pt x="3572" y="1762"/>
                </a:cubicBezTo>
                <a:lnTo>
                  <a:pt x="3572" y="1762"/>
                </a:lnTo>
                <a:cubicBezTo>
                  <a:pt x="3572" y="1767"/>
                  <a:pt x="3562" y="1767"/>
                  <a:pt x="3562" y="1771"/>
                </a:cubicBezTo>
                <a:lnTo>
                  <a:pt x="3556" y="1771"/>
                </a:lnTo>
                <a:cubicBezTo>
                  <a:pt x="3553" y="1775"/>
                  <a:pt x="3552" y="1779"/>
                  <a:pt x="3554" y="1783"/>
                </a:cubicBezTo>
                <a:lnTo>
                  <a:pt x="3555" y="1785"/>
                </a:lnTo>
                <a:lnTo>
                  <a:pt x="3553" y="1787"/>
                </a:lnTo>
                <a:cubicBezTo>
                  <a:pt x="3552" y="1790"/>
                  <a:pt x="3550" y="1793"/>
                  <a:pt x="3550" y="1797"/>
                </a:cubicBezTo>
                <a:lnTo>
                  <a:pt x="3550" y="1797"/>
                </a:lnTo>
                <a:cubicBezTo>
                  <a:pt x="3546" y="1801"/>
                  <a:pt x="3543" y="1805"/>
                  <a:pt x="3540" y="1810"/>
                </a:cubicBezTo>
                <a:cubicBezTo>
                  <a:pt x="3541" y="1811"/>
                  <a:pt x="3544" y="1811"/>
                  <a:pt x="3547" y="1811"/>
                </a:cubicBezTo>
                <a:cubicBezTo>
                  <a:pt x="3539" y="1821"/>
                  <a:pt x="3534" y="1831"/>
                  <a:pt x="3532" y="1841"/>
                </a:cubicBezTo>
                <a:cubicBezTo>
                  <a:pt x="3532" y="1850"/>
                  <a:pt x="3547" y="1855"/>
                  <a:pt x="3550" y="1864"/>
                </a:cubicBezTo>
                <a:cubicBezTo>
                  <a:pt x="3551" y="1866"/>
                  <a:pt x="3556" y="1865"/>
                  <a:pt x="3556" y="1867"/>
                </a:cubicBezTo>
                <a:cubicBezTo>
                  <a:pt x="3555" y="1873"/>
                  <a:pt x="3545" y="1875"/>
                  <a:pt x="3544" y="1881"/>
                </a:cubicBezTo>
                <a:cubicBezTo>
                  <a:pt x="3556" y="1889"/>
                  <a:pt x="3534" y="1894"/>
                  <a:pt x="3538" y="1904"/>
                </a:cubicBezTo>
                <a:cubicBezTo>
                  <a:pt x="3541" y="1907"/>
                  <a:pt x="3551" y="1906"/>
                  <a:pt x="3549" y="1912"/>
                </a:cubicBezTo>
                <a:cubicBezTo>
                  <a:pt x="3553" y="1912"/>
                  <a:pt x="3557" y="1911"/>
                  <a:pt x="3560" y="1910"/>
                </a:cubicBezTo>
                <a:cubicBezTo>
                  <a:pt x="3566" y="1915"/>
                  <a:pt x="3548" y="1918"/>
                  <a:pt x="3546" y="1924"/>
                </a:cubicBezTo>
                <a:cubicBezTo>
                  <a:pt x="3546" y="1924"/>
                  <a:pt x="3548" y="1924"/>
                  <a:pt x="3548" y="1925"/>
                </a:cubicBezTo>
                <a:cubicBezTo>
                  <a:pt x="3560" y="1922"/>
                  <a:pt x="3563" y="1927"/>
                  <a:pt x="3575" y="1927"/>
                </a:cubicBezTo>
                <a:cubicBezTo>
                  <a:pt x="3578" y="1931"/>
                  <a:pt x="3586" y="1932"/>
                  <a:pt x="3587" y="1937"/>
                </a:cubicBezTo>
                <a:cubicBezTo>
                  <a:pt x="3574" y="1949"/>
                  <a:pt x="3547" y="1955"/>
                  <a:pt x="3537" y="1968"/>
                </a:cubicBezTo>
                <a:cubicBezTo>
                  <a:pt x="3542" y="1970"/>
                  <a:pt x="3551" y="1970"/>
                  <a:pt x="3557" y="1972"/>
                </a:cubicBezTo>
                <a:cubicBezTo>
                  <a:pt x="3558" y="1974"/>
                  <a:pt x="3555" y="1974"/>
                  <a:pt x="3557" y="1975"/>
                </a:cubicBezTo>
                <a:cubicBezTo>
                  <a:pt x="3562" y="1975"/>
                  <a:pt x="3568" y="1974"/>
                  <a:pt x="3573" y="1974"/>
                </a:cubicBezTo>
                <a:cubicBezTo>
                  <a:pt x="3567" y="1979"/>
                  <a:pt x="3561" y="1983"/>
                  <a:pt x="3555" y="1988"/>
                </a:cubicBezTo>
                <a:cubicBezTo>
                  <a:pt x="3555" y="1990"/>
                  <a:pt x="3560" y="1990"/>
                  <a:pt x="3561" y="1992"/>
                </a:cubicBezTo>
                <a:cubicBezTo>
                  <a:pt x="3563" y="1997"/>
                  <a:pt x="3551" y="1999"/>
                  <a:pt x="3556" y="2003"/>
                </a:cubicBezTo>
                <a:cubicBezTo>
                  <a:pt x="3560" y="2003"/>
                  <a:pt x="3557" y="2001"/>
                  <a:pt x="3563" y="2002"/>
                </a:cubicBezTo>
                <a:cubicBezTo>
                  <a:pt x="3562" y="2009"/>
                  <a:pt x="3578" y="2007"/>
                  <a:pt x="3586" y="2009"/>
                </a:cubicBezTo>
                <a:cubicBezTo>
                  <a:pt x="3581" y="2015"/>
                  <a:pt x="3567" y="2018"/>
                  <a:pt x="3564" y="2025"/>
                </a:cubicBezTo>
                <a:cubicBezTo>
                  <a:pt x="3567" y="2029"/>
                  <a:pt x="3579" y="2027"/>
                  <a:pt x="3584" y="2030"/>
                </a:cubicBezTo>
                <a:cubicBezTo>
                  <a:pt x="3583" y="2033"/>
                  <a:pt x="3577" y="2034"/>
                  <a:pt x="3569" y="2036"/>
                </a:cubicBezTo>
                <a:cubicBezTo>
                  <a:pt x="3543" y="2042"/>
                  <a:pt x="3521" y="2051"/>
                  <a:pt x="3506" y="2063"/>
                </a:cubicBezTo>
                <a:cubicBezTo>
                  <a:pt x="3504" y="2066"/>
                  <a:pt x="3504" y="2069"/>
                  <a:pt x="3506" y="2072"/>
                </a:cubicBezTo>
                <a:cubicBezTo>
                  <a:pt x="3518" y="2070"/>
                  <a:pt x="3523" y="2075"/>
                  <a:pt x="3529" y="2078"/>
                </a:cubicBezTo>
                <a:cubicBezTo>
                  <a:pt x="3535" y="2078"/>
                  <a:pt x="3536" y="2077"/>
                  <a:pt x="3542" y="2077"/>
                </a:cubicBezTo>
                <a:cubicBezTo>
                  <a:pt x="3546" y="2084"/>
                  <a:pt x="3557" y="2086"/>
                  <a:pt x="3554" y="2094"/>
                </a:cubicBezTo>
                <a:cubicBezTo>
                  <a:pt x="3560" y="2099"/>
                  <a:pt x="3572" y="2099"/>
                  <a:pt x="3582" y="2102"/>
                </a:cubicBezTo>
                <a:cubicBezTo>
                  <a:pt x="3580" y="2105"/>
                  <a:pt x="3573" y="2105"/>
                  <a:pt x="3574" y="2108"/>
                </a:cubicBezTo>
                <a:cubicBezTo>
                  <a:pt x="3581" y="2111"/>
                  <a:pt x="3585" y="2116"/>
                  <a:pt x="3592" y="2120"/>
                </a:cubicBezTo>
                <a:cubicBezTo>
                  <a:pt x="3587" y="2126"/>
                  <a:pt x="3566" y="2132"/>
                  <a:pt x="3575" y="2141"/>
                </a:cubicBezTo>
                <a:cubicBezTo>
                  <a:pt x="3577" y="2140"/>
                  <a:pt x="3576" y="2138"/>
                  <a:pt x="3582" y="2138"/>
                </a:cubicBezTo>
                <a:cubicBezTo>
                  <a:pt x="3583" y="2141"/>
                  <a:pt x="3585" y="2144"/>
                  <a:pt x="3588" y="2147"/>
                </a:cubicBezTo>
                <a:cubicBezTo>
                  <a:pt x="3578" y="2150"/>
                  <a:pt x="3570" y="2155"/>
                  <a:pt x="3563" y="2160"/>
                </a:cubicBezTo>
                <a:cubicBezTo>
                  <a:pt x="3570" y="2162"/>
                  <a:pt x="3576" y="2165"/>
                  <a:pt x="3581" y="2168"/>
                </a:cubicBezTo>
                <a:cubicBezTo>
                  <a:pt x="3592" y="2168"/>
                  <a:pt x="3603" y="2171"/>
                  <a:pt x="3607" y="2176"/>
                </a:cubicBezTo>
                <a:cubicBezTo>
                  <a:pt x="3603" y="2180"/>
                  <a:pt x="3592" y="2183"/>
                  <a:pt x="3586" y="2187"/>
                </a:cubicBezTo>
                <a:cubicBezTo>
                  <a:pt x="3585" y="2196"/>
                  <a:pt x="3607" y="2194"/>
                  <a:pt x="3613" y="2199"/>
                </a:cubicBezTo>
                <a:cubicBezTo>
                  <a:pt x="3601" y="2203"/>
                  <a:pt x="3581" y="2207"/>
                  <a:pt x="3585" y="2215"/>
                </a:cubicBezTo>
                <a:cubicBezTo>
                  <a:pt x="3589" y="2216"/>
                  <a:pt x="3586" y="2213"/>
                  <a:pt x="3589" y="2213"/>
                </a:cubicBezTo>
                <a:cubicBezTo>
                  <a:pt x="3593" y="2212"/>
                  <a:pt x="3592" y="2214"/>
                  <a:pt x="3596" y="2213"/>
                </a:cubicBezTo>
                <a:cubicBezTo>
                  <a:pt x="3597" y="2217"/>
                  <a:pt x="3606" y="2217"/>
                  <a:pt x="3606" y="2222"/>
                </a:cubicBezTo>
                <a:cubicBezTo>
                  <a:pt x="3593" y="2225"/>
                  <a:pt x="3580" y="2230"/>
                  <a:pt x="3569" y="2235"/>
                </a:cubicBezTo>
                <a:cubicBezTo>
                  <a:pt x="3571" y="2238"/>
                  <a:pt x="3570" y="2238"/>
                  <a:pt x="3567" y="2240"/>
                </a:cubicBezTo>
                <a:cubicBezTo>
                  <a:pt x="3569" y="2242"/>
                  <a:pt x="3573" y="2242"/>
                  <a:pt x="3577" y="2242"/>
                </a:cubicBezTo>
                <a:cubicBezTo>
                  <a:pt x="3575" y="2243"/>
                  <a:pt x="3574" y="2244"/>
                  <a:pt x="3573" y="2245"/>
                </a:cubicBezTo>
                <a:cubicBezTo>
                  <a:pt x="3560" y="2246"/>
                  <a:pt x="3553" y="2236"/>
                  <a:pt x="3540" y="2242"/>
                </a:cubicBezTo>
                <a:cubicBezTo>
                  <a:pt x="3550" y="2248"/>
                  <a:pt x="3567" y="2252"/>
                  <a:pt x="3584" y="2251"/>
                </a:cubicBezTo>
                <a:lnTo>
                  <a:pt x="3584" y="2252"/>
                </a:lnTo>
                <a:cubicBezTo>
                  <a:pt x="3584" y="2252"/>
                  <a:pt x="3585" y="2253"/>
                  <a:pt x="3585" y="2253"/>
                </a:cubicBezTo>
                <a:cubicBezTo>
                  <a:pt x="3585" y="2257"/>
                  <a:pt x="3575" y="2257"/>
                  <a:pt x="3576" y="2261"/>
                </a:cubicBezTo>
                <a:cubicBezTo>
                  <a:pt x="3541" y="2262"/>
                  <a:pt x="3511" y="2265"/>
                  <a:pt x="3513" y="2281"/>
                </a:cubicBezTo>
                <a:cubicBezTo>
                  <a:pt x="3499" y="2287"/>
                  <a:pt x="3483" y="2284"/>
                  <a:pt x="3472" y="2289"/>
                </a:cubicBezTo>
                <a:cubicBezTo>
                  <a:pt x="3478" y="2298"/>
                  <a:pt x="3468" y="2301"/>
                  <a:pt x="3463" y="2306"/>
                </a:cubicBezTo>
                <a:cubicBezTo>
                  <a:pt x="3462" y="2310"/>
                  <a:pt x="3468" y="2309"/>
                  <a:pt x="3468" y="2313"/>
                </a:cubicBezTo>
                <a:cubicBezTo>
                  <a:pt x="3486" y="2305"/>
                  <a:pt x="3532" y="2299"/>
                  <a:pt x="3543" y="2311"/>
                </a:cubicBezTo>
                <a:cubicBezTo>
                  <a:pt x="3542" y="2326"/>
                  <a:pt x="3492" y="2318"/>
                  <a:pt x="3473" y="2328"/>
                </a:cubicBezTo>
                <a:cubicBezTo>
                  <a:pt x="3475" y="2338"/>
                  <a:pt x="3492" y="2333"/>
                  <a:pt x="3506" y="2332"/>
                </a:cubicBezTo>
                <a:cubicBezTo>
                  <a:pt x="3511" y="2341"/>
                  <a:pt x="3535" y="2336"/>
                  <a:pt x="3535" y="2349"/>
                </a:cubicBezTo>
                <a:cubicBezTo>
                  <a:pt x="3530" y="2347"/>
                  <a:pt x="3521" y="2348"/>
                  <a:pt x="3515" y="2347"/>
                </a:cubicBezTo>
                <a:cubicBezTo>
                  <a:pt x="3515" y="2347"/>
                  <a:pt x="3515" y="2348"/>
                  <a:pt x="3515" y="2348"/>
                </a:cubicBezTo>
                <a:cubicBezTo>
                  <a:pt x="3515" y="2350"/>
                  <a:pt x="3519" y="2353"/>
                  <a:pt x="3525" y="2353"/>
                </a:cubicBezTo>
                <a:cubicBezTo>
                  <a:pt x="3522" y="2354"/>
                  <a:pt x="3521" y="2355"/>
                  <a:pt x="3520" y="2356"/>
                </a:cubicBezTo>
                <a:cubicBezTo>
                  <a:pt x="3527" y="2359"/>
                  <a:pt x="3537" y="2361"/>
                  <a:pt x="3546" y="2359"/>
                </a:cubicBezTo>
                <a:cubicBezTo>
                  <a:pt x="3547" y="2360"/>
                  <a:pt x="3549" y="2360"/>
                  <a:pt x="3551" y="2359"/>
                </a:cubicBezTo>
                <a:cubicBezTo>
                  <a:pt x="3552" y="2359"/>
                  <a:pt x="3554" y="2359"/>
                  <a:pt x="3555" y="2359"/>
                </a:cubicBezTo>
                <a:cubicBezTo>
                  <a:pt x="3554" y="2361"/>
                  <a:pt x="3553" y="2363"/>
                  <a:pt x="3551" y="2365"/>
                </a:cubicBezTo>
                <a:cubicBezTo>
                  <a:pt x="3549" y="2365"/>
                  <a:pt x="3546" y="2366"/>
                  <a:pt x="3543" y="2366"/>
                </a:cubicBezTo>
                <a:cubicBezTo>
                  <a:pt x="3543" y="2365"/>
                  <a:pt x="3543" y="2365"/>
                  <a:pt x="3542" y="2365"/>
                </a:cubicBezTo>
                <a:cubicBezTo>
                  <a:pt x="3531" y="2365"/>
                  <a:pt x="3523" y="2366"/>
                  <a:pt x="3519" y="2361"/>
                </a:cubicBezTo>
                <a:cubicBezTo>
                  <a:pt x="3508" y="2361"/>
                  <a:pt x="3506" y="2365"/>
                  <a:pt x="3504" y="2370"/>
                </a:cubicBezTo>
                <a:lnTo>
                  <a:pt x="3503" y="2371"/>
                </a:lnTo>
                <a:lnTo>
                  <a:pt x="3495" y="2370"/>
                </a:lnTo>
                <a:cubicBezTo>
                  <a:pt x="3494" y="2368"/>
                  <a:pt x="3490" y="2368"/>
                  <a:pt x="3488" y="2366"/>
                </a:cubicBezTo>
                <a:cubicBezTo>
                  <a:pt x="3488" y="2368"/>
                  <a:pt x="3486" y="2369"/>
                  <a:pt x="3486" y="2371"/>
                </a:cubicBezTo>
                <a:lnTo>
                  <a:pt x="3487" y="2371"/>
                </a:lnTo>
                <a:cubicBezTo>
                  <a:pt x="3484" y="2371"/>
                  <a:pt x="3482" y="2372"/>
                  <a:pt x="3481" y="2372"/>
                </a:cubicBezTo>
                <a:lnTo>
                  <a:pt x="3479" y="2374"/>
                </a:lnTo>
                <a:lnTo>
                  <a:pt x="3476" y="2373"/>
                </a:lnTo>
                <a:cubicBezTo>
                  <a:pt x="3468" y="2371"/>
                  <a:pt x="3460" y="2370"/>
                  <a:pt x="3447" y="2372"/>
                </a:cubicBezTo>
                <a:cubicBezTo>
                  <a:pt x="3447" y="2367"/>
                  <a:pt x="3441" y="2365"/>
                  <a:pt x="3443" y="2356"/>
                </a:cubicBezTo>
                <a:cubicBezTo>
                  <a:pt x="3440" y="2356"/>
                  <a:pt x="3437" y="2356"/>
                  <a:pt x="3437" y="2357"/>
                </a:cubicBezTo>
                <a:cubicBezTo>
                  <a:pt x="3433" y="2352"/>
                  <a:pt x="3445" y="2357"/>
                  <a:pt x="3458" y="2356"/>
                </a:cubicBezTo>
                <a:lnTo>
                  <a:pt x="3458" y="2363"/>
                </a:lnTo>
                <a:cubicBezTo>
                  <a:pt x="3463" y="2362"/>
                  <a:pt x="3467" y="2360"/>
                  <a:pt x="3469" y="2358"/>
                </a:cubicBezTo>
                <a:cubicBezTo>
                  <a:pt x="3460" y="2355"/>
                  <a:pt x="3452" y="2352"/>
                  <a:pt x="3444" y="2349"/>
                </a:cubicBezTo>
                <a:cubicBezTo>
                  <a:pt x="3419" y="2353"/>
                  <a:pt x="3423" y="2356"/>
                  <a:pt x="3396" y="2357"/>
                </a:cubicBezTo>
                <a:cubicBezTo>
                  <a:pt x="3393" y="2365"/>
                  <a:pt x="3406" y="2367"/>
                  <a:pt x="3413" y="2371"/>
                </a:cubicBezTo>
                <a:cubicBezTo>
                  <a:pt x="3413" y="2374"/>
                  <a:pt x="3404" y="2373"/>
                  <a:pt x="3398" y="2373"/>
                </a:cubicBezTo>
                <a:lnTo>
                  <a:pt x="3398" y="2368"/>
                </a:lnTo>
                <a:cubicBezTo>
                  <a:pt x="3394" y="2368"/>
                  <a:pt x="3391" y="2368"/>
                  <a:pt x="3387" y="2368"/>
                </a:cubicBezTo>
                <a:cubicBezTo>
                  <a:pt x="3387" y="2372"/>
                  <a:pt x="3400" y="2370"/>
                  <a:pt x="3397" y="2375"/>
                </a:cubicBezTo>
                <a:cubicBezTo>
                  <a:pt x="3382" y="2375"/>
                  <a:pt x="3366" y="2367"/>
                  <a:pt x="3356" y="2375"/>
                </a:cubicBezTo>
                <a:cubicBezTo>
                  <a:pt x="3349" y="2375"/>
                  <a:pt x="3349" y="2372"/>
                  <a:pt x="3349" y="2368"/>
                </a:cubicBezTo>
                <a:cubicBezTo>
                  <a:pt x="3341" y="2369"/>
                  <a:pt x="3348" y="2378"/>
                  <a:pt x="3338" y="2378"/>
                </a:cubicBezTo>
                <a:cubicBezTo>
                  <a:pt x="3328" y="2378"/>
                  <a:pt x="3330" y="2373"/>
                  <a:pt x="3322" y="2373"/>
                </a:cubicBezTo>
                <a:cubicBezTo>
                  <a:pt x="3314" y="2373"/>
                  <a:pt x="3317" y="2379"/>
                  <a:pt x="3304" y="2378"/>
                </a:cubicBezTo>
                <a:cubicBezTo>
                  <a:pt x="3304" y="2384"/>
                  <a:pt x="3321" y="2384"/>
                  <a:pt x="3321" y="2391"/>
                </a:cubicBezTo>
                <a:cubicBezTo>
                  <a:pt x="3306" y="2390"/>
                  <a:pt x="3301" y="2392"/>
                  <a:pt x="3290" y="2397"/>
                </a:cubicBezTo>
                <a:cubicBezTo>
                  <a:pt x="3291" y="2402"/>
                  <a:pt x="3302" y="2402"/>
                  <a:pt x="3292" y="2406"/>
                </a:cubicBezTo>
                <a:cubicBezTo>
                  <a:pt x="3285" y="2402"/>
                  <a:pt x="3280" y="2398"/>
                  <a:pt x="3277" y="2393"/>
                </a:cubicBezTo>
                <a:cubicBezTo>
                  <a:pt x="3270" y="2393"/>
                  <a:pt x="3263" y="2393"/>
                  <a:pt x="3257" y="2393"/>
                </a:cubicBezTo>
                <a:cubicBezTo>
                  <a:pt x="3254" y="2397"/>
                  <a:pt x="3260" y="2397"/>
                  <a:pt x="3264" y="2398"/>
                </a:cubicBezTo>
                <a:cubicBezTo>
                  <a:pt x="3261" y="2403"/>
                  <a:pt x="3256" y="2399"/>
                  <a:pt x="3248" y="2399"/>
                </a:cubicBezTo>
                <a:lnTo>
                  <a:pt x="3248" y="2394"/>
                </a:lnTo>
                <a:cubicBezTo>
                  <a:pt x="3229" y="2390"/>
                  <a:pt x="3226" y="2394"/>
                  <a:pt x="3207" y="2395"/>
                </a:cubicBezTo>
                <a:cubicBezTo>
                  <a:pt x="3212" y="2391"/>
                  <a:pt x="3206" y="2389"/>
                  <a:pt x="3208" y="2383"/>
                </a:cubicBezTo>
                <a:cubicBezTo>
                  <a:pt x="3199" y="2386"/>
                  <a:pt x="3205" y="2397"/>
                  <a:pt x="3186" y="2396"/>
                </a:cubicBezTo>
                <a:cubicBezTo>
                  <a:pt x="3186" y="2404"/>
                  <a:pt x="3181" y="2401"/>
                  <a:pt x="3186" y="2408"/>
                </a:cubicBezTo>
                <a:cubicBezTo>
                  <a:pt x="3182" y="2409"/>
                  <a:pt x="3176" y="2409"/>
                  <a:pt x="3175" y="2411"/>
                </a:cubicBezTo>
                <a:cubicBezTo>
                  <a:pt x="3178" y="2404"/>
                  <a:pt x="3148" y="2395"/>
                  <a:pt x="3145" y="2401"/>
                </a:cubicBezTo>
                <a:cubicBezTo>
                  <a:pt x="3140" y="2399"/>
                  <a:pt x="3143" y="2394"/>
                  <a:pt x="3135" y="2394"/>
                </a:cubicBezTo>
                <a:cubicBezTo>
                  <a:pt x="3127" y="2392"/>
                  <a:pt x="3126" y="2401"/>
                  <a:pt x="3125" y="2395"/>
                </a:cubicBezTo>
                <a:cubicBezTo>
                  <a:pt x="3118" y="2396"/>
                  <a:pt x="3117" y="2407"/>
                  <a:pt x="3121" y="2410"/>
                </a:cubicBezTo>
                <a:cubicBezTo>
                  <a:pt x="3115" y="2415"/>
                  <a:pt x="3100" y="2415"/>
                  <a:pt x="3102" y="2424"/>
                </a:cubicBezTo>
                <a:cubicBezTo>
                  <a:pt x="3086" y="2420"/>
                  <a:pt x="3056" y="2430"/>
                  <a:pt x="3038" y="2420"/>
                </a:cubicBezTo>
                <a:cubicBezTo>
                  <a:pt x="3036" y="2420"/>
                  <a:pt x="3036" y="2423"/>
                  <a:pt x="3036" y="2424"/>
                </a:cubicBezTo>
                <a:cubicBezTo>
                  <a:pt x="3021" y="2423"/>
                  <a:pt x="3012" y="2414"/>
                  <a:pt x="2995" y="2418"/>
                </a:cubicBezTo>
                <a:cubicBezTo>
                  <a:pt x="2997" y="2419"/>
                  <a:pt x="3001" y="2419"/>
                  <a:pt x="3000" y="2421"/>
                </a:cubicBezTo>
                <a:cubicBezTo>
                  <a:pt x="2983" y="2422"/>
                  <a:pt x="2962" y="2421"/>
                  <a:pt x="2958" y="2431"/>
                </a:cubicBezTo>
                <a:cubicBezTo>
                  <a:pt x="2952" y="2431"/>
                  <a:pt x="2950" y="2428"/>
                  <a:pt x="2942" y="2429"/>
                </a:cubicBezTo>
                <a:lnTo>
                  <a:pt x="2942" y="2424"/>
                </a:lnTo>
                <a:cubicBezTo>
                  <a:pt x="2935" y="2424"/>
                  <a:pt x="2931" y="2426"/>
                  <a:pt x="2924" y="2426"/>
                </a:cubicBezTo>
                <a:cubicBezTo>
                  <a:pt x="2931" y="2422"/>
                  <a:pt x="2918" y="2420"/>
                  <a:pt x="2912" y="2420"/>
                </a:cubicBezTo>
                <a:cubicBezTo>
                  <a:pt x="2923" y="2415"/>
                  <a:pt x="2908" y="2415"/>
                  <a:pt x="2910" y="2408"/>
                </a:cubicBezTo>
                <a:lnTo>
                  <a:pt x="2897" y="2408"/>
                </a:lnTo>
                <a:cubicBezTo>
                  <a:pt x="2896" y="2412"/>
                  <a:pt x="2907" y="2411"/>
                  <a:pt x="2904" y="2416"/>
                </a:cubicBezTo>
                <a:cubicBezTo>
                  <a:pt x="2905" y="2420"/>
                  <a:pt x="2897" y="2420"/>
                  <a:pt x="2896" y="2423"/>
                </a:cubicBezTo>
                <a:cubicBezTo>
                  <a:pt x="2885" y="2422"/>
                  <a:pt x="2873" y="2422"/>
                  <a:pt x="2871" y="2417"/>
                </a:cubicBezTo>
                <a:cubicBezTo>
                  <a:pt x="2859" y="2417"/>
                  <a:pt x="2861" y="2424"/>
                  <a:pt x="2847" y="2423"/>
                </a:cubicBezTo>
                <a:cubicBezTo>
                  <a:pt x="2829" y="2418"/>
                  <a:pt x="2821" y="2408"/>
                  <a:pt x="2808" y="2401"/>
                </a:cubicBezTo>
                <a:cubicBezTo>
                  <a:pt x="2796" y="2398"/>
                  <a:pt x="2795" y="2404"/>
                  <a:pt x="2790" y="2401"/>
                </a:cubicBezTo>
                <a:cubicBezTo>
                  <a:pt x="2791" y="2398"/>
                  <a:pt x="2798" y="2398"/>
                  <a:pt x="2795" y="2393"/>
                </a:cubicBezTo>
                <a:cubicBezTo>
                  <a:pt x="2786" y="2393"/>
                  <a:pt x="2778" y="2394"/>
                  <a:pt x="2770" y="2395"/>
                </a:cubicBezTo>
                <a:cubicBezTo>
                  <a:pt x="2770" y="2399"/>
                  <a:pt x="2791" y="2393"/>
                  <a:pt x="2787" y="2399"/>
                </a:cubicBezTo>
                <a:cubicBezTo>
                  <a:pt x="2762" y="2399"/>
                  <a:pt x="2753" y="2397"/>
                  <a:pt x="2747" y="2390"/>
                </a:cubicBezTo>
                <a:cubicBezTo>
                  <a:pt x="2740" y="2392"/>
                  <a:pt x="2733" y="2393"/>
                  <a:pt x="2726" y="2396"/>
                </a:cubicBezTo>
                <a:cubicBezTo>
                  <a:pt x="2723" y="2399"/>
                  <a:pt x="2729" y="2399"/>
                  <a:pt x="2728" y="2402"/>
                </a:cubicBezTo>
                <a:cubicBezTo>
                  <a:pt x="2712" y="2402"/>
                  <a:pt x="2709" y="2409"/>
                  <a:pt x="2697" y="2411"/>
                </a:cubicBezTo>
                <a:cubicBezTo>
                  <a:pt x="2694" y="2409"/>
                  <a:pt x="2694" y="2407"/>
                  <a:pt x="2692" y="2405"/>
                </a:cubicBezTo>
                <a:cubicBezTo>
                  <a:pt x="2676" y="2409"/>
                  <a:pt x="2671" y="2403"/>
                  <a:pt x="2658" y="2408"/>
                </a:cubicBezTo>
                <a:cubicBezTo>
                  <a:pt x="2661" y="2423"/>
                  <a:pt x="2628" y="2414"/>
                  <a:pt x="2614" y="2418"/>
                </a:cubicBezTo>
                <a:cubicBezTo>
                  <a:pt x="2619" y="2421"/>
                  <a:pt x="2620" y="2425"/>
                  <a:pt x="2618" y="2428"/>
                </a:cubicBezTo>
                <a:cubicBezTo>
                  <a:pt x="2611" y="2428"/>
                  <a:pt x="2609" y="2430"/>
                  <a:pt x="2605" y="2432"/>
                </a:cubicBezTo>
                <a:cubicBezTo>
                  <a:pt x="2608" y="2434"/>
                  <a:pt x="2610" y="2437"/>
                  <a:pt x="2610" y="2440"/>
                </a:cubicBezTo>
                <a:cubicBezTo>
                  <a:pt x="2597" y="2441"/>
                  <a:pt x="2584" y="2442"/>
                  <a:pt x="2571" y="2441"/>
                </a:cubicBezTo>
                <a:cubicBezTo>
                  <a:pt x="2567" y="2442"/>
                  <a:pt x="2569" y="2448"/>
                  <a:pt x="2558" y="2446"/>
                </a:cubicBezTo>
                <a:cubicBezTo>
                  <a:pt x="2557" y="2452"/>
                  <a:pt x="2566" y="2452"/>
                  <a:pt x="2560" y="2458"/>
                </a:cubicBezTo>
                <a:cubicBezTo>
                  <a:pt x="2555" y="2457"/>
                  <a:pt x="2549" y="2462"/>
                  <a:pt x="2547" y="2458"/>
                </a:cubicBezTo>
                <a:cubicBezTo>
                  <a:pt x="2532" y="2464"/>
                  <a:pt x="2547" y="2474"/>
                  <a:pt x="2548" y="2483"/>
                </a:cubicBezTo>
                <a:cubicBezTo>
                  <a:pt x="2540" y="2483"/>
                  <a:pt x="2537" y="2486"/>
                  <a:pt x="2527" y="2486"/>
                </a:cubicBezTo>
                <a:cubicBezTo>
                  <a:pt x="2528" y="2482"/>
                  <a:pt x="2526" y="2479"/>
                  <a:pt x="2520" y="2477"/>
                </a:cubicBezTo>
                <a:cubicBezTo>
                  <a:pt x="2503" y="2477"/>
                  <a:pt x="2487" y="2482"/>
                  <a:pt x="2481" y="2490"/>
                </a:cubicBezTo>
                <a:cubicBezTo>
                  <a:pt x="2484" y="2493"/>
                  <a:pt x="2491" y="2494"/>
                  <a:pt x="2488" y="2500"/>
                </a:cubicBezTo>
                <a:cubicBezTo>
                  <a:pt x="2481" y="2500"/>
                  <a:pt x="2475" y="2500"/>
                  <a:pt x="2469" y="2500"/>
                </a:cubicBezTo>
                <a:cubicBezTo>
                  <a:pt x="2468" y="2499"/>
                  <a:pt x="2468" y="2498"/>
                  <a:pt x="2467" y="2497"/>
                </a:cubicBezTo>
                <a:cubicBezTo>
                  <a:pt x="2460" y="2498"/>
                  <a:pt x="2458" y="2503"/>
                  <a:pt x="2448" y="2498"/>
                </a:cubicBezTo>
                <a:cubicBezTo>
                  <a:pt x="2448" y="2499"/>
                  <a:pt x="2451" y="2499"/>
                  <a:pt x="2453" y="2500"/>
                </a:cubicBezTo>
                <a:cubicBezTo>
                  <a:pt x="2443" y="2504"/>
                  <a:pt x="2443" y="2497"/>
                  <a:pt x="2433" y="2496"/>
                </a:cubicBezTo>
                <a:cubicBezTo>
                  <a:pt x="2449" y="2484"/>
                  <a:pt x="2458" y="2470"/>
                  <a:pt x="2456" y="2456"/>
                </a:cubicBezTo>
                <a:cubicBezTo>
                  <a:pt x="2454" y="2452"/>
                  <a:pt x="2441" y="2453"/>
                  <a:pt x="2434" y="2453"/>
                </a:cubicBezTo>
                <a:cubicBezTo>
                  <a:pt x="2434" y="2459"/>
                  <a:pt x="2432" y="2459"/>
                  <a:pt x="2428" y="2464"/>
                </a:cubicBezTo>
                <a:cubicBezTo>
                  <a:pt x="2422" y="2464"/>
                  <a:pt x="2424" y="2462"/>
                  <a:pt x="2417" y="2462"/>
                </a:cubicBezTo>
                <a:cubicBezTo>
                  <a:pt x="2417" y="2459"/>
                  <a:pt x="2421" y="2456"/>
                  <a:pt x="2426" y="2454"/>
                </a:cubicBezTo>
                <a:cubicBezTo>
                  <a:pt x="2422" y="2452"/>
                  <a:pt x="2423" y="2449"/>
                  <a:pt x="2418" y="2448"/>
                </a:cubicBezTo>
                <a:cubicBezTo>
                  <a:pt x="2411" y="2450"/>
                  <a:pt x="2422" y="2451"/>
                  <a:pt x="2417" y="2456"/>
                </a:cubicBezTo>
                <a:cubicBezTo>
                  <a:pt x="2412" y="2455"/>
                  <a:pt x="2411" y="2457"/>
                  <a:pt x="2404" y="2456"/>
                </a:cubicBezTo>
                <a:cubicBezTo>
                  <a:pt x="2401" y="2452"/>
                  <a:pt x="2409" y="2452"/>
                  <a:pt x="2402" y="2449"/>
                </a:cubicBezTo>
                <a:cubicBezTo>
                  <a:pt x="2396" y="2448"/>
                  <a:pt x="2401" y="2456"/>
                  <a:pt x="2392" y="2453"/>
                </a:cubicBezTo>
                <a:cubicBezTo>
                  <a:pt x="2389" y="2450"/>
                  <a:pt x="2394" y="2452"/>
                  <a:pt x="2397" y="2450"/>
                </a:cubicBezTo>
                <a:cubicBezTo>
                  <a:pt x="2397" y="2449"/>
                  <a:pt x="2395" y="2448"/>
                  <a:pt x="2395" y="2447"/>
                </a:cubicBezTo>
                <a:cubicBezTo>
                  <a:pt x="2385" y="2446"/>
                  <a:pt x="2379" y="2448"/>
                  <a:pt x="2371" y="2448"/>
                </a:cubicBezTo>
                <a:cubicBezTo>
                  <a:pt x="2367" y="2452"/>
                  <a:pt x="2373" y="2453"/>
                  <a:pt x="2367" y="2455"/>
                </a:cubicBezTo>
                <a:cubicBezTo>
                  <a:pt x="2351" y="2452"/>
                  <a:pt x="2347" y="2441"/>
                  <a:pt x="2326" y="2443"/>
                </a:cubicBezTo>
                <a:cubicBezTo>
                  <a:pt x="2325" y="2448"/>
                  <a:pt x="2338" y="2444"/>
                  <a:pt x="2340" y="2447"/>
                </a:cubicBezTo>
                <a:cubicBezTo>
                  <a:pt x="2344" y="2454"/>
                  <a:pt x="2326" y="2449"/>
                  <a:pt x="2326" y="2458"/>
                </a:cubicBezTo>
                <a:cubicBezTo>
                  <a:pt x="2310" y="2454"/>
                  <a:pt x="2292" y="2447"/>
                  <a:pt x="2274" y="2447"/>
                </a:cubicBezTo>
                <a:cubicBezTo>
                  <a:pt x="2272" y="2449"/>
                  <a:pt x="2272" y="2451"/>
                  <a:pt x="2276" y="2452"/>
                </a:cubicBezTo>
                <a:cubicBezTo>
                  <a:pt x="2252" y="2459"/>
                  <a:pt x="2277" y="2440"/>
                  <a:pt x="2258" y="2442"/>
                </a:cubicBezTo>
                <a:cubicBezTo>
                  <a:pt x="2251" y="2438"/>
                  <a:pt x="2259" y="2432"/>
                  <a:pt x="2262" y="2429"/>
                </a:cubicBezTo>
                <a:cubicBezTo>
                  <a:pt x="2224" y="2426"/>
                  <a:pt x="2253" y="2450"/>
                  <a:pt x="2256" y="2451"/>
                </a:cubicBezTo>
                <a:cubicBezTo>
                  <a:pt x="2243" y="2447"/>
                  <a:pt x="2226" y="2447"/>
                  <a:pt x="2214" y="2451"/>
                </a:cubicBezTo>
                <a:lnTo>
                  <a:pt x="2217" y="2445"/>
                </a:lnTo>
                <a:cubicBezTo>
                  <a:pt x="2220" y="2445"/>
                  <a:pt x="2223" y="2446"/>
                  <a:pt x="2226" y="2446"/>
                </a:cubicBezTo>
                <a:cubicBezTo>
                  <a:pt x="2230" y="2440"/>
                  <a:pt x="2219" y="2439"/>
                  <a:pt x="2216" y="2435"/>
                </a:cubicBezTo>
                <a:cubicBezTo>
                  <a:pt x="2214" y="2436"/>
                  <a:pt x="2211" y="2437"/>
                  <a:pt x="2210" y="2438"/>
                </a:cubicBezTo>
                <a:cubicBezTo>
                  <a:pt x="2204" y="2437"/>
                  <a:pt x="2206" y="2434"/>
                  <a:pt x="2210" y="2433"/>
                </a:cubicBezTo>
                <a:cubicBezTo>
                  <a:pt x="2192" y="2427"/>
                  <a:pt x="2190" y="2436"/>
                  <a:pt x="2176" y="2431"/>
                </a:cubicBezTo>
                <a:cubicBezTo>
                  <a:pt x="2171" y="2437"/>
                  <a:pt x="2175" y="2440"/>
                  <a:pt x="2187" y="2441"/>
                </a:cubicBezTo>
                <a:cubicBezTo>
                  <a:pt x="2185" y="2445"/>
                  <a:pt x="2177" y="2445"/>
                  <a:pt x="2169" y="2444"/>
                </a:cubicBezTo>
                <a:cubicBezTo>
                  <a:pt x="2170" y="2442"/>
                  <a:pt x="2174" y="2442"/>
                  <a:pt x="2174" y="2440"/>
                </a:cubicBezTo>
                <a:cubicBezTo>
                  <a:pt x="2166" y="2441"/>
                  <a:pt x="2162" y="2445"/>
                  <a:pt x="2153" y="2445"/>
                </a:cubicBezTo>
                <a:cubicBezTo>
                  <a:pt x="2144" y="2446"/>
                  <a:pt x="2153" y="2441"/>
                  <a:pt x="2144" y="2442"/>
                </a:cubicBezTo>
                <a:cubicBezTo>
                  <a:pt x="2135" y="2441"/>
                  <a:pt x="2148" y="2447"/>
                  <a:pt x="2139" y="2446"/>
                </a:cubicBezTo>
                <a:cubicBezTo>
                  <a:pt x="2133" y="2442"/>
                  <a:pt x="2129" y="2440"/>
                  <a:pt x="2118" y="2442"/>
                </a:cubicBezTo>
                <a:cubicBezTo>
                  <a:pt x="2119" y="2440"/>
                  <a:pt x="2119" y="2438"/>
                  <a:pt x="2118" y="2436"/>
                </a:cubicBezTo>
                <a:cubicBezTo>
                  <a:pt x="2108" y="2438"/>
                  <a:pt x="2092" y="2435"/>
                  <a:pt x="2092" y="2429"/>
                </a:cubicBezTo>
                <a:cubicBezTo>
                  <a:pt x="2080" y="2431"/>
                  <a:pt x="2067" y="2431"/>
                  <a:pt x="2055" y="2429"/>
                </a:cubicBezTo>
                <a:cubicBezTo>
                  <a:pt x="2061" y="2432"/>
                  <a:pt x="2065" y="2436"/>
                  <a:pt x="2065" y="2440"/>
                </a:cubicBezTo>
                <a:cubicBezTo>
                  <a:pt x="2077" y="2434"/>
                  <a:pt x="2084" y="2443"/>
                  <a:pt x="2089" y="2435"/>
                </a:cubicBezTo>
                <a:cubicBezTo>
                  <a:pt x="2089" y="2437"/>
                  <a:pt x="2092" y="2448"/>
                  <a:pt x="2105" y="2446"/>
                </a:cubicBezTo>
                <a:cubicBezTo>
                  <a:pt x="2107" y="2450"/>
                  <a:pt x="2093" y="2448"/>
                  <a:pt x="2097" y="2455"/>
                </a:cubicBezTo>
                <a:cubicBezTo>
                  <a:pt x="2089" y="2454"/>
                  <a:pt x="2085" y="2452"/>
                  <a:pt x="2085" y="2449"/>
                </a:cubicBezTo>
                <a:cubicBezTo>
                  <a:pt x="2081" y="2449"/>
                  <a:pt x="2078" y="2451"/>
                  <a:pt x="2071" y="2449"/>
                </a:cubicBezTo>
                <a:cubicBezTo>
                  <a:pt x="2064" y="2451"/>
                  <a:pt x="2061" y="2454"/>
                  <a:pt x="2057" y="2457"/>
                </a:cubicBezTo>
                <a:cubicBezTo>
                  <a:pt x="2053" y="2456"/>
                  <a:pt x="2052" y="2454"/>
                  <a:pt x="2054" y="2452"/>
                </a:cubicBezTo>
                <a:cubicBezTo>
                  <a:pt x="2045" y="2452"/>
                  <a:pt x="2040" y="2447"/>
                  <a:pt x="2031" y="2445"/>
                </a:cubicBezTo>
                <a:cubicBezTo>
                  <a:pt x="2022" y="2443"/>
                  <a:pt x="2015" y="2446"/>
                  <a:pt x="2011" y="2444"/>
                </a:cubicBezTo>
                <a:cubicBezTo>
                  <a:pt x="2006" y="2442"/>
                  <a:pt x="2005" y="2427"/>
                  <a:pt x="2015" y="2426"/>
                </a:cubicBezTo>
                <a:cubicBezTo>
                  <a:pt x="2005" y="2428"/>
                  <a:pt x="1989" y="2434"/>
                  <a:pt x="1982" y="2428"/>
                </a:cubicBezTo>
                <a:cubicBezTo>
                  <a:pt x="1978" y="2429"/>
                  <a:pt x="1976" y="2431"/>
                  <a:pt x="1974" y="2433"/>
                </a:cubicBezTo>
                <a:cubicBezTo>
                  <a:pt x="1966" y="2431"/>
                  <a:pt x="1968" y="2428"/>
                  <a:pt x="1955" y="2429"/>
                </a:cubicBezTo>
                <a:lnTo>
                  <a:pt x="1955" y="2429"/>
                </a:lnTo>
                <a:lnTo>
                  <a:pt x="1950" y="2428"/>
                </a:lnTo>
                <a:lnTo>
                  <a:pt x="1950" y="2428"/>
                </a:lnTo>
                <a:cubicBezTo>
                  <a:pt x="1949" y="2429"/>
                  <a:pt x="1947" y="2431"/>
                  <a:pt x="1951" y="2432"/>
                </a:cubicBezTo>
                <a:cubicBezTo>
                  <a:pt x="1951" y="2431"/>
                  <a:pt x="1953" y="2431"/>
                  <a:pt x="1954" y="2431"/>
                </a:cubicBezTo>
                <a:lnTo>
                  <a:pt x="1955" y="2430"/>
                </a:lnTo>
                <a:lnTo>
                  <a:pt x="1956" y="2433"/>
                </a:lnTo>
                <a:cubicBezTo>
                  <a:pt x="1956" y="2437"/>
                  <a:pt x="1955" y="2442"/>
                  <a:pt x="1945" y="2443"/>
                </a:cubicBezTo>
                <a:cubicBezTo>
                  <a:pt x="1945" y="2444"/>
                  <a:pt x="1951" y="2444"/>
                  <a:pt x="1955" y="2445"/>
                </a:cubicBezTo>
                <a:cubicBezTo>
                  <a:pt x="1941" y="2449"/>
                  <a:pt x="1937" y="2452"/>
                  <a:pt x="1935" y="2463"/>
                </a:cubicBezTo>
                <a:cubicBezTo>
                  <a:pt x="1928" y="2461"/>
                  <a:pt x="1928" y="2466"/>
                  <a:pt x="1921" y="2464"/>
                </a:cubicBezTo>
                <a:cubicBezTo>
                  <a:pt x="1918" y="2458"/>
                  <a:pt x="1914" y="2453"/>
                  <a:pt x="1909" y="2447"/>
                </a:cubicBezTo>
                <a:cubicBezTo>
                  <a:pt x="1915" y="2449"/>
                  <a:pt x="1916" y="2446"/>
                  <a:pt x="1922" y="2447"/>
                </a:cubicBezTo>
                <a:cubicBezTo>
                  <a:pt x="1922" y="2445"/>
                  <a:pt x="1921" y="2442"/>
                  <a:pt x="1920" y="2440"/>
                </a:cubicBezTo>
                <a:cubicBezTo>
                  <a:pt x="1894" y="2446"/>
                  <a:pt x="1887" y="2428"/>
                  <a:pt x="1862" y="2434"/>
                </a:cubicBezTo>
                <a:cubicBezTo>
                  <a:pt x="1850" y="2429"/>
                  <a:pt x="1835" y="2426"/>
                  <a:pt x="1819" y="2427"/>
                </a:cubicBezTo>
                <a:cubicBezTo>
                  <a:pt x="1825" y="2420"/>
                  <a:pt x="1829" y="2412"/>
                  <a:pt x="1842" y="2412"/>
                </a:cubicBezTo>
                <a:cubicBezTo>
                  <a:pt x="1826" y="2408"/>
                  <a:pt x="1808" y="2417"/>
                  <a:pt x="1789" y="2417"/>
                </a:cubicBezTo>
                <a:cubicBezTo>
                  <a:pt x="1792" y="2423"/>
                  <a:pt x="1797" y="2415"/>
                  <a:pt x="1807" y="2418"/>
                </a:cubicBezTo>
                <a:cubicBezTo>
                  <a:pt x="1806" y="2421"/>
                  <a:pt x="1809" y="2423"/>
                  <a:pt x="1817" y="2424"/>
                </a:cubicBezTo>
                <a:cubicBezTo>
                  <a:pt x="1816" y="2427"/>
                  <a:pt x="1812" y="2427"/>
                  <a:pt x="1809" y="2429"/>
                </a:cubicBezTo>
                <a:cubicBezTo>
                  <a:pt x="1810" y="2433"/>
                  <a:pt x="1817" y="2434"/>
                  <a:pt x="1818" y="2438"/>
                </a:cubicBezTo>
                <a:cubicBezTo>
                  <a:pt x="1825" y="2437"/>
                  <a:pt x="1827" y="2434"/>
                  <a:pt x="1830" y="2430"/>
                </a:cubicBezTo>
                <a:cubicBezTo>
                  <a:pt x="1839" y="2435"/>
                  <a:pt x="1830" y="2434"/>
                  <a:pt x="1842" y="2432"/>
                </a:cubicBezTo>
                <a:cubicBezTo>
                  <a:pt x="1841" y="2436"/>
                  <a:pt x="1846" y="2438"/>
                  <a:pt x="1846" y="2441"/>
                </a:cubicBezTo>
                <a:cubicBezTo>
                  <a:pt x="1833" y="2446"/>
                  <a:pt x="1837" y="2456"/>
                  <a:pt x="1822" y="2459"/>
                </a:cubicBezTo>
                <a:lnTo>
                  <a:pt x="1822" y="2458"/>
                </a:lnTo>
                <a:lnTo>
                  <a:pt x="1818" y="2459"/>
                </a:lnTo>
                <a:cubicBezTo>
                  <a:pt x="1819" y="2456"/>
                  <a:pt x="1827" y="2458"/>
                  <a:pt x="1827" y="2454"/>
                </a:cubicBezTo>
                <a:cubicBezTo>
                  <a:pt x="1825" y="2452"/>
                  <a:pt x="1824" y="2449"/>
                  <a:pt x="1818" y="2449"/>
                </a:cubicBezTo>
                <a:cubicBezTo>
                  <a:pt x="1812" y="2449"/>
                  <a:pt x="1815" y="2456"/>
                  <a:pt x="1810" y="2456"/>
                </a:cubicBezTo>
                <a:cubicBezTo>
                  <a:pt x="1801" y="2456"/>
                  <a:pt x="1792" y="2455"/>
                  <a:pt x="1785" y="2452"/>
                </a:cubicBezTo>
                <a:cubicBezTo>
                  <a:pt x="1792" y="2447"/>
                  <a:pt x="1788" y="2443"/>
                  <a:pt x="1794" y="2435"/>
                </a:cubicBezTo>
                <a:cubicBezTo>
                  <a:pt x="1778" y="2439"/>
                  <a:pt x="1777" y="2454"/>
                  <a:pt x="1778" y="2460"/>
                </a:cubicBezTo>
                <a:cubicBezTo>
                  <a:pt x="1785" y="2461"/>
                  <a:pt x="1779" y="2453"/>
                  <a:pt x="1788" y="2456"/>
                </a:cubicBezTo>
                <a:cubicBezTo>
                  <a:pt x="1778" y="2458"/>
                  <a:pt x="1793" y="2464"/>
                  <a:pt x="1799" y="2461"/>
                </a:cubicBezTo>
                <a:cubicBezTo>
                  <a:pt x="1801" y="2461"/>
                  <a:pt x="1801" y="2462"/>
                  <a:pt x="1801" y="2463"/>
                </a:cubicBezTo>
                <a:cubicBezTo>
                  <a:pt x="1797" y="2464"/>
                  <a:pt x="1794" y="2465"/>
                  <a:pt x="1791" y="2466"/>
                </a:cubicBezTo>
                <a:cubicBezTo>
                  <a:pt x="1781" y="2463"/>
                  <a:pt x="1764" y="2459"/>
                  <a:pt x="1753" y="2462"/>
                </a:cubicBezTo>
                <a:cubicBezTo>
                  <a:pt x="1758" y="2458"/>
                  <a:pt x="1752" y="2458"/>
                  <a:pt x="1745" y="2457"/>
                </a:cubicBezTo>
                <a:cubicBezTo>
                  <a:pt x="1745" y="2452"/>
                  <a:pt x="1747" y="2446"/>
                  <a:pt x="1750" y="2441"/>
                </a:cubicBezTo>
                <a:cubicBezTo>
                  <a:pt x="1745" y="2444"/>
                  <a:pt x="1740" y="2448"/>
                  <a:pt x="1735" y="2451"/>
                </a:cubicBezTo>
                <a:cubicBezTo>
                  <a:pt x="1736" y="2452"/>
                  <a:pt x="1738" y="2453"/>
                  <a:pt x="1741" y="2454"/>
                </a:cubicBezTo>
                <a:cubicBezTo>
                  <a:pt x="1732" y="2457"/>
                  <a:pt x="1730" y="2467"/>
                  <a:pt x="1719" y="2467"/>
                </a:cubicBezTo>
                <a:cubicBezTo>
                  <a:pt x="1723" y="2458"/>
                  <a:pt x="1718" y="2448"/>
                  <a:pt x="1704" y="2442"/>
                </a:cubicBezTo>
                <a:cubicBezTo>
                  <a:pt x="1708" y="2452"/>
                  <a:pt x="1700" y="2462"/>
                  <a:pt x="1683" y="2469"/>
                </a:cubicBezTo>
                <a:cubicBezTo>
                  <a:pt x="1676" y="2467"/>
                  <a:pt x="1669" y="2466"/>
                  <a:pt x="1662" y="2464"/>
                </a:cubicBezTo>
                <a:cubicBezTo>
                  <a:pt x="1656" y="2465"/>
                  <a:pt x="1653" y="2468"/>
                  <a:pt x="1648" y="2470"/>
                </a:cubicBezTo>
                <a:cubicBezTo>
                  <a:pt x="1622" y="2466"/>
                  <a:pt x="1607" y="2473"/>
                  <a:pt x="1590" y="2464"/>
                </a:cubicBezTo>
                <a:cubicBezTo>
                  <a:pt x="1582" y="2465"/>
                  <a:pt x="1575" y="2469"/>
                  <a:pt x="1566" y="2465"/>
                </a:cubicBezTo>
                <a:cubicBezTo>
                  <a:pt x="1566" y="2462"/>
                  <a:pt x="1572" y="2464"/>
                  <a:pt x="1574" y="2461"/>
                </a:cubicBezTo>
                <a:cubicBezTo>
                  <a:pt x="1566" y="2459"/>
                  <a:pt x="1570" y="2465"/>
                  <a:pt x="1562" y="2462"/>
                </a:cubicBezTo>
                <a:cubicBezTo>
                  <a:pt x="1554" y="2454"/>
                  <a:pt x="1514" y="2464"/>
                  <a:pt x="1505" y="2456"/>
                </a:cubicBezTo>
                <a:cubicBezTo>
                  <a:pt x="1496" y="2455"/>
                  <a:pt x="1498" y="2457"/>
                  <a:pt x="1498" y="2460"/>
                </a:cubicBezTo>
                <a:cubicBezTo>
                  <a:pt x="1491" y="2459"/>
                  <a:pt x="1481" y="2459"/>
                  <a:pt x="1487" y="2455"/>
                </a:cubicBezTo>
                <a:cubicBezTo>
                  <a:pt x="1476" y="2455"/>
                  <a:pt x="1463" y="2460"/>
                  <a:pt x="1455" y="2456"/>
                </a:cubicBezTo>
                <a:cubicBezTo>
                  <a:pt x="1448" y="2456"/>
                  <a:pt x="1457" y="2459"/>
                  <a:pt x="1452" y="2461"/>
                </a:cubicBezTo>
                <a:cubicBezTo>
                  <a:pt x="1440" y="2451"/>
                  <a:pt x="1417" y="2462"/>
                  <a:pt x="1404" y="2451"/>
                </a:cubicBezTo>
                <a:cubicBezTo>
                  <a:pt x="1395" y="2449"/>
                  <a:pt x="1398" y="2455"/>
                  <a:pt x="1390" y="2454"/>
                </a:cubicBezTo>
                <a:cubicBezTo>
                  <a:pt x="1393" y="2449"/>
                  <a:pt x="1384" y="2449"/>
                  <a:pt x="1377" y="2448"/>
                </a:cubicBezTo>
                <a:cubicBezTo>
                  <a:pt x="1375" y="2453"/>
                  <a:pt x="1379" y="2455"/>
                  <a:pt x="1379" y="2459"/>
                </a:cubicBezTo>
                <a:cubicBezTo>
                  <a:pt x="1376" y="2459"/>
                  <a:pt x="1372" y="2460"/>
                  <a:pt x="1370" y="2461"/>
                </a:cubicBezTo>
                <a:cubicBezTo>
                  <a:pt x="1361" y="2460"/>
                  <a:pt x="1364" y="2457"/>
                  <a:pt x="1354" y="2455"/>
                </a:cubicBezTo>
                <a:cubicBezTo>
                  <a:pt x="1345" y="2452"/>
                  <a:pt x="1347" y="2460"/>
                  <a:pt x="1337" y="2458"/>
                </a:cubicBezTo>
                <a:cubicBezTo>
                  <a:pt x="1337" y="2448"/>
                  <a:pt x="1311" y="2453"/>
                  <a:pt x="1298" y="2451"/>
                </a:cubicBezTo>
                <a:cubicBezTo>
                  <a:pt x="1302" y="2447"/>
                  <a:pt x="1301" y="2445"/>
                  <a:pt x="1297" y="2443"/>
                </a:cubicBezTo>
                <a:cubicBezTo>
                  <a:pt x="1277" y="2445"/>
                  <a:pt x="1264" y="2452"/>
                  <a:pt x="1244" y="2453"/>
                </a:cubicBezTo>
                <a:cubicBezTo>
                  <a:pt x="1247" y="2452"/>
                  <a:pt x="1249" y="2451"/>
                  <a:pt x="1249" y="2449"/>
                </a:cubicBezTo>
                <a:cubicBezTo>
                  <a:pt x="1229" y="2447"/>
                  <a:pt x="1243" y="2455"/>
                  <a:pt x="1222" y="2451"/>
                </a:cubicBezTo>
                <a:cubicBezTo>
                  <a:pt x="1222" y="2447"/>
                  <a:pt x="1216" y="2446"/>
                  <a:pt x="1218" y="2443"/>
                </a:cubicBezTo>
                <a:lnTo>
                  <a:pt x="1208" y="2442"/>
                </a:lnTo>
                <a:cubicBezTo>
                  <a:pt x="1205" y="2442"/>
                  <a:pt x="1203" y="2451"/>
                  <a:pt x="1211" y="2452"/>
                </a:cubicBezTo>
                <a:cubicBezTo>
                  <a:pt x="1208" y="2458"/>
                  <a:pt x="1194" y="2455"/>
                  <a:pt x="1192" y="2462"/>
                </a:cubicBezTo>
                <a:cubicBezTo>
                  <a:pt x="1172" y="2453"/>
                  <a:pt x="1156" y="2459"/>
                  <a:pt x="1131" y="2458"/>
                </a:cubicBezTo>
                <a:cubicBezTo>
                  <a:pt x="1127" y="2465"/>
                  <a:pt x="1126" y="2472"/>
                  <a:pt x="1128" y="2479"/>
                </a:cubicBezTo>
                <a:cubicBezTo>
                  <a:pt x="1123" y="2478"/>
                  <a:pt x="1123" y="2482"/>
                  <a:pt x="1117" y="2480"/>
                </a:cubicBezTo>
                <a:cubicBezTo>
                  <a:pt x="1109" y="2480"/>
                  <a:pt x="1115" y="2475"/>
                  <a:pt x="1109" y="2475"/>
                </a:cubicBezTo>
                <a:cubicBezTo>
                  <a:pt x="1095" y="2477"/>
                  <a:pt x="1087" y="2482"/>
                  <a:pt x="1072" y="2482"/>
                </a:cubicBezTo>
                <a:cubicBezTo>
                  <a:pt x="1067" y="2482"/>
                  <a:pt x="1062" y="2483"/>
                  <a:pt x="1058" y="2485"/>
                </a:cubicBezTo>
                <a:cubicBezTo>
                  <a:pt x="1062" y="2487"/>
                  <a:pt x="1068" y="2487"/>
                  <a:pt x="1074" y="2486"/>
                </a:cubicBezTo>
                <a:lnTo>
                  <a:pt x="1074" y="2485"/>
                </a:lnTo>
                <a:cubicBezTo>
                  <a:pt x="1081" y="2488"/>
                  <a:pt x="1090" y="2489"/>
                  <a:pt x="1098" y="2490"/>
                </a:cubicBezTo>
                <a:cubicBezTo>
                  <a:pt x="1083" y="2491"/>
                  <a:pt x="1068" y="2493"/>
                  <a:pt x="1055" y="2496"/>
                </a:cubicBezTo>
                <a:cubicBezTo>
                  <a:pt x="1047" y="2488"/>
                  <a:pt x="1017" y="2492"/>
                  <a:pt x="1005" y="2496"/>
                </a:cubicBezTo>
                <a:cubicBezTo>
                  <a:pt x="1000" y="2491"/>
                  <a:pt x="984" y="2492"/>
                  <a:pt x="980" y="2491"/>
                </a:cubicBezTo>
                <a:cubicBezTo>
                  <a:pt x="990" y="2486"/>
                  <a:pt x="968" y="2490"/>
                  <a:pt x="971" y="2484"/>
                </a:cubicBezTo>
                <a:cubicBezTo>
                  <a:pt x="988" y="2485"/>
                  <a:pt x="993" y="2494"/>
                  <a:pt x="1015" y="2491"/>
                </a:cubicBezTo>
                <a:cubicBezTo>
                  <a:pt x="1015" y="2488"/>
                  <a:pt x="1017" y="2486"/>
                  <a:pt x="1009" y="2485"/>
                </a:cubicBezTo>
                <a:cubicBezTo>
                  <a:pt x="1001" y="2486"/>
                  <a:pt x="996" y="2485"/>
                  <a:pt x="989" y="2485"/>
                </a:cubicBezTo>
                <a:cubicBezTo>
                  <a:pt x="988" y="2483"/>
                  <a:pt x="991" y="2482"/>
                  <a:pt x="990" y="2480"/>
                </a:cubicBezTo>
                <a:cubicBezTo>
                  <a:pt x="978" y="2478"/>
                  <a:pt x="973" y="2483"/>
                  <a:pt x="961" y="2480"/>
                </a:cubicBezTo>
                <a:cubicBezTo>
                  <a:pt x="955" y="2482"/>
                  <a:pt x="955" y="2485"/>
                  <a:pt x="949" y="2488"/>
                </a:cubicBezTo>
                <a:cubicBezTo>
                  <a:pt x="945" y="2484"/>
                  <a:pt x="936" y="2484"/>
                  <a:pt x="930" y="2482"/>
                </a:cubicBezTo>
                <a:cubicBezTo>
                  <a:pt x="940" y="2488"/>
                  <a:pt x="924" y="2485"/>
                  <a:pt x="920" y="2488"/>
                </a:cubicBezTo>
                <a:cubicBezTo>
                  <a:pt x="924" y="2488"/>
                  <a:pt x="928" y="2489"/>
                  <a:pt x="930" y="2491"/>
                </a:cubicBezTo>
                <a:cubicBezTo>
                  <a:pt x="912" y="2491"/>
                  <a:pt x="899" y="2494"/>
                  <a:pt x="895" y="2499"/>
                </a:cubicBezTo>
                <a:cubicBezTo>
                  <a:pt x="899" y="2499"/>
                  <a:pt x="903" y="2501"/>
                  <a:pt x="905" y="2502"/>
                </a:cubicBezTo>
                <a:cubicBezTo>
                  <a:pt x="894" y="2502"/>
                  <a:pt x="883" y="2504"/>
                  <a:pt x="876" y="2508"/>
                </a:cubicBezTo>
                <a:cubicBezTo>
                  <a:pt x="871" y="2507"/>
                  <a:pt x="866" y="2507"/>
                  <a:pt x="861" y="2506"/>
                </a:cubicBezTo>
                <a:cubicBezTo>
                  <a:pt x="862" y="2505"/>
                  <a:pt x="862" y="2504"/>
                  <a:pt x="861" y="2503"/>
                </a:cubicBezTo>
                <a:cubicBezTo>
                  <a:pt x="857" y="2503"/>
                  <a:pt x="852" y="2503"/>
                  <a:pt x="848" y="2504"/>
                </a:cubicBezTo>
                <a:cubicBezTo>
                  <a:pt x="839" y="2503"/>
                  <a:pt x="830" y="2501"/>
                  <a:pt x="822" y="2500"/>
                </a:cubicBezTo>
                <a:cubicBezTo>
                  <a:pt x="846" y="2495"/>
                  <a:pt x="871" y="2502"/>
                  <a:pt x="887" y="2501"/>
                </a:cubicBezTo>
                <a:cubicBezTo>
                  <a:pt x="885" y="2499"/>
                  <a:pt x="877" y="2501"/>
                  <a:pt x="879" y="2496"/>
                </a:cubicBezTo>
                <a:cubicBezTo>
                  <a:pt x="888" y="2494"/>
                  <a:pt x="886" y="2500"/>
                  <a:pt x="892" y="2500"/>
                </a:cubicBezTo>
                <a:lnTo>
                  <a:pt x="889" y="2491"/>
                </a:lnTo>
                <a:cubicBezTo>
                  <a:pt x="894" y="2488"/>
                  <a:pt x="908" y="2488"/>
                  <a:pt x="913" y="2485"/>
                </a:cubicBezTo>
                <a:cubicBezTo>
                  <a:pt x="909" y="2485"/>
                  <a:pt x="911" y="2480"/>
                  <a:pt x="905" y="2480"/>
                </a:cubicBezTo>
                <a:cubicBezTo>
                  <a:pt x="892" y="2483"/>
                  <a:pt x="875" y="2478"/>
                  <a:pt x="872" y="2485"/>
                </a:cubicBezTo>
                <a:cubicBezTo>
                  <a:pt x="881" y="2486"/>
                  <a:pt x="886" y="2479"/>
                  <a:pt x="886" y="2485"/>
                </a:cubicBezTo>
                <a:cubicBezTo>
                  <a:pt x="857" y="2488"/>
                  <a:pt x="818" y="2484"/>
                  <a:pt x="787" y="2490"/>
                </a:cubicBezTo>
                <a:cubicBezTo>
                  <a:pt x="779" y="2488"/>
                  <a:pt x="772" y="2487"/>
                  <a:pt x="764" y="2485"/>
                </a:cubicBezTo>
                <a:cubicBezTo>
                  <a:pt x="758" y="2484"/>
                  <a:pt x="755" y="2486"/>
                  <a:pt x="752" y="2488"/>
                </a:cubicBezTo>
                <a:cubicBezTo>
                  <a:pt x="751" y="2488"/>
                  <a:pt x="751" y="2488"/>
                  <a:pt x="751" y="2488"/>
                </a:cubicBezTo>
                <a:cubicBezTo>
                  <a:pt x="755" y="2482"/>
                  <a:pt x="753" y="2476"/>
                  <a:pt x="746" y="2471"/>
                </a:cubicBezTo>
                <a:cubicBezTo>
                  <a:pt x="753" y="2473"/>
                  <a:pt x="760" y="2474"/>
                  <a:pt x="767" y="2474"/>
                </a:cubicBezTo>
                <a:cubicBezTo>
                  <a:pt x="767" y="2473"/>
                  <a:pt x="767" y="2472"/>
                  <a:pt x="768" y="2471"/>
                </a:cubicBezTo>
                <a:cubicBezTo>
                  <a:pt x="775" y="2471"/>
                  <a:pt x="777" y="2469"/>
                  <a:pt x="779" y="2467"/>
                </a:cubicBezTo>
                <a:lnTo>
                  <a:pt x="781" y="2467"/>
                </a:lnTo>
                <a:lnTo>
                  <a:pt x="780" y="2467"/>
                </a:lnTo>
                <a:cubicBezTo>
                  <a:pt x="782" y="2466"/>
                  <a:pt x="784" y="2466"/>
                  <a:pt x="786" y="2465"/>
                </a:cubicBezTo>
                <a:cubicBezTo>
                  <a:pt x="785" y="2464"/>
                  <a:pt x="782" y="2464"/>
                  <a:pt x="778" y="2464"/>
                </a:cubicBezTo>
                <a:cubicBezTo>
                  <a:pt x="767" y="2457"/>
                  <a:pt x="741" y="2453"/>
                  <a:pt x="725" y="2447"/>
                </a:cubicBezTo>
                <a:cubicBezTo>
                  <a:pt x="725" y="2460"/>
                  <a:pt x="699" y="2454"/>
                  <a:pt x="691" y="2462"/>
                </a:cubicBezTo>
                <a:cubicBezTo>
                  <a:pt x="699" y="2463"/>
                  <a:pt x="706" y="2465"/>
                  <a:pt x="714" y="2468"/>
                </a:cubicBezTo>
                <a:cubicBezTo>
                  <a:pt x="712" y="2470"/>
                  <a:pt x="708" y="2472"/>
                  <a:pt x="703" y="2472"/>
                </a:cubicBezTo>
                <a:cubicBezTo>
                  <a:pt x="699" y="2467"/>
                  <a:pt x="685" y="2465"/>
                  <a:pt x="687" y="2459"/>
                </a:cubicBezTo>
                <a:cubicBezTo>
                  <a:pt x="683" y="2459"/>
                  <a:pt x="678" y="2459"/>
                  <a:pt x="674" y="2458"/>
                </a:cubicBezTo>
                <a:cubicBezTo>
                  <a:pt x="677" y="2458"/>
                  <a:pt x="677" y="2456"/>
                  <a:pt x="677" y="2455"/>
                </a:cubicBezTo>
                <a:cubicBezTo>
                  <a:pt x="675" y="2455"/>
                  <a:pt x="674" y="2455"/>
                  <a:pt x="674" y="2454"/>
                </a:cubicBezTo>
                <a:cubicBezTo>
                  <a:pt x="671" y="2454"/>
                  <a:pt x="672" y="2456"/>
                  <a:pt x="672" y="2458"/>
                </a:cubicBezTo>
                <a:cubicBezTo>
                  <a:pt x="665" y="2456"/>
                  <a:pt x="658" y="2454"/>
                  <a:pt x="650" y="2453"/>
                </a:cubicBezTo>
                <a:cubicBezTo>
                  <a:pt x="649" y="2456"/>
                  <a:pt x="645" y="2457"/>
                  <a:pt x="641" y="2458"/>
                </a:cubicBezTo>
                <a:lnTo>
                  <a:pt x="640" y="2458"/>
                </a:lnTo>
                <a:lnTo>
                  <a:pt x="641" y="2458"/>
                </a:lnTo>
                <a:cubicBezTo>
                  <a:pt x="646" y="2451"/>
                  <a:pt x="630" y="2449"/>
                  <a:pt x="624" y="2446"/>
                </a:cubicBezTo>
                <a:cubicBezTo>
                  <a:pt x="619" y="2446"/>
                  <a:pt x="621" y="2453"/>
                  <a:pt x="625" y="2452"/>
                </a:cubicBezTo>
                <a:cubicBezTo>
                  <a:pt x="632" y="2452"/>
                  <a:pt x="629" y="2457"/>
                  <a:pt x="624" y="2457"/>
                </a:cubicBezTo>
                <a:cubicBezTo>
                  <a:pt x="627" y="2459"/>
                  <a:pt x="631" y="2460"/>
                  <a:pt x="636" y="2459"/>
                </a:cubicBezTo>
                <a:lnTo>
                  <a:pt x="637" y="2459"/>
                </a:lnTo>
                <a:lnTo>
                  <a:pt x="648" y="2462"/>
                </a:lnTo>
                <a:cubicBezTo>
                  <a:pt x="639" y="2463"/>
                  <a:pt x="631" y="2464"/>
                  <a:pt x="622" y="2464"/>
                </a:cubicBezTo>
                <a:cubicBezTo>
                  <a:pt x="619" y="2460"/>
                  <a:pt x="617" y="2457"/>
                  <a:pt x="618" y="2453"/>
                </a:cubicBezTo>
                <a:cubicBezTo>
                  <a:pt x="611" y="2452"/>
                  <a:pt x="601" y="2454"/>
                  <a:pt x="594" y="2452"/>
                </a:cubicBezTo>
                <a:cubicBezTo>
                  <a:pt x="598" y="2457"/>
                  <a:pt x="585" y="2457"/>
                  <a:pt x="576" y="2458"/>
                </a:cubicBezTo>
                <a:cubicBezTo>
                  <a:pt x="570" y="2447"/>
                  <a:pt x="549" y="2458"/>
                  <a:pt x="539" y="2451"/>
                </a:cubicBezTo>
                <a:cubicBezTo>
                  <a:pt x="533" y="2452"/>
                  <a:pt x="538" y="2456"/>
                  <a:pt x="532" y="2456"/>
                </a:cubicBezTo>
                <a:cubicBezTo>
                  <a:pt x="520" y="2452"/>
                  <a:pt x="511" y="2446"/>
                  <a:pt x="505" y="2440"/>
                </a:cubicBezTo>
                <a:cubicBezTo>
                  <a:pt x="502" y="2441"/>
                  <a:pt x="497" y="2440"/>
                  <a:pt x="497" y="2442"/>
                </a:cubicBezTo>
                <a:cubicBezTo>
                  <a:pt x="498" y="2444"/>
                  <a:pt x="503" y="2443"/>
                  <a:pt x="504" y="2444"/>
                </a:cubicBezTo>
                <a:cubicBezTo>
                  <a:pt x="478" y="2456"/>
                  <a:pt x="446" y="2432"/>
                  <a:pt x="423" y="2446"/>
                </a:cubicBezTo>
                <a:cubicBezTo>
                  <a:pt x="431" y="2444"/>
                  <a:pt x="439" y="2445"/>
                  <a:pt x="446" y="2446"/>
                </a:cubicBezTo>
                <a:cubicBezTo>
                  <a:pt x="446" y="2450"/>
                  <a:pt x="447" y="2453"/>
                  <a:pt x="450" y="2456"/>
                </a:cubicBezTo>
                <a:cubicBezTo>
                  <a:pt x="420" y="2465"/>
                  <a:pt x="382" y="2466"/>
                  <a:pt x="351" y="2457"/>
                </a:cubicBezTo>
                <a:cubicBezTo>
                  <a:pt x="349" y="2459"/>
                  <a:pt x="349" y="2462"/>
                  <a:pt x="351" y="2464"/>
                </a:cubicBezTo>
                <a:cubicBezTo>
                  <a:pt x="346" y="2465"/>
                  <a:pt x="336" y="2471"/>
                  <a:pt x="329" y="2467"/>
                </a:cubicBezTo>
                <a:cubicBezTo>
                  <a:pt x="337" y="2464"/>
                  <a:pt x="325" y="2460"/>
                  <a:pt x="323" y="2458"/>
                </a:cubicBezTo>
                <a:cubicBezTo>
                  <a:pt x="336" y="2457"/>
                  <a:pt x="347" y="2456"/>
                  <a:pt x="350" y="2452"/>
                </a:cubicBezTo>
                <a:cubicBezTo>
                  <a:pt x="348" y="2450"/>
                  <a:pt x="344" y="2449"/>
                  <a:pt x="340" y="2448"/>
                </a:cubicBezTo>
                <a:cubicBezTo>
                  <a:pt x="330" y="2450"/>
                  <a:pt x="313" y="2450"/>
                  <a:pt x="316" y="2456"/>
                </a:cubicBezTo>
                <a:cubicBezTo>
                  <a:pt x="309" y="2457"/>
                  <a:pt x="301" y="2457"/>
                  <a:pt x="294" y="2458"/>
                </a:cubicBezTo>
                <a:cubicBezTo>
                  <a:pt x="290" y="2454"/>
                  <a:pt x="298" y="2453"/>
                  <a:pt x="291" y="2451"/>
                </a:cubicBezTo>
                <a:cubicBezTo>
                  <a:pt x="269" y="2455"/>
                  <a:pt x="248" y="2443"/>
                  <a:pt x="225" y="2445"/>
                </a:cubicBezTo>
                <a:cubicBezTo>
                  <a:pt x="212" y="2440"/>
                  <a:pt x="193" y="2439"/>
                  <a:pt x="178" y="2443"/>
                </a:cubicBezTo>
                <a:cubicBezTo>
                  <a:pt x="175" y="2441"/>
                  <a:pt x="171" y="2440"/>
                  <a:pt x="171" y="2437"/>
                </a:cubicBezTo>
                <a:cubicBezTo>
                  <a:pt x="189" y="2437"/>
                  <a:pt x="184" y="2423"/>
                  <a:pt x="179" y="2419"/>
                </a:cubicBezTo>
                <a:cubicBezTo>
                  <a:pt x="185" y="2419"/>
                  <a:pt x="188" y="2418"/>
                  <a:pt x="188" y="2415"/>
                </a:cubicBezTo>
                <a:cubicBezTo>
                  <a:pt x="186" y="2410"/>
                  <a:pt x="170" y="2410"/>
                  <a:pt x="165" y="2406"/>
                </a:cubicBezTo>
                <a:cubicBezTo>
                  <a:pt x="170" y="2404"/>
                  <a:pt x="170" y="2399"/>
                  <a:pt x="175" y="2397"/>
                </a:cubicBezTo>
                <a:cubicBezTo>
                  <a:pt x="156" y="2398"/>
                  <a:pt x="156" y="2391"/>
                  <a:pt x="150" y="2387"/>
                </a:cubicBezTo>
                <a:cubicBezTo>
                  <a:pt x="158" y="2384"/>
                  <a:pt x="169" y="2384"/>
                  <a:pt x="179" y="2385"/>
                </a:cubicBezTo>
                <a:cubicBezTo>
                  <a:pt x="181" y="2380"/>
                  <a:pt x="169" y="2383"/>
                  <a:pt x="173" y="2378"/>
                </a:cubicBezTo>
                <a:cubicBezTo>
                  <a:pt x="167" y="2378"/>
                  <a:pt x="161" y="2385"/>
                  <a:pt x="153" y="2380"/>
                </a:cubicBezTo>
                <a:cubicBezTo>
                  <a:pt x="155" y="2376"/>
                  <a:pt x="167" y="2377"/>
                  <a:pt x="165" y="2371"/>
                </a:cubicBezTo>
                <a:cubicBezTo>
                  <a:pt x="158" y="2370"/>
                  <a:pt x="144" y="2372"/>
                  <a:pt x="142" y="2369"/>
                </a:cubicBezTo>
                <a:cubicBezTo>
                  <a:pt x="160" y="2368"/>
                  <a:pt x="147" y="2359"/>
                  <a:pt x="147" y="2354"/>
                </a:cubicBezTo>
                <a:cubicBezTo>
                  <a:pt x="152" y="2353"/>
                  <a:pt x="152" y="2350"/>
                  <a:pt x="156" y="2349"/>
                </a:cubicBezTo>
                <a:cubicBezTo>
                  <a:pt x="155" y="2355"/>
                  <a:pt x="155" y="2361"/>
                  <a:pt x="157" y="2368"/>
                </a:cubicBezTo>
                <a:cubicBezTo>
                  <a:pt x="162" y="2368"/>
                  <a:pt x="167" y="2368"/>
                  <a:pt x="171" y="2367"/>
                </a:cubicBezTo>
                <a:cubicBezTo>
                  <a:pt x="172" y="2360"/>
                  <a:pt x="160" y="2354"/>
                  <a:pt x="170" y="2347"/>
                </a:cubicBezTo>
                <a:cubicBezTo>
                  <a:pt x="165" y="2346"/>
                  <a:pt x="160" y="2352"/>
                  <a:pt x="159" y="2347"/>
                </a:cubicBezTo>
                <a:cubicBezTo>
                  <a:pt x="164" y="2342"/>
                  <a:pt x="155" y="2334"/>
                  <a:pt x="155" y="2327"/>
                </a:cubicBezTo>
                <a:cubicBezTo>
                  <a:pt x="160" y="2322"/>
                  <a:pt x="171" y="2320"/>
                  <a:pt x="170" y="2312"/>
                </a:cubicBezTo>
                <a:cubicBezTo>
                  <a:pt x="157" y="2311"/>
                  <a:pt x="159" y="2307"/>
                  <a:pt x="153" y="2313"/>
                </a:cubicBezTo>
                <a:cubicBezTo>
                  <a:pt x="156" y="2306"/>
                  <a:pt x="153" y="2299"/>
                  <a:pt x="143" y="2293"/>
                </a:cubicBezTo>
                <a:cubicBezTo>
                  <a:pt x="158" y="2294"/>
                  <a:pt x="150" y="2284"/>
                  <a:pt x="167" y="2286"/>
                </a:cubicBezTo>
                <a:cubicBezTo>
                  <a:pt x="166" y="2278"/>
                  <a:pt x="173" y="2274"/>
                  <a:pt x="171" y="2265"/>
                </a:cubicBezTo>
                <a:cubicBezTo>
                  <a:pt x="154" y="2268"/>
                  <a:pt x="164" y="2259"/>
                  <a:pt x="158" y="2257"/>
                </a:cubicBezTo>
                <a:cubicBezTo>
                  <a:pt x="152" y="2262"/>
                  <a:pt x="143" y="2252"/>
                  <a:pt x="138" y="2249"/>
                </a:cubicBezTo>
                <a:cubicBezTo>
                  <a:pt x="145" y="2248"/>
                  <a:pt x="163" y="2252"/>
                  <a:pt x="161" y="2247"/>
                </a:cubicBezTo>
                <a:cubicBezTo>
                  <a:pt x="153" y="2248"/>
                  <a:pt x="143" y="2248"/>
                  <a:pt x="136" y="2245"/>
                </a:cubicBezTo>
                <a:cubicBezTo>
                  <a:pt x="145" y="2237"/>
                  <a:pt x="137" y="2240"/>
                  <a:pt x="134" y="2233"/>
                </a:cubicBezTo>
                <a:cubicBezTo>
                  <a:pt x="145" y="2232"/>
                  <a:pt x="156" y="2236"/>
                  <a:pt x="163" y="2228"/>
                </a:cubicBezTo>
                <a:cubicBezTo>
                  <a:pt x="160" y="2220"/>
                  <a:pt x="137" y="2216"/>
                  <a:pt x="150" y="2205"/>
                </a:cubicBezTo>
                <a:cubicBezTo>
                  <a:pt x="139" y="2203"/>
                  <a:pt x="135" y="2197"/>
                  <a:pt x="137" y="2189"/>
                </a:cubicBezTo>
                <a:cubicBezTo>
                  <a:pt x="129" y="2185"/>
                  <a:pt x="110" y="2186"/>
                  <a:pt x="103" y="2181"/>
                </a:cubicBezTo>
                <a:cubicBezTo>
                  <a:pt x="108" y="2180"/>
                  <a:pt x="116" y="2180"/>
                  <a:pt x="115" y="2176"/>
                </a:cubicBezTo>
                <a:cubicBezTo>
                  <a:pt x="105" y="2172"/>
                  <a:pt x="90" y="2169"/>
                  <a:pt x="88" y="2162"/>
                </a:cubicBezTo>
                <a:cubicBezTo>
                  <a:pt x="92" y="2162"/>
                  <a:pt x="95" y="2164"/>
                  <a:pt x="99" y="2165"/>
                </a:cubicBezTo>
                <a:cubicBezTo>
                  <a:pt x="95" y="2155"/>
                  <a:pt x="119" y="2160"/>
                  <a:pt x="117" y="2151"/>
                </a:cubicBezTo>
                <a:cubicBezTo>
                  <a:pt x="107" y="2150"/>
                  <a:pt x="120" y="2145"/>
                  <a:pt x="112" y="2141"/>
                </a:cubicBezTo>
                <a:cubicBezTo>
                  <a:pt x="106" y="2140"/>
                  <a:pt x="100" y="2146"/>
                  <a:pt x="98" y="2143"/>
                </a:cubicBezTo>
                <a:cubicBezTo>
                  <a:pt x="94" y="2139"/>
                  <a:pt x="95" y="2134"/>
                  <a:pt x="102" y="2130"/>
                </a:cubicBezTo>
                <a:cubicBezTo>
                  <a:pt x="100" y="2134"/>
                  <a:pt x="102" y="2135"/>
                  <a:pt x="110" y="2135"/>
                </a:cubicBezTo>
                <a:cubicBezTo>
                  <a:pt x="115" y="2130"/>
                  <a:pt x="100" y="2129"/>
                  <a:pt x="108" y="2128"/>
                </a:cubicBezTo>
                <a:cubicBezTo>
                  <a:pt x="113" y="2128"/>
                  <a:pt x="118" y="2128"/>
                  <a:pt x="122" y="2127"/>
                </a:cubicBezTo>
                <a:cubicBezTo>
                  <a:pt x="122" y="2116"/>
                  <a:pt x="139" y="2114"/>
                  <a:pt x="144" y="2105"/>
                </a:cubicBezTo>
                <a:cubicBezTo>
                  <a:pt x="126" y="2103"/>
                  <a:pt x="135" y="2085"/>
                  <a:pt x="144" y="2078"/>
                </a:cubicBezTo>
                <a:cubicBezTo>
                  <a:pt x="136" y="2076"/>
                  <a:pt x="124" y="2079"/>
                  <a:pt x="124" y="2077"/>
                </a:cubicBezTo>
                <a:cubicBezTo>
                  <a:pt x="124" y="2076"/>
                  <a:pt x="121" y="2076"/>
                  <a:pt x="121" y="2074"/>
                </a:cubicBezTo>
                <a:cubicBezTo>
                  <a:pt x="122" y="2071"/>
                  <a:pt x="132" y="2072"/>
                  <a:pt x="136" y="2071"/>
                </a:cubicBezTo>
                <a:cubicBezTo>
                  <a:pt x="130" y="2062"/>
                  <a:pt x="113" y="2059"/>
                  <a:pt x="103" y="2052"/>
                </a:cubicBezTo>
                <a:cubicBezTo>
                  <a:pt x="111" y="2047"/>
                  <a:pt x="144" y="2053"/>
                  <a:pt x="144" y="2043"/>
                </a:cubicBezTo>
                <a:cubicBezTo>
                  <a:pt x="130" y="2044"/>
                  <a:pt x="120" y="2042"/>
                  <a:pt x="115" y="2039"/>
                </a:cubicBezTo>
                <a:cubicBezTo>
                  <a:pt x="118" y="2035"/>
                  <a:pt x="124" y="2033"/>
                  <a:pt x="125" y="2029"/>
                </a:cubicBezTo>
                <a:cubicBezTo>
                  <a:pt x="111" y="2025"/>
                  <a:pt x="98" y="2034"/>
                  <a:pt x="88" y="2027"/>
                </a:cubicBezTo>
                <a:cubicBezTo>
                  <a:pt x="88" y="2027"/>
                  <a:pt x="89" y="2027"/>
                  <a:pt x="89" y="2027"/>
                </a:cubicBezTo>
                <a:cubicBezTo>
                  <a:pt x="95" y="2027"/>
                  <a:pt x="100" y="2025"/>
                  <a:pt x="100" y="2022"/>
                </a:cubicBezTo>
                <a:cubicBezTo>
                  <a:pt x="96" y="2019"/>
                  <a:pt x="84" y="2019"/>
                  <a:pt x="80" y="2016"/>
                </a:cubicBezTo>
                <a:cubicBezTo>
                  <a:pt x="90" y="2016"/>
                  <a:pt x="96" y="2019"/>
                  <a:pt x="100" y="2015"/>
                </a:cubicBezTo>
                <a:cubicBezTo>
                  <a:pt x="105" y="2016"/>
                  <a:pt x="112" y="2022"/>
                  <a:pt x="117" y="2018"/>
                </a:cubicBezTo>
                <a:cubicBezTo>
                  <a:pt x="114" y="2018"/>
                  <a:pt x="110" y="2018"/>
                  <a:pt x="112" y="2015"/>
                </a:cubicBezTo>
                <a:cubicBezTo>
                  <a:pt x="119" y="2014"/>
                  <a:pt x="122" y="2022"/>
                  <a:pt x="123" y="2015"/>
                </a:cubicBezTo>
                <a:cubicBezTo>
                  <a:pt x="117" y="2006"/>
                  <a:pt x="119" y="1987"/>
                  <a:pt x="112" y="1977"/>
                </a:cubicBezTo>
                <a:cubicBezTo>
                  <a:pt x="119" y="1977"/>
                  <a:pt x="121" y="1975"/>
                  <a:pt x="121" y="1971"/>
                </a:cubicBezTo>
                <a:cubicBezTo>
                  <a:pt x="113" y="1972"/>
                  <a:pt x="100" y="1971"/>
                  <a:pt x="98" y="1968"/>
                </a:cubicBezTo>
                <a:cubicBezTo>
                  <a:pt x="106" y="1966"/>
                  <a:pt x="116" y="1969"/>
                  <a:pt x="122" y="1963"/>
                </a:cubicBezTo>
                <a:cubicBezTo>
                  <a:pt x="118" y="1958"/>
                  <a:pt x="113" y="1945"/>
                  <a:pt x="94" y="1948"/>
                </a:cubicBezTo>
                <a:cubicBezTo>
                  <a:pt x="95" y="1946"/>
                  <a:pt x="99" y="1946"/>
                  <a:pt x="103" y="1946"/>
                </a:cubicBezTo>
                <a:cubicBezTo>
                  <a:pt x="98" y="1941"/>
                  <a:pt x="85" y="1939"/>
                  <a:pt x="90" y="1930"/>
                </a:cubicBezTo>
                <a:cubicBezTo>
                  <a:pt x="96" y="1929"/>
                  <a:pt x="109" y="1932"/>
                  <a:pt x="110" y="1929"/>
                </a:cubicBezTo>
                <a:cubicBezTo>
                  <a:pt x="102" y="1926"/>
                  <a:pt x="71" y="1931"/>
                  <a:pt x="70" y="1922"/>
                </a:cubicBezTo>
                <a:cubicBezTo>
                  <a:pt x="72" y="1918"/>
                  <a:pt x="85" y="1919"/>
                  <a:pt x="86" y="1915"/>
                </a:cubicBezTo>
                <a:cubicBezTo>
                  <a:pt x="71" y="1912"/>
                  <a:pt x="80" y="1898"/>
                  <a:pt x="96" y="1898"/>
                </a:cubicBezTo>
                <a:cubicBezTo>
                  <a:pt x="100" y="1902"/>
                  <a:pt x="119" y="1899"/>
                  <a:pt x="115" y="1906"/>
                </a:cubicBezTo>
                <a:cubicBezTo>
                  <a:pt x="123" y="1907"/>
                  <a:pt x="128" y="1899"/>
                  <a:pt x="122" y="1898"/>
                </a:cubicBezTo>
                <a:cubicBezTo>
                  <a:pt x="122" y="1903"/>
                  <a:pt x="104" y="1896"/>
                  <a:pt x="96" y="1896"/>
                </a:cubicBezTo>
                <a:cubicBezTo>
                  <a:pt x="106" y="1892"/>
                  <a:pt x="128" y="1895"/>
                  <a:pt x="126" y="1885"/>
                </a:cubicBezTo>
                <a:cubicBezTo>
                  <a:pt x="118" y="1887"/>
                  <a:pt x="104" y="1887"/>
                  <a:pt x="100" y="1883"/>
                </a:cubicBezTo>
                <a:cubicBezTo>
                  <a:pt x="99" y="1880"/>
                  <a:pt x="107" y="1880"/>
                  <a:pt x="103" y="1877"/>
                </a:cubicBezTo>
                <a:cubicBezTo>
                  <a:pt x="100" y="1873"/>
                  <a:pt x="92" y="1878"/>
                  <a:pt x="92" y="1875"/>
                </a:cubicBezTo>
                <a:cubicBezTo>
                  <a:pt x="92" y="1873"/>
                  <a:pt x="94" y="1871"/>
                  <a:pt x="98" y="1871"/>
                </a:cubicBezTo>
                <a:cubicBezTo>
                  <a:pt x="104" y="1871"/>
                  <a:pt x="99" y="1875"/>
                  <a:pt x="104" y="1875"/>
                </a:cubicBezTo>
                <a:cubicBezTo>
                  <a:pt x="101" y="1871"/>
                  <a:pt x="111" y="1873"/>
                  <a:pt x="113" y="1870"/>
                </a:cubicBezTo>
                <a:cubicBezTo>
                  <a:pt x="109" y="1867"/>
                  <a:pt x="104" y="1872"/>
                  <a:pt x="101" y="1868"/>
                </a:cubicBezTo>
                <a:cubicBezTo>
                  <a:pt x="102" y="1866"/>
                  <a:pt x="109" y="1866"/>
                  <a:pt x="110" y="1863"/>
                </a:cubicBezTo>
                <a:cubicBezTo>
                  <a:pt x="101" y="1861"/>
                  <a:pt x="98" y="1864"/>
                  <a:pt x="93" y="1861"/>
                </a:cubicBezTo>
                <a:cubicBezTo>
                  <a:pt x="86" y="1857"/>
                  <a:pt x="83" y="1835"/>
                  <a:pt x="77" y="1849"/>
                </a:cubicBezTo>
                <a:cubicBezTo>
                  <a:pt x="80" y="1842"/>
                  <a:pt x="72" y="1842"/>
                  <a:pt x="67" y="1836"/>
                </a:cubicBezTo>
                <a:cubicBezTo>
                  <a:pt x="79" y="1830"/>
                  <a:pt x="99" y="1823"/>
                  <a:pt x="122" y="1828"/>
                </a:cubicBezTo>
                <a:cubicBezTo>
                  <a:pt x="120" y="1822"/>
                  <a:pt x="110" y="1824"/>
                  <a:pt x="103" y="1819"/>
                </a:cubicBezTo>
                <a:cubicBezTo>
                  <a:pt x="101" y="1826"/>
                  <a:pt x="80" y="1821"/>
                  <a:pt x="83" y="1815"/>
                </a:cubicBezTo>
                <a:cubicBezTo>
                  <a:pt x="104" y="1814"/>
                  <a:pt x="117" y="1822"/>
                  <a:pt x="124" y="1811"/>
                </a:cubicBezTo>
                <a:cubicBezTo>
                  <a:pt x="115" y="1808"/>
                  <a:pt x="108" y="1804"/>
                  <a:pt x="104" y="1799"/>
                </a:cubicBezTo>
                <a:cubicBezTo>
                  <a:pt x="108" y="1799"/>
                  <a:pt x="112" y="1799"/>
                  <a:pt x="116" y="1799"/>
                </a:cubicBezTo>
                <a:cubicBezTo>
                  <a:pt x="117" y="1780"/>
                  <a:pt x="85" y="1762"/>
                  <a:pt x="136" y="1763"/>
                </a:cubicBezTo>
                <a:cubicBezTo>
                  <a:pt x="140" y="1758"/>
                  <a:pt x="152" y="1757"/>
                  <a:pt x="154" y="1751"/>
                </a:cubicBezTo>
                <a:cubicBezTo>
                  <a:pt x="150" y="1746"/>
                  <a:pt x="140" y="1743"/>
                  <a:pt x="129" y="1743"/>
                </a:cubicBezTo>
                <a:cubicBezTo>
                  <a:pt x="129" y="1743"/>
                  <a:pt x="129" y="1743"/>
                  <a:pt x="129" y="1743"/>
                </a:cubicBezTo>
                <a:cubicBezTo>
                  <a:pt x="130" y="1752"/>
                  <a:pt x="117" y="1759"/>
                  <a:pt x="99" y="1760"/>
                </a:cubicBezTo>
                <a:cubicBezTo>
                  <a:pt x="88" y="1755"/>
                  <a:pt x="78" y="1750"/>
                  <a:pt x="70" y="1743"/>
                </a:cubicBezTo>
                <a:cubicBezTo>
                  <a:pt x="73" y="1737"/>
                  <a:pt x="74" y="1731"/>
                  <a:pt x="74" y="1725"/>
                </a:cubicBezTo>
                <a:cubicBezTo>
                  <a:pt x="77" y="1724"/>
                  <a:pt x="80" y="1723"/>
                  <a:pt x="82" y="1721"/>
                </a:cubicBezTo>
                <a:cubicBezTo>
                  <a:pt x="80" y="1720"/>
                  <a:pt x="78" y="1719"/>
                  <a:pt x="78" y="1717"/>
                </a:cubicBezTo>
                <a:cubicBezTo>
                  <a:pt x="79" y="1714"/>
                  <a:pt x="82" y="1712"/>
                  <a:pt x="86" y="1710"/>
                </a:cubicBezTo>
                <a:cubicBezTo>
                  <a:pt x="84" y="1708"/>
                  <a:pt x="89" y="1704"/>
                  <a:pt x="81" y="1704"/>
                </a:cubicBezTo>
                <a:cubicBezTo>
                  <a:pt x="101" y="1702"/>
                  <a:pt x="84" y="1688"/>
                  <a:pt x="105" y="1688"/>
                </a:cubicBezTo>
                <a:cubicBezTo>
                  <a:pt x="118" y="1678"/>
                  <a:pt x="93" y="1678"/>
                  <a:pt x="88" y="1675"/>
                </a:cubicBezTo>
                <a:cubicBezTo>
                  <a:pt x="97" y="1675"/>
                  <a:pt x="103" y="1670"/>
                  <a:pt x="111" y="1669"/>
                </a:cubicBezTo>
                <a:cubicBezTo>
                  <a:pt x="111" y="1667"/>
                  <a:pt x="108" y="1665"/>
                  <a:pt x="104" y="1665"/>
                </a:cubicBezTo>
                <a:cubicBezTo>
                  <a:pt x="113" y="1662"/>
                  <a:pt x="118" y="1662"/>
                  <a:pt x="118" y="1655"/>
                </a:cubicBezTo>
                <a:cubicBezTo>
                  <a:pt x="123" y="1656"/>
                  <a:pt x="123" y="1652"/>
                  <a:pt x="130" y="1654"/>
                </a:cubicBezTo>
                <a:cubicBezTo>
                  <a:pt x="128" y="1649"/>
                  <a:pt x="139" y="1646"/>
                  <a:pt x="142" y="1639"/>
                </a:cubicBezTo>
                <a:cubicBezTo>
                  <a:pt x="142" y="1637"/>
                  <a:pt x="136" y="1637"/>
                  <a:pt x="132" y="1636"/>
                </a:cubicBezTo>
                <a:cubicBezTo>
                  <a:pt x="139" y="1632"/>
                  <a:pt x="138" y="1624"/>
                  <a:pt x="146" y="1625"/>
                </a:cubicBezTo>
                <a:cubicBezTo>
                  <a:pt x="145" y="1616"/>
                  <a:pt x="137" y="1612"/>
                  <a:pt x="111" y="1610"/>
                </a:cubicBezTo>
                <a:cubicBezTo>
                  <a:pt x="105" y="1603"/>
                  <a:pt x="105" y="1590"/>
                  <a:pt x="126" y="1587"/>
                </a:cubicBezTo>
                <a:cubicBezTo>
                  <a:pt x="125" y="1568"/>
                  <a:pt x="150" y="1552"/>
                  <a:pt x="162" y="1533"/>
                </a:cubicBezTo>
                <a:cubicBezTo>
                  <a:pt x="141" y="1522"/>
                  <a:pt x="168" y="1499"/>
                  <a:pt x="126" y="1492"/>
                </a:cubicBezTo>
                <a:cubicBezTo>
                  <a:pt x="126" y="1486"/>
                  <a:pt x="140" y="1485"/>
                  <a:pt x="137" y="1481"/>
                </a:cubicBezTo>
                <a:cubicBezTo>
                  <a:pt x="129" y="1480"/>
                  <a:pt x="127" y="1485"/>
                  <a:pt x="122" y="1480"/>
                </a:cubicBezTo>
                <a:cubicBezTo>
                  <a:pt x="138" y="1479"/>
                  <a:pt x="126" y="1469"/>
                  <a:pt x="139" y="1461"/>
                </a:cubicBezTo>
                <a:cubicBezTo>
                  <a:pt x="134" y="1452"/>
                  <a:pt x="119" y="1449"/>
                  <a:pt x="104" y="1444"/>
                </a:cubicBezTo>
                <a:cubicBezTo>
                  <a:pt x="112" y="1430"/>
                  <a:pt x="129" y="1415"/>
                  <a:pt x="107" y="1409"/>
                </a:cubicBezTo>
                <a:lnTo>
                  <a:pt x="107" y="1408"/>
                </a:lnTo>
                <a:cubicBezTo>
                  <a:pt x="112" y="1403"/>
                  <a:pt x="106" y="1401"/>
                  <a:pt x="98" y="1399"/>
                </a:cubicBezTo>
                <a:cubicBezTo>
                  <a:pt x="102" y="1393"/>
                  <a:pt x="110" y="1390"/>
                  <a:pt x="115" y="1384"/>
                </a:cubicBezTo>
                <a:cubicBezTo>
                  <a:pt x="86" y="1372"/>
                  <a:pt x="91" y="1359"/>
                  <a:pt x="107" y="1338"/>
                </a:cubicBezTo>
                <a:cubicBezTo>
                  <a:pt x="103" y="1332"/>
                  <a:pt x="93" y="1327"/>
                  <a:pt x="80" y="1326"/>
                </a:cubicBezTo>
                <a:cubicBezTo>
                  <a:pt x="84" y="1321"/>
                  <a:pt x="87" y="1317"/>
                  <a:pt x="88" y="1312"/>
                </a:cubicBezTo>
                <a:lnTo>
                  <a:pt x="88" y="1311"/>
                </a:lnTo>
                <a:cubicBezTo>
                  <a:pt x="86" y="1308"/>
                  <a:pt x="86" y="1304"/>
                  <a:pt x="88" y="1301"/>
                </a:cubicBezTo>
                <a:lnTo>
                  <a:pt x="88" y="1300"/>
                </a:lnTo>
                <a:cubicBezTo>
                  <a:pt x="98" y="1295"/>
                  <a:pt x="105" y="1290"/>
                  <a:pt x="109" y="1284"/>
                </a:cubicBezTo>
                <a:lnTo>
                  <a:pt x="109" y="1283"/>
                </a:lnTo>
                <a:cubicBezTo>
                  <a:pt x="115" y="1275"/>
                  <a:pt x="113" y="1266"/>
                  <a:pt x="104" y="1259"/>
                </a:cubicBezTo>
                <a:cubicBezTo>
                  <a:pt x="112" y="1247"/>
                  <a:pt x="97" y="1235"/>
                  <a:pt x="107" y="1224"/>
                </a:cubicBezTo>
                <a:cubicBezTo>
                  <a:pt x="124" y="1215"/>
                  <a:pt x="115" y="1201"/>
                  <a:pt x="111" y="1189"/>
                </a:cubicBezTo>
                <a:cubicBezTo>
                  <a:pt x="111" y="1188"/>
                  <a:pt x="106" y="1189"/>
                  <a:pt x="105" y="1188"/>
                </a:cubicBezTo>
                <a:cubicBezTo>
                  <a:pt x="104" y="1186"/>
                  <a:pt x="107" y="1186"/>
                  <a:pt x="106" y="1184"/>
                </a:cubicBezTo>
                <a:lnTo>
                  <a:pt x="106" y="1183"/>
                </a:lnTo>
                <a:cubicBezTo>
                  <a:pt x="114" y="1178"/>
                  <a:pt x="120" y="1171"/>
                  <a:pt x="123" y="1165"/>
                </a:cubicBezTo>
                <a:cubicBezTo>
                  <a:pt x="123" y="1163"/>
                  <a:pt x="123" y="1162"/>
                  <a:pt x="123" y="1161"/>
                </a:cubicBezTo>
                <a:lnTo>
                  <a:pt x="123" y="1160"/>
                </a:lnTo>
                <a:cubicBezTo>
                  <a:pt x="123" y="1159"/>
                  <a:pt x="124" y="1159"/>
                  <a:pt x="126" y="1158"/>
                </a:cubicBezTo>
                <a:lnTo>
                  <a:pt x="126" y="1158"/>
                </a:lnTo>
                <a:cubicBezTo>
                  <a:pt x="128" y="1155"/>
                  <a:pt x="131" y="1152"/>
                  <a:pt x="133" y="1149"/>
                </a:cubicBezTo>
                <a:cubicBezTo>
                  <a:pt x="132" y="1146"/>
                  <a:pt x="126" y="1145"/>
                  <a:pt x="121" y="1145"/>
                </a:cubicBezTo>
                <a:cubicBezTo>
                  <a:pt x="121" y="1142"/>
                  <a:pt x="128" y="1143"/>
                  <a:pt x="133" y="1143"/>
                </a:cubicBezTo>
                <a:cubicBezTo>
                  <a:pt x="138" y="1139"/>
                  <a:pt x="125" y="1143"/>
                  <a:pt x="116" y="1140"/>
                </a:cubicBezTo>
                <a:cubicBezTo>
                  <a:pt x="119" y="1138"/>
                  <a:pt x="130" y="1139"/>
                  <a:pt x="131" y="1136"/>
                </a:cubicBezTo>
                <a:cubicBezTo>
                  <a:pt x="125" y="1134"/>
                  <a:pt x="118" y="1138"/>
                  <a:pt x="109" y="1137"/>
                </a:cubicBezTo>
                <a:cubicBezTo>
                  <a:pt x="113" y="1135"/>
                  <a:pt x="115" y="1134"/>
                  <a:pt x="119" y="1132"/>
                </a:cubicBezTo>
                <a:cubicBezTo>
                  <a:pt x="117" y="1131"/>
                  <a:pt x="115" y="1130"/>
                  <a:pt x="112" y="1130"/>
                </a:cubicBezTo>
                <a:cubicBezTo>
                  <a:pt x="112" y="1126"/>
                  <a:pt x="110" y="1125"/>
                  <a:pt x="111" y="1122"/>
                </a:cubicBezTo>
                <a:cubicBezTo>
                  <a:pt x="115" y="1122"/>
                  <a:pt x="117" y="1117"/>
                  <a:pt x="115" y="1116"/>
                </a:cubicBezTo>
                <a:cubicBezTo>
                  <a:pt x="123" y="1107"/>
                  <a:pt x="143" y="1104"/>
                  <a:pt x="150" y="1095"/>
                </a:cubicBezTo>
                <a:cubicBezTo>
                  <a:pt x="153" y="1095"/>
                  <a:pt x="152" y="1094"/>
                  <a:pt x="155" y="1094"/>
                </a:cubicBezTo>
                <a:cubicBezTo>
                  <a:pt x="155" y="1091"/>
                  <a:pt x="154" y="1089"/>
                  <a:pt x="151" y="1089"/>
                </a:cubicBezTo>
                <a:cubicBezTo>
                  <a:pt x="152" y="1089"/>
                  <a:pt x="157" y="1088"/>
                  <a:pt x="158" y="1087"/>
                </a:cubicBezTo>
                <a:cubicBezTo>
                  <a:pt x="155" y="1083"/>
                  <a:pt x="158" y="1081"/>
                  <a:pt x="153" y="1079"/>
                </a:cubicBezTo>
                <a:cubicBezTo>
                  <a:pt x="149" y="1080"/>
                  <a:pt x="152" y="1081"/>
                  <a:pt x="152" y="1083"/>
                </a:cubicBezTo>
                <a:cubicBezTo>
                  <a:pt x="149" y="1082"/>
                  <a:pt x="146" y="1082"/>
                  <a:pt x="147" y="1079"/>
                </a:cubicBezTo>
                <a:cubicBezTo>
                  <a:pt x="140" y="1079"/>
                  <a:pt x="140" y="1076"/>
                  <a:pt x="131" y="1077"/>
                </a:cubicBezTo>
                <a:cubicBezTo>
                  <a:pt x="131" y="1075"/>
                  <a:pt x="138" y="1076"/>
                  <a:pt x="139" y="1074"/>
                </a:cubicBezTo>
                <a:cubicBezTo>
                  <a:pt x="133" y="1072"/>
                  <a:pt x="123" y="1078"/>
                  <a:pt x="114" y="1074"/>
                </a:cubicBezTo>
                <a:cubicBezTo>
                  <a:pt x="115" y="1072"/>
                  <a:pt x="114" y="1069"/>
                  <a:pt x="115" y="1066"/>
                </a:cubicBezTo>
                <a:cubicBezTo>
                  <a:pt x="114" y="1064"/>
                  <a:pt x="108" y="1065"/>
                  <a:pt x="107" y="1063"/>
                </a:cubicBezTo>
                <a:cubicBezTo>
                  <a:pt x="106" y="1062"/>
                  <a:pt x="106" y="1060"/>
                  <a:pt x="102" y="1059"/>
                </a:cubicBezTo>
                <a:cubicBezTo>
                  <a:pt x="109" y="1054"/>
                  <a:pt x="128" y="1051"/>
                  <a:pt x="141" y="1047"/>
                </a:cubicBezTo>
                <a:cubicBezTo>
                  <a:pt x="138" y="1045"/>
                  <a:pt x="134" y="1045"/>
                  <a:pt x="136" y="1042"/>
                </a:cubicBezTo>
                <a:cubicBezTo>
                  <a:pt x="140" y="1041"/>
                  <a:pt x="145" y="1041"/>
                  <a:pt x="143" y="1037"/>
                </a:cubicBezTo>
                <a:cubicBezTo>
                  <a:pt x="147" y="1037"/>
                  <a:pt x="147" y="1038"/>
                  <a:pt x="147" y="1040"/>
                </a:cubicBezTo>
                <a:cubicBezTo>
                  <a:pt x="154" y="1041"/>
                  <a:pt x="154" y="1038"/>
                  <a:pt x="157" y="1037"/>
                </a:cubicBezTo>
                <a:cubicBezTo>
                  <a:pt x="156" y="1035"/>
                  <a:pt x="153" y="1034"/>
                  <a:pt x="158" y="1033"/>
                </a:cubicBezTo>
                <a:cubicBezTo>
                  <a:pt x="158" y="1030"/>
                  <a:pt x="152" y="1031"/>
                  <a:pt x="152" y="1028"/>
                </a:cubicBezTo>
                <a:cubicBezTo>
                  <a:pt x="148" y="1028"/>
                  <a:pt x="144" y="1028"/>
                  <a:pt x="141" y="1029"/>
                </a:cubicBezTo>
                <a:cubicBezTo>
                  <a:pt x="133" y="1024"/>
                  <a:pt x="113" y="1028"/>
                  <a:pt x="105" y="1021"/>
                </a:cubicBezTo>
                <a:cubicBezTo>
                  <a:pt x="110" y="1021"/>
                  <a:pt x="114" y="1021"/>
                  <a:pt x="117" y="1019"/>
                </a:cubicBezTo>
                <a:cubicBezTo>
                  <a:pt x="117" y="1018"/>
                  <a:pt x="115" y="1018"/>
                  <a:pt x="112" y="1018"/>
                </a:cubicBezTo>
                <a:cubicBezTo>
                  <a:pt x="116" y="1011"/>
                  <a:pt x="128" y="1009"/>
                  <a:pt x="125" y="1001"/>
                </a:cubicBezTo>
                <a:cubicBezTo>
                  <a:pt x="119" y="999"/>
                  <a:pt x="116" y="996"/>
                  <a:pt x="110" y="995"/>
                </a:cubicBezTo>
                <a:cubicBezTo>
                  <a:pt x="108" y="995"/>
                  <a:pt x="106" y="997"/>
                  <a:pt x="110" y="997"/>
                </a:cubicBezTo>
                <a:cubicBezTo>
                  <a:pt x="107" y="998"/>
                  <a:pt x="101" y="994"/>
                  <a:pt x="98" y="996"/>
                </a:cubicBezTo>
                <a:cubicBezTo>
                  <a:pt x="96" y="996"/>
                  <a:pt x="96" y="996"/>
                  <a:pt x="96" y="995"/>
                </a:cubicBezTo>
                <a:cubicBezTo>
                  <a:pt x="97" y="995"/>
                  <a:pt x="96" y="994"/>
                  <a:pt x="95" y="994"/>
                </a:cubicBezTo>
                <a:cubicBezTo>
                  <a:pt x="98" y="993"/>
                  <a:pt x="101" y="996"/>
                  <a:pt x="104" y="993"/>
                </a:cubicBezTo>
                <a:cubicBezTo>
                  <a:pt x="103" y="991"/>
                  <a:pt x="99" y="991"/>
                  <a:pt x="95" y="990"/>
                </a:cubicBezTo>
                <a:cubicBezTo>
                  <a:pt x="100" y="986"/>
                  <a:pt x="93" y="986"/>
                  <a:pt x="87" y="986"/>
                </a:cubicBezTo>
                <a:cubicBezTo>
                  <a:pt x="86" y="983"/>
                  <a:pt x="94" y="985"/>
                  <a:pt x="94" y="983"/>
                </a:cubicBezTo>
                <a:cubicBezTo>
                  <a:pt x="85" y="979"/>
                  <a:pt x="61" y="985"/>
                  <a:pt x="60" y="976"/>
                </a:cubicBezTo>
                <a:cubicBezTo>
                  <a:pt x="65" y="975"/>
                  <a:pt x="68" y="977"/>
                  <a:pt x="73" y="978"/>
                </a:cubicBezTo>
                <a:cubicBezTo>
                  <a:pt x="78" y="977"/>
                  <a:pt x="78" y="975"/>
                  <a:pt x="82" y="974"/>
                </a:cubicBezTo>
                <a:cubicBezTo>
                  <a:pt x="82" y="972"/>
                  <a:pt x="77" y="972"/>
                  <a:pt x="79" y="970"/>
                </a:cubicBezTo>
                <a:cubicBezTo>
                  <a:pt x="81" y="969"/>
                  <a:pt x="89" y="969"/>
                  <a:pt x="91" y="971"/>
                </a:cubicBezTo>
                <a:cubicBezTo>
                  <a:pt x="92" y="968"/>
                  <a:pt x="97" y="966"/>
                  <a:pt x="104" y="966"/>
                </a:cubicBezTo>
                <a:cubicBezTo>
                  <a:pt x="100" y="965"/>
                  <a:pt x="102" y="962"/>
                  <a:pt x="95" y="963"/>
                </a:cubicBezTo>
                <a:cubicBezTo>
                  <a:pt x="98" y="962"/>
                  <a:pt x="104" y="961"/>
                  <a:pt x="104" y="960"/>
                </a:cubicBezTo>
                <a:cubicBezTo>
                  <a:pt x="104" y="958"/>
                  <a:pt x="98" y="959"/>
                  <a:pt x="96" y="958"/>
                </a:cubicBezTo>
                <a:cubicBezTo>
                  <a:pt x="95" y="959"/>
                  <a:pt x="96" y="960"/>
                  <a:pt x="91" y="960"/>
                </a:cubicBezTo>
                <a:cubicBezTo>
                  <a:pt x="87" y="960"/>
                  <a:pt x="87" y="958"/>
                  <a:pt x="82" y="958"/>
                </a:cubicBezTo>
                <a:cubicBezTo>
                  <a:pt x="88" y="954"/>
                  <a:pt x="105" y="957"/>
                  <a:pt x="115" y="954"/>
                </a:cubicBezTo>
                <a:cubicBezTo>
                  <a:pt x="114" y="952"/>
                  <a:pt x="110" y="953"/>
                  <a:pt x="110" y="951"/>
                </a:cubicBezTo>
                <a:cubicBezTo>
                  <a:pt x="113" y="951"/>
                  <a:pt x="116" y="950"/>
                  <a:pt x="119" y="950"/>
                </a:cubicBezTo>
                <a:cubicBezTo>
                  <a:pt x="127" y="956"/>
                  <a:pt x="139" y="948"/>
                  <a:pt x="148" y="950"/>
                </a:cubicBezTo>
                <a:cubicBezTo>
                  <a:pt x="151" y="949"/>
                  <a:pt x="148" y="947"/>
                  <a:pt x="152" y="945"/>
                </a:cubicBezTo>
                <a:cubicBezTo>
                  <a:pt x="152" y="945"/>
                  <a:pt x="151" y="945"/>
                  <a:pt x="151" y="944"/>
                </a:cubicBezTo>
                <a:cubicBezTo>
                  <a:pt x="143" y="946"/>
                  <a:pt x="132" y="950"/>
                  <a:pt x="123" y="950"/>
                </a:cubicBezTo>
                <a:cubicBezTo>
                  <a:pt x="124" y="948"/>
                  <a:pt x="131" y="949"/>
                  <a:pt x="132" y="947"/>
                </a:cubicBezTo>
                <a:lnTo>
                  <a:pt x="133" y="946"/>
                </a:lnTo>
                <a:lnTo>
                  <a:pt x="133" y="946"/>
                </a:lnTo>
                <a:cubicBezTo>
                  <a:pt x="133" y="946"/>
                  <a:pt x="133" y="946"/>
                  <a:pt x="133" y="946"/>
                </a:cubicBezTo>
                <a:cubicBezTo>
                  <a:pt x="133" y="946"/>
                  <a:pt x="134" y="946"/>
                  <a:pt x="134" y="946"/>
                </a:cubicBezTo>
                <a:cubicBezTo>
                  <a:pt x="136" y="946"/>
                  <a:pt x="137" y="946"/>
                  <a:pt x="138" y="945"/>
                </a:cubicBezTo>
                <a:cubicBezTo>
                  <a:pt x="137" y="945"/>
                  <a:pt x="135" y="945"/>
                  <a:pt x="134" y="946"/>
                </a:cubicBezTo>
                <a:cubicBezTo>
                  <a:pt x="134" y="946"/>
                  <a:pt x="133" y="945"/>
                  <a:pt x="133" y="946"/>
                </a:cubicBezTo>
                <a:lnTo>
                  <a:pt x="133" y="946"/>
                </a:lnTo>
                <a:lnTo>
                  <a:pt x="126" y="947"/>
                </a:lnTo>
                <a:cubicBezTo>
                  <a:pt x="119" y="948"/>
                  <a:pt x="111" y="947"/>
                  <a:pt x="105" y="946"/>
                </a:cubicBezTo>
                <a:cubicBezTo>
                  <a:pt x="109" y="943"/>
                  <a:pt x="117" y="945"/>
                  <a:pt x="123" y="946"/>
                </a:cubicBezTo>
                <a:cubicBezTo>
                  <a:pt x="127" y="946"/>
                  <a:pt x="124" y="944"/>
                  <a:pt x="124" y="942"/>
                </a:cubicBezTo>
                <a:cubicBezTo>
                  <a:pt x="127" y="943"/>
                  <a:pt x="130" y="943"/>
                  <a:pt x="133" y="942"/>
                </a:cubicBezTo>
                <a:cubicBezTo>
                  <a:pt x="122" y="941"/>
                  <a:pt x="112" y="940"/>
                  <a:pt x="101" y="940"/>
                </a:cubicBezTo>
                <a:cubicBezTo>
                  <a:pt x="99" y="939"/>
                  <a:pt x="102" y="939"/>
                  <a:pt x="100" y="938"/>
                </a:cubicBezTo>
                <a:cubicBezTo>
                  <a:pt x="95" y="938"/>
                  <a:pt x="93" y="940"/>
                  <a:pt x="85" y="939"/>
                </a:cubicBezTo>
                <a:cubicBezTo>
                  <a:pt x="87" y="937"/>
                  <a:pt x="91" y="937"/>
                  <a:pt x="94" y="936"/>
                </a:cubicBezTo>
                <a:cubicBezTo>
                  <a:pt x="97" y="938"/>
                  <a:pt x="104" y="936"/>
                  <a:pt x="110" y="937"/>
                </a:cubicBezTo>
                <a:cubicBezTo>
                  <a:pt x="110" y="934"/>
                  <a:pt x="118" y="936"/>
                  <a:pt x="121" y="934"/>
                </a:cubicBezTo>
                <a:cubicBezTo>
                  <a:pt x="110" y="933"/>
                  <a:pt x="99" y="934"/>
                  <a:pt x="89" y="935"/>
                </a:cubicBezTo>
                <a:cubicBezTo>
                  <a:pt x="88" y="934"/>
                  <a:pt x="88" y="933"/>
                  <a:pt x="83" y="933"/>
                </a:cubicBezTo>
                <a:cubicBezTo>
                  <a:pt x="88" y="929"/>
                  <a:pt x="79" y="929"/>
                  <a:pt x="77" y="927"/>
                </a:cubicBezTo>
                <a:cubicBezTo>
                  <a:pt x="80" y="927"/>
                  <a:pt x="82" y="927"/>
                  <a:pt x="85" y="927"/>
                </a:cubicBezTo>
                <a:cubicBezTo>
                  <a:pt x="80" y="925"/>
                  <a:pt x="73" y="925"/>
                  <a:pt x="67" y="927"/>
                </a:cubicBezTo>
                <a:cubicBezTo>
                  <a:pt x="65" y="926"/>
                  <a:pt x="64" y="925"/>
                  <a:pt x="61" y="925"/>
                </a:cubicBezTo>
                <a:cubicBezTo>
                  <a:pt x="85" y="922"/>
                  <a:pt x="115" y="922"/>
                  <a:pt x="138" y="918"/>
                </a:cubicBezTo>
                <a:cubicBezTo>
                  <a:pt x="135" y="916"/>
                  <a:pt x="130" y="917"/>
                  <a:pt x="128" y="915"/>
                </a:cubicBezTo>
                <a:cubicBezTo>
                  <a:pt x="121" y="917"/>
                  <a:pt x="118" y="915"/>
                  <a:pt x="110" y="915"/>
                </a:cubicBezTo>
                <a:cubicBezTo>
                  <a:pt x="109" y="913"/>
                  <a:pt x="114" y="914"/>
                  <a:pt x="114" y="912"/>
                </a:cubicBezTo>
                <a:cubicBezTo>
                  <a:pt x="114" y="911"/>
                  <a:pt x="111" y="911"/>
                  <a:pt x="108" y="911"/>
                </a:cubicBezTo>
                <a:cubicBezTo>
                  <a:pt x="105" y="914"/>
                  <a:pt x="103" y="912"/>
                  <a:pt x="94" y="913"/>
                </a:cubicBezTo>
                <a:cubicBezTo>
                  <a:pt x="93" y="912"/>
                  <a:pt x="94" y="911"/>
                  <a:pt x="90" y="911"/>
                </a:cubicBezTo>
                <a:cubicBezTo>
                  <a:pt x="90" y="910"/>
                  <a:pt x="90" y="909"/>
                  <a:pt x="92" y="908"/>
                </a:cubicBezTo>
                <a:cubicBezTo>
                  <a:pt x="90" y="908"/>
                  <a:pt x="89" y="908"/>
                  <a:pt x="89" y="907"/>
                </a:cubicBezTo>
                <a:cubicBezTo>
                  <a:pt x="86" y="907"/>
                  <a:pt x="87" y="908"/>
                  <a:pt x="86" y="909"/>
                </a:cubicBezTo>
                <a:cubicBezTo>
                  <a:pt x="78" y="907"/>
                  <a:pt x="69" y="906"/>
                  <a:pt x="61" y="908"/>
                </a:cubicBezTo>
                <a:cubicBezTo>
                  <a:pt x="62" y="905"/>
                  <a:pt x="70" y="906"/>
                  <a:pt x="77" y="905"/>
                </a:cubicBezTo>
                <a:cubicBezTo>
                  <a:pt x="73" y="905"/>
                  <a:pt x="77" y="903"/>
                  <a:pt x="74" y="902"/>
                </a:cubicBezTo>
                <a:cubicBezTo>
                  <a:pt x="67" y="904"/>
                  <a:pt x="59" y="905"/>
                  <a:pt x="50" y="904"/>
                </a:cubicBezTo>
                <a:cubicBezTo>
                  <a:pt x="51" y="903"/>
                  <a:pt x="52" y="901"/>
                  <a:pt x="52" y="899"/>
                </a:cubicBezTo>
                <a:lnTo>
                  <a:pt x="55" y="899"/>
                </a:lnTo>
                <a:lnTo>
                  <a:pt x="55" y="898"/>
                </a:lnTo>
                <a:cubicBezTo>
                  <a:pt x="57" y="896"/>
                  <a:pt x="61" y="896"/>
                  <a:pt x="61" y="894"/>
                </a:cubicBezTo>
                <a:cubicBezTo>
                  <a:pt x="74" y="898"/>
                  <a:pt x="96" y="895"/>
                  <a:pt x="108" y="892"/>
                </a:cubicBezTo>
                <a:cubicBezTo>
                  <a:pt x="109" y="890"/>
                  <a:pt x="103" y="891"/>
                  <a:pt x="104" y="889"/>
                </a:cubicBezTo>
                <a:cubicBezTo>
                  <a:pt x="98" y="891"/>
                  <a:pt x="92" y="892"/>
                  <a:pt x="85" y="891"/>
                </a:cubicBezTo>
                <a:cubicBezTo>
                  <a:pt x="84" y="890"/>
                  <a:pt x="81" y="889"/>
                  <a:pt x="80" y="887"/>
                </a:cubicBezTo>
                <a:cubicBezTo>
                  <a:pt x="75" y="888"/>
                  <a:pt x="69" y="888"/>
                  <a:pt x="64" y="888"/>
                </a:cubicBezTo>
                <a:cubicBezTo>
                  <a:pt x="67" y="885"/>
                  <a:pt x="69" y="882"/>
                  <a:pt x="71" y="879"/>
                </a:cubicBezTo>
                <a:lnTo>
                  <a:pt x="71" y="877"/>
                </a:lnTo>
                <a:cubicBezTo>
                  <a:pt x="71" y="868"/>
                  <a:pt x="88" y="861"/>
                  <a:pt x="84" y="855"/>
                </a:cubicBezTo>
                <a:lnTo>
                  <a:pt x="84" y="852"/>
                </a:lnTo>
                <a:cubicBezTo>
                  <a:pt x="85" y="852"/>
                  <a:pt x="86" y="852"/>
                  <a:pt x="87" y="852"/>
                </a:cubicBezTo>
                <a:lnTo>
                  <a:pt x="87" y="850"/>
                </a:lnTo>
                <a:cubicBezTo>
                  <a:pt x="105" y="822"/>
                  <a:pt x="102" y="781"/>
                  <a:pt x="110" y="755"/>
                </a:cubicBezTo>
                <a:cubicBezTo>
                  <a:pt x="112" y="750"/>
                  <a:pt x="105" y="749"/>
                  <a:pt x="100" y="747"/>
                </a:cubicBezTo>
                <a:cubicBezTo>
                  <a:pt x="101" y="744"/>
                  <a:pt x="108" y="744"/>
                  <a:pt x="115" y="744"/>
                </a:cubicBezTo>
                <a:cubicBezTo>
                  <a:pt x="117" y="734"/>
                  <a:pt x="117" y="724"/>
                  <a:pt x="115" y="714"/>
                </a:cubicBezTo>
                <a:cubicBezTo>
                  <a:pt x="101" y="718"/>
                  <a:pt x="105" y="730"/>
                  <a:pt x="105" y="739"/>
                </a:cubicBezTo>
                <a:cubicBezTo>
                  <a:pt x="82" y="750"/>
                  <a:pt x="101" y="772"/>
                  <a:pt x="75" y="776"/>
                </a:cubicBezTo>
                <a:cubicBezTo>
                  <a:pt x="74" y="776"/>
                  <a:pt x="73" y="776"/>
                  <a:pt x="72" y="776"/>
                </a:cubicBezTo>
                <a:cubicBezTo>
                  <a:pt x="69" y="776"/>
                  <a:pt x="66" y="776"/>
                  <a:pt x="63" y="777"/>
                </a:cubicBezTo>
                <a:cubicBezTo>
                  <a:pt x="59" y="788"/>
                  <a:pt x="82" y="790"/>
                  <a:pt x="82" y="800"/>
                </a:cubicBezTo>
                <a:cubicBezTo>
                  <a:pt x="65" y="797"/>
                  <a:pt x="65" y="804"/>
                  <a:pt x="55" y="805"/>
                </a:cubicBezTo>
                <a:cubicBezTo>
                  <a:pt x="48" y="805"/>
                  <a:pt x="46" y="803"/>
                  <a:pt x="44" y="801"/>
                </a:cubicBezTo>
                <a:cubicBezTo>
                  <a:pt x="53" y="796"/>
                  <a:pt x="48" y="794"/>
                  <a:pt x="41" y="790"/>
                </a:cubicBezTo>
                <a:cubicBezTo>
                  <a:pt x="50" y="783"/>
                  <a:pt x="54" y="775"/>
                  <a:pt x="53" y="767"/>
                </a:cubicBezTo>
                <a:cubicBezTo>
                  <a:pt x="40" y="770"/>
                  <a:pt x="36" y="778"/>
                  <a:pt x="28" y="780"/>
                </a:cubicBezTo>
                <a:cubicBezTo>
                  <a:pt x="23" y="777"/>
                  <a:pt x="35" y="773"/>
                  <a:pt x="21" y="772"/>
                </a:cubicBezTo>
                <a:cubicBezTo>
                  <a:pt x="14" y="773"/>
                  <a:pt x="17" y="778"/>
                  <a:pt x="11" y="779"/>
                </a:cubicBezTo>
                <a:cubicBezTo>
                  <a:pt x="11" y="772"/>
                  <a:pt x="3" y="767"/>
                  <a:pt x="11" y="761"/>
                </a:cubicBezTo>
                <a:cubicBezTo>
                  <a:pt x="-8" y="759"/>
                  <a:pt x="1" y="741"/>
                  <a:pt x="20" y="742"/>
                </a:cubicBezTo>
                <a:cubicBezTo>
                  <a:pt x="22" y="734"/>
                  <a:pt x="25" y="724"/>
                  <a:pt x="19" y="719"/>
                </a:cubicBezTo>
                <a:cubicBezTo>
                  <a:pt x="18" y="719"/>
                  <a:pt x="17" y="719"/>
                  <a:pt x="16" y="719"/>
                </a:cubicBezTo>
                <a:cubicBezTo>
                  <a:pt x="11" y="719"/>
                  <a:pt x="6" y="718"/>
                  <a:pt x="2" y="718"/>
                </a:cubicBezTo>
                <a:cubicBezTo>
                  <a:pt x="-3" y="711"/>
                  <a:pt x="10" y="703"/>
                  <a:pt x="0" y="695"/>
                </a:cubicBezTo>
                <a:lnTo>
                  <a:pt x="2" y="687"/>
                </a:lnTo>
                <a:cubicBezTo>
                  <a:pt x="8" y="685"/>
                  <a:pt x="3" y="678"/>
                  <a:pt x="15" y="677"/>
                </a:cubicBezTo>
                <a:cubicBezTo>
                  <a:pt x="8" y="673"/>
                  <a:pt x="6" y="666"/>
                  <a:pt x="9" y="661"/>
                </a:cubicBezTo>
                <a:lnTo>
                  <a:pt x="9" y="659"/>
                </a:lnTo>
                <a:cubicBezTo>
                  <a:pt x="21" y="646"/>
                  <a:pt x="17" y="630"/>
                  <a:pt x="17" y="617"/>
                </a:cubicBezTo>
                <a:lnTo>
                  <a:pt x="17" y="616"/>
                </a:lnTo>
                <a:cubicBezTo>
                  <a:pt x="14" y="614"/>
                  <a:pt x="7" y="614"/>
                  <a:pt x="3" y="612"/>
                </a:cubicBezTo>
                <a:cubicBezTo>
                  <a:pt x="0" y="593"/>
                  <a:pt x="35" y="588"/>
                  <a:pt x="19" y="573"/>
                </a:cubicBezTo>
                <a:lnTo>
                  <a:pt x="19" y="572"/>
                </a:lnTo>
                <a:cubicBezTo>
                  <a:pt x="22" y="567"/>
                  <a:pt x="34" y="563"/>
                  <a:pt x="18" y="562"/>
                </a:cubicBezTo>
                <a:cubicBezTo>
                  <a:pt x="27" y="555"/>
                  <a:pt x="34" y="547"/>
                  <a:pt x="39" y="540"/>
                </a:cubicBezTo>
                <a:cubicBezTo>
                  <a:pt x="14" y="546"/>
                  <a:pt x="26" y="502"/>
                  <a:pt x="58" y="503"/>
                </a:cubicBezTo>
                <a:cubicBezTo>
                  <a:pt x="54" y="482"/>
                  <a:pt x="85" y="480"/>
                  <a:pt x="85" y="466"/>
                </a:cubicBezTo>
                <a:cubicBezTo>
                  <a:pt x="100" y="474"/>
                  <a:pt x="107" y="488"/>
                  <a:pt x="118" y="503"/>
                </a:cubicBezTo>
                <a:cubicBezTo>
                  <a:pt x="119" y="504"/>
                  <a:pt x="119" y="504"/>
                  <a:pt x="120" y="505"/>
                </a:cubicBezTo>
                <a:lnTo>
                  <a:pt x="123" y="509"/>
                </a:lnTo>
                <a:cubicBezTo>
                  <a:pt x="124" y="509"/>
                  <a:pt x="125" y="509"/>
                  <a:pt x="126" y="509"/>
                </a:cubicBezTo>
                <a:cubicBezTo>
                  <a:pt x="149" y="504"/>
                  <a:pt x="137" y="482"/>
                  <a:pt x="146" y="463"/>
                </a:cubicBezTo>
                <a:lnTo>
                  <a:pt x="146" y="461"/>
                </a:lnTo>
                <a:cubicBezTo>
                  <a:pt x="141" y="453"/>
                  <a:pt x="150" y="439"/>
                  <a:pt x="143" y="431"/>
                </a:cubicBezTo>
                <a:lnTo>
                  <a:pt x="145" y="419"/>
                </a:lnTo>
                <a:cubicBezTo>
                  <a:pt x="144" y="373"/>
                  <a:pt x="175" y="320"/>
                  <a:pt x="159" y="279"/>
                </a:cubicBezTo>
                <a:lnTo>
                  <a:pt x="159" y="278"/>
                </a:lnTo>
                <a:cubicBezTo>
                  <a:pt x="163" y="267"/>
                  <a:pt x="161" y="255"/>
                  <a:pt x="154" y="245"/>
                </a:cubicBezTo>
                <a:lnTo>
                  <a:pt x="154" y="243"/>
                </a:lnTo>
                <a:cubicBezTo>
                  <a:pt x="156" y="229"/>
                  <a:pt x="155" y="214"/>
                  <a:pt x="151" y="199"/>
                </a:cubicBezTo>
                <a:lnTo>
                  <a:pt x="152" y="194"/>
                </a:lnTo>
                <a:cubicBezTo>
                  <a:pt x="155" y="178"/>
                  <a:pt x="154" y="162"/>
                  <a:pt x="149" y="147"/>
                </a:cubicBezTo>
                <a:lnTo>
                  <a:pt x="149" y="145"/>
                </a:lnTo>
                <a:cubicBezTo>
                  <a:pt x="149" y="123"/>
                  <a:pt x="145" y="103"/>
                  <a:pt x="141" y="82"/>
                </a:cubicBezTo>
                <a:cubicBezTo>
                  <a:pt x="142" y="82"/>
                  <a:pt x="143" y="82"/>
                  <a:pt x="144" y="82"/>
                </a:cubicBezTo>
                <a:cubicBezTo>
                  <a:pt x="149" y="91"/>
                  <a:pt x="143" y="95"/>
                  <a:pt x="149" y="100"/>
                </a:cubicBezTo>
                <a:cubicBezTo>
                  <a:pt x="162" y="101"/>
                  <a:pt x="164" y="97"/>
                  <a:pt x="172" y="97"/>
                </a:cubicBezTo>
                <a:cubicBezTo>
                  <a:pt x="172" y="95"/>
                  <a:pt x="174" y="91"/>
                  <a:pt x="169" y="91"/>
                </a:cubicBezTo>
                <a:cubicBezTo>
                  <a:pt x="177" y="90"/>
                  <a:pt x="182" y="86"/>
                  <a:pt x="195" y="87"/>
                </a:cubicBezTo>
                <a:cubicBezTo>
                  <a:pt x="197" y="90"/>
                  <a:pt x="188" y="89"/>
                  <a:pt x="189" y="91"/>
                </a:cubicBezTo>
                <a:cubicBezTo>
                  <a:pt x="191" y="93"/>
                  <a:pt x="215" y="95"/>
                  <a:pt x="212" y="90"/>
                </a:cubicBezTo>
                <a:cubicBezTo>
                  <a:pt x="221" y="97"/>
                  <a:pt x="238" y="105"/>
                  <a:pt x="258" y="101"/>
                </a:cubicBezTo>
                <a:cubicBezTo>
                  <a:pt x="256" y="105"/>
                  <a:pt x="264" y="113"/>
                  <a:pt x="253" y="112"/>
                </a:cubicBezTo>
                <a:cubicBezTo>
                  <a:pt x="255" y="117"/>
                  <a:pt x="261" y="111"/>
                  <a:pt x="267" y="115"/>
                </a:cubicBezTo>
                <a:cubicBezTo>
                  <a:pt x="266" y="118"/>
                  <a:pt x="267" y="121"/>
                  <a:pt x="270" y="123"/>
                </a:cubicBezTo>
                <a:cubicBezTo>
                  <a:pt x="272" y="126"/>
                  <a:pt x="280" y="119"/>
                  <a:pt x="284" y="123"/>
                </a:cubicBezTo>
                <a:cubicBezTo>
                  <a:pt x="286" y="128"/>
                  <a:pt x="289" y="134"/>
                  <a:pt x="298" y="135"/>
                </a:cubicBezTo>
                <a:cubicBezTo>
                  <a:pt x="307" y="135"/>
                  <a:pt x="314" y="134"/>
                  <a:pt x="316" y="130"/>
                </a:cubicBezTo>
                <a:cubicBezTo>
                  <a:pt x="317" y="125"/>
                  <a:pt x="307" y="125"/>
                  <a:pt x="304" y="122"/>
                </a:cubicBezTo>
                <a:cubicBezTo>
                  <a:pt x="309" y="114"/>
                  <a:pt x="313" y="106"/>
                  <a:pt x="333" y="105"/>
                </a:cubicBezTo>
                <a:cubicBezTo>
                  <a:pt x="334" y="102"/>
                  <a:pt x="332" y="101"/>
                  <a:pt x="327" y="101"/>
                </a:cubicBezTo>
                <a:cubicBezTo>
                  <a:pt x="332" y="97"/>
                  <a:pt x="347" y="97"/>
                  <a:pt x="339" y="90"/>
                </a:cubicBezTo>
                <a:lnTo>
                  <a:pt x="353" y="90"/>
                </a:lnTo>
                <a:cubicBezTo>
                  <a:pt x="350" y="83"/>
                  <a:pt x="346" y="90"/>
                  <a:pt x="339" y="87"/>
                </a:cubicBezTo>
                <a:cubicBezTo>
                  <a:pt x="336" y="83"/>
                  <a:pt x="343" y="84"/>
                  <a:pt x="342" y="80"/>
                </a:cubicBezTo>
                <a:cubicBezTo>
                  <a:pt x="349" y="89"/>
                  <a:pt x="371" y="85"/>
                  <a:pt x="382" y="80"/>
                </a:cubicBezTo>
                <a:cubicBezTo>
                  <a:pt x="384" y="77"/>
                  <a:pt x="378" y="77"/>
                  <a:pt x="379" y="74"/>
                </a:cubicBezTo>
                <a:cubicBezTo>
                  <a:pt x="393" y="74"/>
                  <a:pt x="408" y="75"/>
                  <a:pt x="422" y="76"/>
                </a:cubicBezTo>
                <a:lnTo>
                  <a:pt x="422" y="85"/>
                </a:lnTo>
                <a:cubicBezTo>
                  <a:pt x="415" y="84"/>
                  <a:pt x="420" y="78"/>
                  <a:pt x="410" y="79"/>
                </a:cubicBezTo>
                <a:cubicBezTo>
                  <a:pt x="405" y="82"/>
                  <a:pt x="404" y="86"/>
                  <a:pt x="407" y="90"/>
                </a:cubicBezTo>
                <a:lnTo>
                  <a:pt x="451" y="90"/>
                </a:lnTo>
                <a:cubicBezTo>
                  <a:pt x="448" y="82"/>
                  <a:pt x="436" y="86"/>
                  <a:pt x="431" y="82"/>
                </a:cubicBezTo>
                <a:cubicBezTo>
                  <a:pt x="431" y="82"/>
                  <a:pt x="431" y="81"/>
                  <a:pt x="432" y="81"/>
                </a:cubicBezTo>
                <a:cubicBezTo>
                  <a:pt x="438" y="75"/>
                  <a:pt x="453" y="73"/>
                  <a:pt x="465" y="76"/>
                </a:cubicBezTo>
                <a:cubicBezTo>
                  <a:pt x="449" y="82"/>
                  <a:pt x="468" y="81"/>
                  <a:pt x="465" y="91"/>
                </a:cubicBezTo>
                <a:cubicBezTo>
                  <a:pt x="460" y="92"/>
                  <a:pt x="459" y="90"/>
                  <a:pt x="454" y="90"/>
                </a:cubicBezTo>
                <a:cubicBezTo>
                  <a:pt x="460" y="100"/>
                  <a:pt x="481" y="89"/>
                  <a:pt x="474" y="79"/>
                </a:cubicBezTo>
                <a:cubicBezTo>
                  <a:pt x="494" y="82"/>
                  <a:pt x="504" y="74"/>
                  <a:pt x="517" y="78"/>
                </a:cubicBezTo>
                <a:cubicBezTo>
                  <a:pt x="507" y="80"/>
                  <a:pt x="514" y="90"/>
                  <a:pt x="505" y="93"/>
                </a:cubicBezTo>
                <a:cubicBezTo>
                  <a:pt x="506" y="94"/>
                  <a:pt x="508" y="94"/>
                  <a:pt x="508" y="95"/>
                </a:cubicBezTo>
                <a:cubicBezTo>
                  <a:pt x="533" y="96"/>
                  <a:pt x="528" y="83"/>
                  <a:pt x="531" y="76"/>
                </a:cubicBezTo>
                <a:cubicBezTo>
                  <a:pt x="541" y="77"/>
                  <a:pt x="531" y="81"/>
                  <a:pt x="534" y="86"/>
                </a:cubicBezTo>
                <a:cubicBezTo>
                  <a:pt x="543" y="86"/>
                  <a:pt x="546" y="83"/>
                  <a:pt x="557" y="85"/>
                </a:cubicBezTo>
                <a:cubicBezTo>
                  <a:pt x="552" y="86"/>
                  <a:pt x="553" y="90"/>
                  <a:pt x="545" y="90"/>
                </a:cubicBezTo>
                <a:cubicBezTo>
                  <a:pt x="548" y="91"/>
                  <a:pt x="551" y="92"/>
                  <a:pt x="554" y="93"/>
                </a:cubicBezTo>
                <a:cubicBezTo>
                  <a:pt x="561" y="87"/>
                  <a:pt x="562" y="78"/>
                  <a:pt x="571" y="74"/>
                </a:cubicBezTo>
                <a:cubicBezTo>
                  <a:pt x="581" y="73"/>
                  <a:pt x="591" y="74"/>
                  <a:pt x="600" y="76"/>
                </a:cubicBezTo>
                <a:cubicBezTo>
                  <a:pt x="609" y="75"/>
                  <a:pt x="606" y="68"/>
                  <a:pt x="617" y="68"/>
                </a:cubicBezTo>
                <a:cubicBezTo>
                  <a:pt x="617" y="72"/>
                  <a:pt x="625" y="73"/>
                  <a:pt x="626" y="76"/>
                </a:cubicBezTo>
                <a:cubicBezTo>
                  <a:pt x="635" y="77"/>
                  <a:pt x="645" y="76"/>
                  <a:pt x="654" y="75"/>
                </a:cubicBezTo>
                <a:cubicBezTo>
                  <a:pt x="657" y="82"/>
                  <a:pt x="678" y="81"/>
                  <a:pt x="677" y="90"/>
                </a:cubicBezTo>
                <a:cubicBezTo>
                  <a:pt x="685" y="90"/>
                  <a:pt x="685" y="87"/>
                  <a:pt x="686" y="84"/>
                </a:cubicBezTo>
                <a:cubicBezTo>
                  <a:pt x="699" y="83"/>
                  <a:pt x="713" y="85"/>
                  <a:pt x="723" y="89"/>
                </a:cubicBezTo>
                <a:cubicBezTo>
                  <a:pt x="732" y="85"/>
                  <a:pt x="744" y="84"/>
                  <a:pt x="755" y="86"/>
                </a:cubicBezTo>
                <a:cubicBezTo>
                  <a:pt x="755" y="82"/>
                  <a:pt x="750" y="82"/>
                  <a:pt x="746" y="80"/>
                </a:cubicBezTo>
                <a:cubicBezTo>
                  <a:pt x="748" y="75"/>
                  <a:pt x="757" y="73"/>
                  <a:pt x="763" y="69"/>
                </a:cubicBezTo>
                <a:cubicBezTo>
                  <a:pt x="774" y="79"/>
                  <a:pt x="807" y="73"/>
                  <a:pt x="821" y="76"/>
                </a:cubicBezTo>
                <a:cubicBezTo>
                  <a:pt x="818" y="81"/>
                  <a:pt x="806" y="82"/>
                  <a:pt x="809" y="90"/>
                </a:cubicBezTo>
                <a:cubicBezTo>
                  <a:pt x="816" y="87"/>
                  <a:pt x="824" y="82"/>
                  <a:pt x="838" y="86"/>
                </a:cubicBezTo>
                <a:cubicBezTo>
                  <a:pt x="847" y="82"/>
                  <a:pt x="852" y="77"/>
                  <a:pt x="852" y="72"/>
                </a:cubicBezTo>
                <a:cubicBezTo>
                  <a:pt x="863" y="72"/>
                  <a:pt x="869" y="92"/>
                  <a:pt x="855" y="90"/>
                </a:cubicBezTo>
                <a:cubicBezTo>
                  <a:pt x="860" y="97"/>
                  <a:pt x="866" y="88"/>
                  <a:pt x="878" y="90"/>
                </a:cubicBezTo>
                <a:cubicBezTo>
                  <a:pt x="881" y="84"/>
                  <a:pt x="869" y="86"/>
                  <a:pt x="872" y="80"/>
                </a:cubicBezTo>
                <a:cubicBezTo>
                  <a:pt x="870" y="76"/>
                  <a:pt x="880" y="78"/>
                  <a:pt x="878" y="74"/>
                </a:cubicBezTo>
                <a:cubicBezTo>
                  <a:pt x="894" y="77"/>
                  <a:pt x="912" y="77"/>
                  <a:pt x="921" y="71"/>
                </a:cubicBezTo>
                <a:cubicBezTo>
                  <a:pt x="928" y="78"/>
                  <a:pt x="949" y="74"/>
                  <a:pt x="958" y="71"/>
                </a:cubicBezTo>
                <a:cubicBezTo>
                  <a:pt x="968" y="70"/>
                  <a:pt x="967" y="75"/>
                  <a:pt x="973" y="76"/>
                </a:cubicBezTo>
                <a:cubicBezTo>
                  <a:pt x="988" y="79"/>
                  <a:pt x="986" y="69"/>
                  <a:pt x="996" y="74"/>
                </a:cubicBezTo>
                <a:cubicBezTo>
                  <a:pt x="997" y="70"/>
                  <a:pt x="990" y="71"/>
                  <a:pt x="993" y="67"/>
                </a:cubicBezTo>
                <a:cubicBezTo>
                  <a:pt x="999" y="70"/>
                  <a:pt x="1012" y="70"/>
                  <a:pt x="1016" y="75"/>
                </a:cubicBezTo>
                <a:cubicBezTo>
                  <a:pt x="1030" y="72"/>
                  <a:pt x="1013" y="68"/>
                  <a:pt x="1016" y="63"/>
                </a:cubicBezTo>
                <a:cubicBezTo>
                  <a:pt x="1063" y="64"/>
                  <a:pt x="1048" y="45"/>
                  <a:pt x="1059" y="34"/>
                </a:cubicBezTo>
                <a:cubicBezTo>
                  <a:pt x="1076" y="40"/>
                  <a:pt x="1122" y="40"/>
                  <a:pt x="1134" y="32"/>
                </a:cubicBezTo>
                <a:cubicBezTo>
                  <a:pt x="1151" y="33"/>
                  <a:pt x="1155" y="41"/>
                  <a:pt x="1168" y="45"/>
                </a:cubicBezTo>
                <a:cubicBezTo>
                  <a:pt x="1166" y="49"/>
                  <a:pt x="1154" y="48"/>
                  <a:pt x="1154" y="53"/>
                </a:cubicBezTo>
                <a:cubicBezTo>
                  <a:pt x="1156" y="56"/>
                  <a:pt x="1166" y="52"/>
                  <a:pt x="1171" y="52"/>
                </a:cubicBezTo>
                <a:cubicBezTo>
                  <a:pt x="1174" y="49"/>
                  <a:pt x="1162" y="47"/>
                  <a:pt x="1171" y="46"/>
                </a:cubicBezTo>
                <a:cubicBezTo>
                  <a:pt x="1181" y="48"/>
                  <a:pt x="1186" y="53"/>
                  <a:pt x="1197" y="54"/>
                </a:cubicBezTo>
                <a:cubicBezTo>
                  <a:pt x="1212" y="51"/>
                  <a:pt x="1217" y="42"/>
                  <a:pt x="1234" y="39"/>
                </a:cubicBezTo>
                <a:cubicBezTo>
                  <a:pt x="1235" y="42"/>
                  <a:pt x="1242" y="42"/>
                  <a:pt x="1240" y="46"/>
                </a:cubicBezTo>
                <a:cubicBezTo>
                  <a:pt x="1235" y="47"/>
                  <a:pt x="1222" y="45"/>
                  <a:pt x="1222" y="48"/>
                </a:cubicBezTo>
                <a:cubicBezTo>
                  <a:pt x="1233" y="49"/>
                  <a:pt x="1233" y="57"/>
                  <a:pt x="1251" y="59"/>
                </a:cubicBezTo>
                <a:cubicBezTo>
                  <a:pt x="1250" y="57"/>
                  <a:pt x="1251" y="55"/>
                  <a:pt x="1254" y="49"/>
                </a:cubicBezTo>
                <a:cubicBezTo>
                  <a:pt x="1270" y="54"/>
                  <a:pt x="1290" y="43"/>
                  <a:pt x="1306" y="45"/>
                </a:cubicBezTo>
                <a:cubicBezTo>
                  <a:pt x="1292" y="48"/>
                  <a:pt x="1315" y="48"/>
                  <a:pt x="1323" y="49"/>
                </a:cubicBezTo>
                <a:cubicBezTo>
                  <a:pt x="1323" y="52"/>
                  <a:pt x="1328" y="53"/>
                  <a:pt x="1326" y="57"/>
                </a:cubicBezTo>
                <a:cubicBezTo>
                  <a:pt x="1344" y="58"/>
                  <a:pt x="1363" y="55"/>
                  <a:pt x="1378" y="50"/>
                </a:cubicBezTo>
                <a:cubicBezTo>
                  <a:pt x="1383" y="52"/>
                  <a:pt x="1385" y="57"/>
                  <a:pt x="1389" y="60"/>
                </a:cubicBezTo>
                <a:cubicBezTo>
                  <a:pt x="1404" y="55"/>
                  <a:pt x="1428" y="62"/>
                  <a:pt x="1444" y="57"/>
                </a:cubicBezTo>
                <a:lnTo>
                  <a:pt x="1444" y="50"/>
                </a:lnTo>
                <a:cubicBezTo>
                  <a:pt x="1457" y="48"/>
                  <a:pt x="1475" y="42"/>
                  <a:pt x="1489" y="45"/>
                </a:cubicBezTo>
                <a:cubicBezTo>
                  <a:pt x="1493" y="42"/>
                  <a:pt x="1493" y="37"/>
                  <a:pt x="1498" y="35"/>
                </a:cubicBezTo>
                <a:cubicBezTo>
                  <a:pt x="1507" y="36"/>
                  <a:pt x="1516" y="35"/>
                  <a:pt x="1524" y="32"/>
                </a:cubicBezTo>
                <a:cubicBezTo>
                  <a:pt x="1524" y="30"/>
                  <a:pt x="1521" y="30"/>
                  <a:pt x="1521" y="27"/>
                </a:cubicBezTo>
                <a:cubicBezTo>
                  <a:pt x="1532" y="27"/>
                  <a:pt x="1541" y="28"/>
                  <a:pt x="1544" y="31"/>
                </a:cubicBezTo>
                <a:cubicBezTo>
                  <a:pt x="1547" y="27"/>
                  <a:pt x="1564" y="29"/>
                  <a:pt x="1567" y="24"/>
                </a:cubicBezTo>
                <a:cubicBezTo>
                  <a:pt x="1576" y="28"/>
                  <a:pt x="1587" y="32"/>
                  <a:pt x="1598" y="34"/>
                </a:cubicBezTo>
                <a:cubicBezTo>
                  <a:pt x="1603" y="33"/>
                  <a:pt x="1603" y="29"/>
                  <a:pt x="1604" y="27"/>
                </a:cubicBezTo>
                <a:cubicBezTo>
                  <a:pt x="1613" y="28"/>
                  <a:pt x="1612" y="27"/>
                  <a:pt x="1619" y="28"/>
                </a:cubicBezTo>
                <a:cubicBezTo>
                  <a:pt x="1621" y="34"/>
                  <a:pt x="1608" y="33"/>
                  <a:pt x="1610" y="38"/>
                </a:cubicBezTo>
                <a:cubicBezTo>
                  <a:pt x="1618" y="42"/>
                  <a:pt x="1631" y="43"/>
                  <a:pt x="1633" y="50"/>
                </a:cubicBezTo>
                <a:cubicBezTo>
                  <a:pt x="1636" y="49"/>
                  <a:pt x="1638" y="46"/>
                  <a:pt x="1647" y="48"/>
                </a:cubicBezTo>
                <a:cubicBezTo>
                  <a:pt x="1638" y="45"/>
                  <a:pt x="1644" y="43"/>
                  <a:pt x="1644" y="38"/>
                </a:cubicBezTo>
                <a:cubicBezTo>
                  <a:pt x="1653" y="38"/>
                  <a:pt x="1652" y="43"/>
                  <a:pt x="1653" y="46"/>
                </a:cubicBezTo>
                <a:lnTo>
                  <a:pt x="1667" y="46"/>
                </a:lnTo>
                <a:cubicBezTo>
                  <a:pt x="1668" y="45"/>
                  <a:pt x="1669" y="45"/>
                  <a:pt x="1670" y="44"/>
                </a:cubicBezTo>
                <a:cubicBezTo>
                  <a:pt x="1681" y="37"/>
                  <a:pt x="1701" y="36"/>
                  <a:pt x="1716" y="41"/>
                </a:cubicBezTo>
                <a:cubicBezTo>
                  <a:pt x="1724" y="42"/>
                  <a:pt x="1714" y="34"/>
                  <a:pt x="1722" y="35"/>
                </a:cubicBezTo>
                <a:cubicBezTo>
                  <a:pt x="1737" y="36"/>
                  <a:pt x="1715" y="40"/>
                  <a:pt x="1725" y="42"/>
                </a:cubicBezTo>
                <a:cubicBezTo>
                  <a:pt x="1734" y="42"/>
                  <a:pt x="1734" y="36"/>
                  <a:pt x="1736" y="32"/>
                </a:cubicBezTo>
                <a:cubicBezTo>
                  <a:pt x="1748" y="31"/>
                  <a:pt x="1737" y="40"/>
                  <a:pt x="1748" y="39"/>
                </a:cubicBezTo>
                <a:cubicBezTo>
                  <a:pt x="1751" y="37"/>
                  <a:pt x="1753" y="34"/>
                  <a:pt x="1765" y="35"/>
                </a:cubicBezTo>
                <a:cubicBezTo>
                  <a:pt x="1757" y="42"/>
                  <a:pt x="1777" y="43"/>
                  <a:pt x="1788" y="45"/>
                </a:cubicBezTo>
                <a:cubicBezTo>
                  <a:pt x="1795" y="44"/>
                  <a:pt x="1798" y="41"/>
                  <a:pt x="1802" y="39"/>
                </a:cubicBezTo>
                <a:lnTo>
                  <a:pt x="1809" y="41"/>
                </a:lnTo>
                <a:cubicBezTo>
                  <a:pt x="1813" y="42"/>
                  <a:pt x="1817" y="43"/>
                  <a:pt x="1820" y="45"/>
                </a:cubicBezTo>
                <a:cubicBezTo>
                  <a:pt x="1825" y="44"/>
                  <a:pt x="1829" y="43"/>
                  <a:pt x="1834" y="43"/>
                </a:cubicBezTo>
                <a:cubicBezTo>
                  <a:pt x="1836" y="43"/>
                  <a:pt x="1839" y="43"/>
                  <a:pt x="1842" y="43"/>
                </a:cubicBezTo>
                <a:cubicBezTo>
                  <a:pt x="1845" y="42"/>
                  <a:pt x="1847" y="41"/>
                  <a:pt x="1848" y="40"/>
                </a:cubicBezTo>
                <a:cubicBezTo>
                  <a:pt x="1850" y="39"/>
                  <a:pt x="1853" y="39"/>
                  <a:pt x="1855" y="38"/>
                </a:cubicBezTo>
                <a:cubicBezTo>
                  <a:pt x="1857" y="42"/>
                  <a:pt x="1866" y="44"/>
                  <a:pt x="1876" y="43"/>
                </a:cubicBezTo>
                <a:cubicBezTo>
                  <a:pt x="1876" y="39"/>
                  <a:pt x="1866" y="39"/>
                  <a:pt x="1867" y="34"/>
                </a:cubicBezTo>
                <a:cubicBezTo>
                  <a:pt x="1874" y="34"/>
                  <a:pt x="1881" y="35"/>
                  <a:pt x="1888" y="37"/>
                </a:cubicBezTo>
                <a:cubicBezTo>
                  <a:pt x="1891" y="45"/>
                  <a:pt x="1879" y="45"/>
                  <a:pt x="1876" y="51"/>
                </a:cubicBezTo>
                <a:cubicBezTo>
                  <a:pt x="1862" y="49"/>
                  <a:pt x="1848" y="50"/>
                  <a:pt x="1836" y="53"/>
                </a:cubicBezTo>
                <a:cubicBezTo>
                  <a:pt x="1842" y="57"/>
                  <a:pt x="1846" y="55"/>
                  <a:pt x="1842" y="62"/>
                </a:cubicBezTo>
                <a:cubicBezTo>
                  <a:pt x="1848" y="65"/>
                  <a:pt x="1862" y="64"/>
                  <a:pt x="1862" y="70"/>
                </a:cubicBezTo>
                <a:cubicBezTo>
                  <a:pt x="1876" y="69"/>
                  <a:pt x="1867" y="57"/>
                  <a:pt x="1888" y="59"/>
                </a:cubicBezTo>
                <a:cubicBezTo>
                  <a:pt x="1889" y="54"/>
                  <a:pt x="1882" y="55"/>
                  <a:pt x="1888" y="52"/>
                </a:cubicBezTo>
                <a:cubicBezTo>
                  <a:pt x="1896" y="53"/>
                  <a:pt x="1890" y="54"/>
                  <a:pt x="1890" y="57"/>
                </a:cubicBezTo>
                <a:cubicBezTo>
                  <a:pt x="1918" y="51"/>
                  <a:pt x="1950" y="52"/>
                  <a:pt x="1977" y="59"/>
                </a:cubicBezTo>
                <a:cubicBezTo>
                  <a:pt x="1980" y="58"/>
                  <a:pt x="1980" y="55"/>
                  <a:pt x="1980" y="53"/>
                </a:cubicBezTo>
                <a:cubicBezTo>
                  <a:pt x="1987" y="53"/>
                  <a:pt x="1993" y="56"/>
                  <a:pt x="1988" y="59"/>
                </a:cubicBezTo>
                <a:cubicBezTo>
                  <a:pt x="1997" y="60"/>
                  <a:pt x="1993" y="55"/>
                  <a:pt x="2002" y="56"/>
                </a:cubicBezTo>
                <a:cubicBezTo>
                  <a:pt x="2000" y="62"/>
                  <a:pt x="2024" y="65"/>
                  <a:pt x="2023" y="57"/>
                </a:cubicBezTo>
                <a:cubicBezTo>
                  <a:pt x="2028" y="61"/>
                  <a:pt x="2040" y="61"/>
                  <a:pt x="2045" y="64"/>
                </a:cubicBezTo>
                <a:cubicBezTo>
                  <a:pt x="2057" y="59"/>
                  <a:pt x="2078" y="56"/>
                  <a:pt x="2091" y="62"/>
                </a:cubicBezTo>
                <a:cubicBezTo>
                  <a:pt x="2098" y="60"/>
                  <a:pt x="2092" y="53"/>
                  <a:pt x="2094" y="49"/>
                </a:cubicBezTo>
                <a:cubicBezTo>
                  <a:pt x="2116" y="51"/>
                  <a:pt x="2144" y="62"/>
                  <a:pt x="2172" y="56"/>
                </a:cubicBezTo>
                <a:cubicBezTo>
                  <a:pt x="2195" y="63"/>
                  <a:pt x="2182" y="73"/>
                  <a:pt x="2192" y="83"/>
                </a:cubicBezTo>
                <a:cubicBezTo>
                  <a:pt x="2199" y="84"/>
                  <a:pt x="2194" y="78"/>
                  <a:pt x="2203" y="79"/>
                </a:cubicBezTo>
                <a:cubicBezTo>
                  <a:pt x="2229" y="85"/>
                  <a:pt x="2254" y="105"/>
                  <a:pt x="2284" y="89"/>
                </a:cubicBezTo>
                <a:cubicBezTo>
                  <a:pt x="2301" y="90"/>
                  <a:pt x="2310" y="87"/>
                  <a:pt x="2327" y="88"/>
                </a:cubicBezTo>
                <a:cubicBezTo>
                  <a:pt x="2319" y="75"/>
                  <a:pt x="2295" y="71"/>
                  <a:pt x="2289" y="58"/>
                </a:cubicBezTo>
                <a:cubicBezTo>
                  <a:pt x="2237" y="65"/>
                  <a:pt x="2172" y="53"/>
                  <a:pt x="2134" y="41"/>
                </a:cubicBezTo>
                <a:cubicBezTo>
                  <a:pt x="2126" y="40"/>
                  <a:pt x="2126" y="44"/>
                  <a:pt x="2117" y="43"/>
                </a:cubicBezTo>
                <a:cubicBezTo>
                  <a:pt x="2102" y="43"/>
                  <a:pt x="2107" y="33"/>
                  <a:pt x="2091" y="34"/>
                </a:cubicBezTo>
                <a:cubicBezTo>
                  <a:pt x="2083" y="36"/>
                  <a:pt x="2089" y="39"/>
                  <a:pt x="2089" y="44"/>
                </a:cubicBezTo>
                <a:cubicBezTo>
                  <a:pt x="2062" y="53"/>
                  <a:pt x="2032" y="42"/>
                  <a:pt x="2002" y="44"/>
                </a:cubicBezTo>
                <a:lnTo>
                  <a:pt x="2002" y="49"/>
                </a:lnTo>
                <a:cubicBezTo>
                  <a:pt x="2002" y="42"/>
                  <a:pt x="1974" y="37"/>
                  <a:pt x="1988" y="26"/>
                </a:cubicBezTo>
                <a:cubicBezTo>
                  <a:pt x="1996" y="26"/>
                  <a:pt x="2004" y="26"/>
                  <a:pt x="2011" y="27"/>
                </a:cubicBezTo>
                <a:lnTo>
                  <a:pt x="2011" y="25"/>
                </a:lnTo>
                <a:cubicBezTo>
                  <a:pt x="2020" y="23"/>
                  <a:pt x="2015" y="16"/>
                  <a:pt x="2029" y="15"/>
                </a:cubicBezTo>
                <a:cubicBezTo>
                  <a:pt x="2034" y="19"/>
                  <a:pt x="2025" y="20"/>
                  <a:pt x="2037" y="22"/>
                </a:cubicBezTo>
                <a:cubicBezTo>
                  <a:pt x="2035" y="18"/>
                  <a:pt x="2048" y="15"/>
                  <a:pt x="2055" y="11"/>
                </a:cubicBezTo>
                <a:cubicBezTo>
                  <a:pt x="2058" y="13"/>
                  <a:pt x="2075" y="14"/>
                  <a:pt x="2076" y="12"/>
                </a:cubicBezTo>
                <a:cubicBezTo>
                  <a:pt x="2059" y="11"/>
                  <a:pt x="2079" y="9"/>
                  <a:pt x="2082" y="7"/>
                </a:cubicBezTo>
                <a:cubicBezTo>
                  <a:pt x="2082" y="8"/>
                  <a:pt x="2083" y="9"/>
                  <a:pt x="2087" y="9"/>
                </a:cubicBezTo>
                <a:cubicBezTo>
                  <a:pt x="2086" y="11"/>
                  <a:pt x="2070" y="13"/>
                  <a:pt x="2084" y="14"/>
                </a:cubicBezTo>
                <a:cubicBezTo>
                  <a:pt x="2098" y="16"/>
                  <a:pt x="2089" y="6"/>
                  <a:pt x="2108" y="8"/>
                </a:cubicBezTo>
                <a:cubicBezTo>
                  <a:pt x="2116" y="9"/>
                  <a:pt x="2106" y="16"/>
                  <a:pt x="2116" y="16"/>
                </a:cubicBezTo>
                <a:cubicBezTo>
                  <a:pt x="2119" y="16"/>
                  <a:pt x="2119" y="17"/>
                  <a:pt x="2121" y="18"/>
                </a:cubicBezTo>
                <a:cubicBezTo>
                  <a:pt x="2129" y="10"/>
                  <a:pt x="2173" y="6"/>
                  <a:pt x="2161" y="19"/>
                </a:cubicBezTo>
                <a:cubicBezTo>
                  <a:pt x="2170" y="20"/>
                  <a:pt x="2168" y="14"/>
                  <a:pt x="2178" y="15"/>
                </a:cubicBezTo>
                <a:cubicBezTo>
                  <a:pt x="2194" y="21"/>
                  <a:pt x="2215" y="24"/>
                  <a:pt x="2236" y="23"/>
                </a:cubicBezTo>
                <a:cubicBezTo>
                  <a:pt x="2239" y="17"/>
                  <a:pt x="2221" y="23"/>
                  <a:pt x="2223" y="18"/>
                </a:cubicBezTo>
                <a:cubicBezTo>
                  <a:pt x="2225" y="13"/>
                  <a:pt x="2228" y="7"/>
                  <a:pt x="2235" y="5"/>
                </a:cubicBezTo>
                <a:cubicBezTo>
                  <a:pt x="2242" y="9"/>
                  <a:pt x="2247" y="15"/>
                  <a:pt x="2235" y="19"/>
                </a:cubicBezTo>
                <a:cubicBezTo>
                  <a:pt x="2253" y="20"/>
                  <a:pt x="2237" y="23"/>
                  <a:pt x="2246" y="27"/>
                </a:cubicBezTo>
                <a:cubicBezTo>
                  <a:pt x="2257" y="26"/>
                  <a:pt x="2268" y="31"/>
                  <a:pt x="2276" y="25"/>
                </a:cubicBezTo>
                <a:cubicBezTo>
                  <a:pt x="2284" y="28"/>
                  <a:pt x="2284" y="27"/>
                  <a:pt x="2298" y="28"/>
                </a:cubicBezTo>
                <a:cubicBezTo>
                  <a:pt x="2299" y="29"/>
                  <a:pt x="2299" y="29"/>
                  <a:pt x="2300" y="29"/>
                </a:cubicBezTo>
                <a:cubicBezTo>
                  <a:pt x="2293" y="32"/>
                  <a:pt x="2290" y="35"/>
                  <a:pt x="2290" y="39"/>
                </a:cubicBezTo>
                <a:cubicBezTo>
                  <a:pt x="2286" y="37"/>
                  <a:pt x="2289" y="46"/>
                  <a:pt x="2284" y="50"/>
                </a:cubicBezTo>
                <a:cubicBezTo>
                  <a:pt x="2306" y="51"/>
                  <a:pt x="2322" y="63"/>
                  <a:pt x="2350" y="62"/>
                </a:cubicBezTo>
                <a:cubicBezTo>
                  <a:pt x="2355" y="60"/>
                  <a:pt x="2350" y="52"/>
                  <a:pt x="2364" y="54"/>
                </a:cubicBezTo>
                <a:cubicBezTo>
                  <a:pt x="2361" y="51"/>
                  <a:pt x="2359" y="44"/>
                  <a:pt x="2367" y="42"/>
                </a:cubicBezTo>
                <a:cubicBezTo>
                  <a:pt x="2376" y="45"/>
                  <a:pt x="2397" y="43"/>
                  <a:pt x="2405" y="47"/>
                </a:cubicBezTo>
                <a:cubicBezTo>
                  <a:pt x="2400" y="53"/>
                  <a:pt x="2387" y="54"/>
                  <a:pt x="2376" y="57"/>
                </a:cubicBezTo>
                <a:lnTo>
                  <a:pt x="2376" y="64"/>
                </a:lnTo>
                <a:cubicBezTo>
                  <a:pt x="2381" y="67"/>
                  <a:pt x="2402" y="63"/>
                  <a:pt x="2399" y="69"/>
                </a:cubicBezTo>
                <a:cubicBezTo>
                  <a:pt x="2397" y="73"/>
                  <a:pt x="2388" y="72"/>
                  <a:pt x="2382" y="73"/>
                </a:cubicBezTo>
                <a:cubicBezTo>
                  <a:pt x="2383" y="76"/>
                  <a:pt x="2383" y="79"/>
                  <a:pt x="2387" y="80"/>
                </a:cubicBezTo>
                <a:cubicBezTo>
                  <a:pt x="2406" y="73"/>
                  <a:pt x="2433" y="85"/>
                  <a:pt x="2459" y="78"/>
                </a:cubicBezTo>
                <a:cubicBezTo>
                  <a:pt x="2441" y="73"/>
                  <a:pt x="2414" y="76"/>
                  <a:pt x="2413" y="61"/>
                </a:cubicBezTo>
                <a:cubicBezTo>
                  <a:pt x="2417" y="61"/>
                  <a:pt x="2421" y="61"/>
                  <a:pt x="2425" y="60"/>
                </a:cubicBezTo>
                <a:cubicBezTo>
                  <a:pt x="2417" y="55"/>
                  <a:pt x="2418" y="46"/>
                  <a:pt x="2410" y="41"/>
                </a:cubicBezTo>
                <a:cubicBezTo>
                  <a:pt x="2405" y="41"/>
                  <a:pt x="2396" y="44"/>
                  <a:pt x="2393" y="41"/>
                </a:cubicBezTo>
                <a:lnTo>
                  <a:pt x="2395" y="39"/>
                </a:lnTo>
                <a:lnTo>
                  <a:pt x="2395" y="41"/>
                </a:lnTo>
                <a:cubicBezTo>
                  <a:pt x="2406" y="39"/>
                  <a:pt x="2410" y="32"/>
                  <a:pt x="2427" y="35"/>
                </a:cubicBezTo>
                <a:cubicBezTo>
                  <a:pt x="2423" y="39"/>
                  <a:pt x="2430" y="39"/>
                  <a:pt x="2427" y="42"/>
                </a:cubicBezTo>
                <a:cubicBezTo>
                  <a:pt x="2436" y="44"/>
                  <a:pt x="2438" y="40"/>
                  <a:pt x="2443" y="38"/>
                </a:cubicBezTo>
                <a:cubicBezTo>
                  <a:pt x="2445" y="40"/>
                  <a:pt x="2449" y="41"/>
                  <a:pt x="2453" y="41"/>
                </a:cubicBezTo>
                <a:cubicBezTo>
                  <a:pt x="2449" y="42"/>
                  <a:pt x="2445" y="42"/>
                  <a:pt x="2442" y="42"/>
                </a:cubicBezTo>
                <a:cubicBezTo>
                  <a:pt x="2440" y="46"/>
                  <a:pt x="2447" y="47"/>
                  <a:pt x="2445" y="52"/>
                </a:cubicBezTo>
                <a:cubicBezTo>
                  <a:pt x="2452" y="52"/>
                  <a:pt x="2457" y="51"/>
                  <a:pt x="2465" y="54"/>
                </a:cubicBezTo>
                <a:cubicBezTo>
                  <a:pt x="2471" y="50"/>
                  <a:pt x="2483" y="49"/>
                  <a:pt x="2491" y="45"/>
                </a:cubicBezTo>
                <a:cubicBezTo>
                  <a:pt x="2490" y="42"/>
                  <a:pt x="2490" y="39"/>
                  <a:pt x="2491" y="36"/>
                </a:cubicBezTo>
                <a:cubicBezTo>
                  <a:pt x="2494" y="33"/>
                  <a:pt x="2498" y="31"/>
                  <a:pt x="2503" y="29"/>
                </a:cubicBezTo>
                <a:cubicBezTo>
                  <a:pt x="2515" y="28"/>
                  <a:pt x="2510" y="33"/>
                  <a:pt x="2518" y="33"/>
                </a:cubicBezTo>
                <a:cubicBezTo>
                  <a:pt x="2523" y="31"/>
                  <a:pt x="2533" y="32"/>
                  <a:pt x="2533" y="26"/>
                </a:cubicBezTo>
                <a:cubicBezTo>
                  <a:pt x="2525" y="24"/>
                  <a:pt x="2519" y="31"/>
                  <a:pt x="2516" y="26"/>
                </a:cubicBezTo>
                <a:cubicBezTo>
                  <a:pt x="2523" y="26"/>
                  <a:pt x="2527" y="23"/>
                  <a:pt x="2537" y="24"/>
                </a:cubicBezTo>
                <a:cubicBezTo>
                  <a:pt x="2539" y="27"/>
                  <a:pt x="2546" y="28"/>
                  <a:pt x="2549" y="31"/>
                </a:cubicBezTo>
                <a:cubicBezTo>
                  <a:pt x="2559" y="30"/>
                  <a:pt x="2559" y="29"/>
                  <a:pt x="2562" y="34"/>
                </a:cubicBezTo>
                <a:cubicBezTo>
                  <a:pt x="2571" y="32"/>
                  <a:pt x="2575" y="26"/>
                  <a:pt x="2587" y="25"/>
                </a:cubicBezTo>
                <a:cubicBezTo>
                  <a:pt x="2593" y="28"/>
                  <a:pt x="2607" y="30"/>
                  <a:pt x="2602" y="36"/>
                </a:cubicBezTo>
                <a:cubicBezTo>
                  <a:pt x="2611" y="35"/>
                  <a:pt x="2618" y="27"/>
                  <a:pt x="2627" y="35"/>
                </a:cubicBezTo>
                <a:cubicBezTo>
                  <a:pt x="2629" y="30"/>
                  <a:pt x="2643" y="32"/>
                  <a:pt x="2645" y="27"/>
                </a:cubicBezTo>
                <a:cubicBezTo>
                  <a:pt x="2641" y="26"/>
                  <a:pt x="2634" y="26"/>
                  <a:pt x="2634" y="24"/>
                </a:cubicBezTo>
                <a:cubicBezTo>
                  <a:pt x="2643" y="24"/>
                  <a:pt x="2643" y="17"/>
                  <a:pt x="2652" y="16"/>
                </a:cubicBezTo>
                <a:cubicBezTo>
                  <a:pt x="2676" y="22"/>
                  <a:pt x="2692" y="9"/>
                  <a:pt x="2725" y="16"/>
                </a:cubicBezTo>
                <a:cubicBezTo>
                  <a:pt x="2732" y="12"/>
                  <a:pt x="2740" y="9"/>
                  <a:pt x="2750" y="7"/>
                </a:cubicBezTo>
                <a:cubicBezTo>
                  <a:pt x="2754" y="10"/>
                  <a:pt x="2753" y="13"/>
                  <a:pt x="2765" y="13"/>
                </a:cubicBezTo>
                <a:cubicBezTo>
                  <a:pt x="2772" y="10"/>
                  <a:pt x="2778" y="4"/>
                  <a:pt x="2788" y="8"/>
                </a:cubicBezTo>
                <a:cubicBezTo>
                  <a:pt x="2789" y="3"/>
                  <a:pt x="2793" y="0"/>
                  <a:pt x="2800" y="0"/>
                </a:cubicBezTo>
                <a:close/>
              </a:path>
            </a:pathLst>
          </a:custGeom>
          <a:solidFill>
            <a:schemeClr val="bg1">
              <a:lumMod val="85000"/>
              <a:alpha val="50000"/>
            </a:schemeClr>
          </a:solidFill>
        </p:spPr>
      </p:pic>
      <p:sp>
        <p:nvSpPr>
          <p:cNvPr id="163" name="Freeform 8"/>
          <p:cNvSpPr/>
          <p:nvPr>
            <p:custDataLst>
              <p:tags r:id="rId7"/>
            </p:custDataLst>
          </p:nvPr>
        </p:nvSpPr>
        <p:spPr bwMode="auto">
          <a:xfrm>
            <a:off x="1439072" y="4051662"/>
            <a:ext cx="1312062" cy="67164"/>
          </a:xfrm>
          <a:custGeom>
            <a:avLst/>
            <a:gdLst>
              <a:gd name="T0" fmla="*/ 391912 w 1717675"/>
              <a:gd name="T1" fmla="*/ 391912 w 1717675"/>
              <a:gd name="T2" fmla="*/ 391912 w 1717675"/>
              <a:gd name="T3" fmla="*/ 391912 w 1717675"/>
              <a:gd name="T4" fmla="*/ 391912 w 1717675"/>
              <a:gd name="T5" fmla="*/ 391912 w 1717675"/>
              <a:gd name="T6" fmla="*/ 391912 w 1717675"/>
              <a:gd name="T7" fmla="*/ 391912 w 1717675"/>
              <a:gd name="T8" fmla="*/ 391912 w 1717675"/>
              <a:gd name="T9" fmla="*/ 391912 w 1717675"/>
              <a:gd name="T10" fmla="*/ 391912 w 1717675"/>
              <a:gd name="T11" fmla="*/ 391912 w 1717675"/>
              <a:gd name="T12" fmla="*/ 391912 w 1717675"/>
              <a:gd name="T13" fmla="*/ 391912 w 1717675"/>
              <a:gd name="T14" fmla="*/ 391912 w 1717675"/>
              <a:gd name="T15" fmla="*/ 391912 w 1717675"/>
              <a:gd name="T16" fmla="*/ 391912 w 1717675"/>
              <a:gd name="T17" fmla="*/ 391912 w 1717675"/>
              <a:gd name="T18" fmla="*/ 391912 w 1717675"/>
              <a:gd name="T19" fmla="*/ 391912 w 1717675"/>
              <a:gd name="T20" fmla="*/ 391912 w 1717675"/>
              <a:gd name="T21" fmla="*/ 391912 w 1717675"/>
              <a:gd name="T22" fmla="*/ 391912 w 1717675"/>
              <a:gd name="T23" fmla="*/ 391912 w 1717675"/>
              <a:gd name="T24" fmla="*/ 391912 w 1717675"/>
              <a:gd name="T25" fmla="*/ 391912 w 1717675"/>
              <a:gd name="T26" fmla="*/ 391912 w 1717675"/>
              <a:gd name="T27" fmla="*/ 391912 w 1717675"/>
              <a:gd name="T28" fmla="*/ 391912 w 1717675"/>
              <a:gd name="T29" fmla="*/ 391912 w 1717675"/>
              <a:gd name="T30" fmla="*/ 391912 w 1717675"/>
              <a:gd name="T31" fmla="*/ 391912 w 1717675"/>
              <a:gd name="T32" fmla="*/ 391912 w 1717675"/>
              <a:gd name="T33" fmla="*/ 391912 w 1717675"/>
              <a:gd name="T34" fmla="*/ 391912 w 1717675"/>
              <a:gd name="T35" fmla="*/ 391912 w 1717675"/>
              <a:gd name="T36" fmla="*/ 391912 w 1717675"/>
              <a:gd name="T37" fmla="*/ 391912 w 1717675"/>
              <a:gd name="T38" fmla="*/ 391912 w 1717675"/>
              <a:gd name="T39" fmla="*/ 391912 w 1717675"/>
              <a:gd name="T40" fmla="*/ 391912 w 1717675"/>
              <a:gd name="T41" fmla="*/ 391912 w 1717675"/>
              <a:gd name="T42" fmla="*/ 391912 w 1717675"/>
              <a:gd name="T43" fmla="*/ 391912 w 1717675"/>
              <a:gd name="T44" fmla="*/ 391912 w 1717675"/>
              <a:gd name="T45" fmla="*/ 391912 w 1717675"/>
              <a:gd name="T46" fmla="*/ 391912 w 1717675"/>
              <a:gd name="T47" fmla="*/ 391912 w 1717675"/>
              <a:gd name="T48" fmla="*/ 391912 w 1717675"/>
              <a:gd name="T49" fmla="*/ 391912 w 1717675"/>
              <a:gd name="T50" fmla="*/ 391912 w 1717675"/>
              <a:gd name="T51" fmla="*/ 391912 w 1717675"/>
              <a:gd name="T52" fmla="*/ 391912 w 1717675"/>
              <a:gd name="T53" fmla="*/ 391912 w 1717675"/>
              <a:gd name="T54" fmla="*/ 391912 w 1717675"/>
              <a:gd name="T55" fmla="*/ 391912 w 1717675"/>
              <a:gd name="T56" fmla="*/ 391912 w 1717675"/>
              <a:gd name="T57" fmla="*/ 391912 w 1717675"/>
              <a:gd name="T58" fmla="*/ 391912 w 1717675"/>
              <a:gd name="T59" fmla="*/ 391912 w 1717675"/>
              <a:gd name="T60" fmla="*/ 391912 w 1717675"/>
              <a:gd name="T61" fmla="*/ 391912 w 1717675"/>
              <a:gd name="T62" fmla="*/ 391912 w 1717675"/>
              <a:gd name="T63" fmla="*/ 391912 w 1717675"/>
              <a:gd name="T64" fmla="*/ 391912 w 1717675"/>
              <a:gd name="T65" fmla="*/ 391912 w 1717675"/>
              <a:gd name="T66" fmla="*/ 391912 w 1717675"/>
              <a:gd name="T67" fmla="*/ 391912 w 1717675"/>
              <a:gd name="T68" fmla="*/ 391912 w 1717675"/>
              <a:gd name="T69" fmla="*/ 391912 w 1717675"/>
              <a:gd name="T70" fmla="*/ 391912 w 1717675"/>
              <a:gd name="T71" fmla="*/ 391912 w 1717675"/>
              <a:gd name="T72" fmla="*/ 391912 w 1717675"/>
              <a:gd name="T73" fmla="*/ 391912 w 1717675"/>
              <a:gd name="T74" fmla="*/ 391912 w 1717675"/>
              <a:gd name="T75" fmla="*/ 391912 w 1717675"/>
              <a:gd name="T76" fmla="*/ 391912 w 1717675"/>
              <a:gd name="T77" fmla="*/ 391912 w 1717675"/>
              <a:gd name="T78" fmla="*/ 391912 w 1717675"/>
              <a:gd name="T79" fmla="*/ 391912 w 1717675"/>
              <a:gd name="T80" fmla="*/ 391912 w 1717675"/>
              <a:gd name="T81" fmla="*/ 391912 w 1717675"/>
              <a:gd name="T82" fmla="*/ 391912 w 1717675"/>
              <a:gd name="T83" fmla="*/ 391912 w 1717675"/>
              <a:gd name="T84" fmla="*/ 391912 w 1717675"/>
              <a:gd name="T85" fmla="*/ 391912 w 1717675"/>
              <a:gd name="T86" fmla="*/ 391912 w 1717675"/>
              <a:gd name="T87" fmla="*/ 391912 w 1717675"/>
              <a:gd name="T88" fmla="*/ 391912 w 1717675"/>
              <a:gd name="T89" fmla="*/ 391912 w 1717675"/>
              <a:gd name="T90" fmla="*/ 391912 w 1717675"/>
              <a:gd name="T91" fmla="*/ 391912 w 1717675"/>
              <a:gd name="T92" fmla="*/ 391912 w 1717675"/>
              <a:gd name="T93" fmla="*/ 391912 w 1717675"/>
              <a:gd name="T94" fmla="*/ 391912 w 1717675"/>
              <a:gd name="T95" fmla="*/ 391912 w 1717675"/>
              <a:gd name="T96" fmla="*/ 391912 w 1717675"/>
              <a:gd name="T97" fmla="*/ 391912 w 1717675"/>
              <a:gd name="T98" fmla="*/ 391912 w 1717675"/>
              <a:gd name="T99" fmla="*/ 391912 w 1717675"/>
              <a:gd name="T100" fmla="*/ 391912 w 1717675"/>
              <a:gd name="T101" fmla="*/ 391912 w 1717675"/>
              <a:gd name="T102" fmla="*/ 391912 w 1717675"/>
              <a:gd name="T103" fmla="*/ 391912 w 1717675"/>
              <a:gd name="T104" fmla="*/ 391912 w 1717675"/>
              <a:gd name="T105" fmla="*/ 391912 w 1717675"/>
              <a:gd name="T106" fmla="*/ 391912 w 1717675"/>
              <a:gd name="T107" fmla="*/ 391912 w 1717675"/>
              <a:gd name="T108" fmla="*/ 391912 w 1717675"/>
              <a:gd name="T109" fmla="*/ 391912 w 1717675"/>
              <a:gd name="T110" fmla="*/ 391912 w 1717675"/>
              <a:gd name="T111" fmla="*/ 391912 w 1717675"/>
              <a:gd name="T112" fmla="*/ 391912 w 1717675"/>
              <a:gd name="T113" fmla="*/ 391912 w 1717675"/>
              <a:gd name="T114" fmla="*/ 391912 w 1717675"/>
              <a:gd name="T115" fmla="*/ 391912 w 1717675"/>
              <a:gd name="T116" fmla="*/ 391912 w 1717675"/>
              <a:gd name="T117" fmla="*/ 391912 w 1717675"/>
              <a:gd name="T118" fmla="*/ 391912 w 1717675"/>
              <a:gd name="T119" fmla="*/ 391912 w 1717675"/>
              <a:gd name="T120" fmla="*/ 391912 w 1717675"/>
              <a:gd name="T121" fmla="*/ 391912 w 1717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3" h="54">
                <a:moveTo>
                  <a:pt x="368" y="33"/>
                </a:moveTo>
                <a:cubicBezTo>
                  <a:pt x="368" y="32"/>
                  <a:pt x="367" y="33"/>
                  <a:pt x="367" y="32"/>
                </a:cubicBezTo>
                <a:cubicBezTo>
                  <a:pt x="364" y="32"/>
                  <a:pt x="361" y="34"/>
                  <a:pt x="361" y="35"/>
                </a:cubicBezTo>
                <a:cubicBezTo>
                  <a:pt x="360" y="35"/>
                  <a:pt x="359" y="34"/>
                  <a:pt x="357" y="35"/>
                </a:cubicBezTo>
                <a:cubicBezTo>
                  <a:pt x="356" y="35"/>
                  <a:pt x="358" y="34"/>
                  <a:pt x="357" y="34"/>
                </a:cubicBezTo>
                <a:cubicBezTo>
                  <a:pt x="357" y="34"/>
                  <a:pt x="357" y="34"/>
                  <a:pt x="356" y="34"/>
                </a:cubicBezTo>
                <a:cubicBezTo>
                  <a:pt x="355" y="34"/>
                  <a:pt x="357" y="35"/>
                  <a:pt x="354" y="35"/>
                </a:cubicBezTo>
                <a:cubicBezTo>
                  <a:pt x="354" y="35"/>
                  <a:pt x="355" y="35"/>
                  <a:pt x="354" y="35"/>
                </a:cubicBezTo>
                <a:cubicBezTo>
                  <a:pt x="352" y="35"/>
                  <a:pt x="351" y="35"/>
                  <a:pt x="351" y="36"/>
                </a:cubicBezTo>
                <a:cubicBezTo>
                  <a:pt x="350" y="36"/>
                  <a:pt x="350" y="36"/>
                  <a:pt x="349" y="36"/>
                </a:cubicBezTo>
                <a:cubicBezTo>
                  <a:pt x="349" y="37"/>
                  <a:pt x="349" y="38"/>
                  <a:pt x="348" y="38"/>
                </a:cubicBezTo>
                <a:cubicBezTo>
                  <a:pt x="346" y="38"/>
                  <a:pt x="348" y="38"/>
                  <a:pt x="349" y="38"/>
                </a:cubicBezTo>
                <a:cubicBezTo>
                  <a:pt x="349" y="37"/>
                  <a:pt x="347" y="38"/>
                  <a:pt x="347" y="37"/>
                </a:cubicBezTo>
                <a:cubicBezTo>
                  <a:pt x="346" y="37"/>
                  <a:pt x="347" y="38"/>
                  <a:pt x="346" y="38"/>
                </a:cubicBezTo>
                <a:cubicBezTo>
                  <a:pt x="345" y="39"/>
                  <a:pt x="342" y="38"/>
                  <a:pt x="341" y="39"/>
                </a:cubicBezTo>
                <a:cubicBezTo>
                  <a:pt x="340" y="39"/>
                  <a:pt x="340" y="38"/>
                  <a:pt x="341" y="38"/>
                </a:cubicBezTo>
                <a:cubicBezTo>
                  <a:pt x="339" y="38"/>
                  <a:pt x="340" y="38"/>
                  <a:pt x="340" y="39"/>
                </a:cubicBezTo>
                <a:cubicBezTo>
                  <a:pt x="339" y="38"/>
                  <a:pt x="338" y="38"/>
                  <a:pt x="339" y="37"/>
                </a:cubicBezTo>
                <a:cubicBezTo>
                  <a:pt x="337" y="37"/>
                  <a:pt x="338" y="38"/>
                  <a:pt x="338" y="39"/>
                </a:cubicBezTo>
                <a:cubicBezTo>
                  <a:pt x="336" y="38"/>
                  <a:pt x="334" y="39"/>
                  <a:pt x="334" y="41"/>
                </a:cubicBezTo>
                <a:cubicBezTo>
                  <a:pt x="333" y="40"/>
                  <a:pt x="331" y="40"/>
                  <a:pt x="331" y="39"/>
                </a:cubicBezTo>
                <a:cubicBezTo>
                  <a:pt x="330" y="39"/>
                  <a:pt x="329" y="39"/>
                  <a:pt x="329" y="40"/>
                </a:cubicBezTo>
                <a:cubicBezTo>
                  <a:pt x="328" y="40"/>
                  <a:pt x="330" y="39"/>
                  <a:pt x="329" y="39"/>
                </a:cubicBezTo>
                <a:cubicBezTo>
                  <a:pt x="327" y="39"/>
                  <a:pt x="328" y="40"/>
                  <a:pt x="326" y="40"/>
                </a:cubicBezTo>
                <a:cubicBezTo>
                  <a:pt x="326" y="38"/>
                  <a:pt x="324" y="39"/>
                  <a:pt x="323" y="38"/>
                </a:cubicBezTo>
                <a:cubicBezTo>
                  <a:pt x="321" y="39"/>
                  <a:pt x="324" y="41"/>
                  <a:pt x="320" y="41"/>
                </a:cubicBezTo>
                <a:cubicBezTo>
                  <a:pt x="321" y="41"/>
                  <a:pt x="322" y="41"/>
                  <a:pt x="322" y="40"/>
                </a:cubicBezTo>
                <a:cubicBezTo>
                  <a:pt x="318" y="40"/>
                  <a:pt x="315" y="41"/>
                  <a:pt x="313" y="42"/>
                </a:cubicBezTo>
                <a:cubicBezTo>
                  <a:pt x="314" y="41"/>
                  <a:pt x="311" y="40"/>
                  <a:pt x="308" y="40"/>
                </a:cubicBezTo>
                <a:cubicBezTo>
                  <a:pt x="307" y="41"/>
                  <a:pt x="306" y="41"/>
                  <a:pt x="304" y="41"/>
                </a:cubicBezTo>
                <a:cubicBezTo>
                  <a:pt x="305" y="42"/>
                  <a:pt x="304" y="42"/>
                  <a:pt x="304" y="43"/>
                </a:cubicBezTo>
                <a:cubicBezTo>
                  <a:pt x="303" y="43"/>
                  <a:pt x="300" y="43"/>
                  <a:pt x="299" y="42"/>
                </a:cubicBezTo>
                <a:cubicBezTo>
                  <a:pt x="295" y="42"/>
                  <a:pt x="293" y="43"/>
                  <a:pt x="289" y="43"/>
                </a:cubicBezTo>
                <a:cubicBezTo>
                  <a:pt x="291" y="42"/>
                  <a:pt x="294" y="43"/>
                  <a:pt x="295" y="42"/>
                </a:cubicBezTo>
                <a:cubicBezTo>
                  <a:pt x="295" y="41"/>
                  <a:pt x="295" y="41"/>
                  <a:pt x="294" y="41"/>
                </a:cubicBezTo>
                <a:cubicBezTo>
                  <a:pt x="289" y="41"/>
                  <a:pt x="286" y="43"/>
                  <a:pt x="280" y="41"/>
                </a:cubicBezTo>
                <a:cubicBezTo>
                  <a:pt x="278" y="42"/>
                  <a:pt x="278" y="42"/>
                  <a:pt x="277" y="43"/>
                </a:cubicBezTo>
                <a:cubicBezTo>
                  <a:pt x="270" y="42"/>
                  <a:pt x="270" y="47"/>
                  <a:pt x="262" y="46"/>
                </a:cubicBezTo>
                <a:cubicBezTo>
                  <a:pt x="260" y="43"/>
                  <a:pt x="257" y="40"/>
                  <a:pt x="253" y="40"/>
                </a:cubicBezTo>
                <a:cubicBezTo>
                  <a:pt x="253" y="38"/>
                  <a:pt x="250" y="38"/>
                  <a:pt x="248" y="38"/>
                </a:cubicBezTo>
                <a:cubicBezTo>
                  <a:pt x="246" y="38"/>
                  <a:pt x="245" y="37"/>
                  <a:pt x="242" y="37"/>
                </a:cubicBezTo>
                <a:cubicBezTo>
                  <a:pt x="240" y="36"/>
                  <a:pt x="235" y="36"/>
                  <a:pt x="234" y="35"/>
                </a:cubicBezTo>
                <a:cubicBezTo>
                  <a:pt x="232" y="35"/>
                  <a:pt x="235" y="37"/>
                  <a:pt x="234" y="38"/>
                </a:cubicBezTo>
                <a:cubicBezTo>
                  <a:pt x="233" y="38"/>
                  <a:pt x="233" y="37"/>
                  <a:pt x="233" y="36"/>
                </a:cubicBezTo>
                <a:cubicBezTo>
                  <a:pt x="233" y="36"/>
                  <a:pt x="231" y="36"/>
                  <a:pt x="231" y="36"/>
                </a:cubicBezTo>
                <a:cubicBezTo>
                  <a:pt x="230" y="36"/>
                  <a:pt x="230" y="36"/>
                  <a:pt x="230" y="36"/>
                </a:cubicBezTo>
                <a:cubicBezTo>
                  <a:pt x="230" y="37"/>
                  <a:pt x="232" y="37"/>
                  <a:pt x="231" y="38"/>
                </a:cubicBezTo>
                <a:cubicBezTo>
                  <a:pt x="229" y="38"/>
                  <a:pt x="230" y="37"/>
                  <a:pt x="228" y="36"/>
                </a:cubicBezTo>
                <a:cubicBezTo>
                  <a:pt x="228" y="36"/>
                  <a:pt x="229" y="37"/>
                  <a:pt x="228" y="38"/>
                </a:cubicBezTo>
                <a:cubicBezTo>
                  <a:pt x="227" y="38"/>
                  <a:pt x="227" y="37"/>
                  <a:pt x="228" y="37"/>
                </a:cubicBezTo>
                <a:cubicBezTo>
                  <a:pt x="228" y="37"/>
                  <a:pt x="227" y="37"/>
                  <a:pt x="228" y="36"/>
                </a:cubicBezTo>
                <a:cubicBezTo>
                  <a:pt x="226" y="37"/>
                  <a:pt x="220" y="37"/>
                  <a:pt x="218" y="39"/>
                </a:cubicBezTo>
                <a:cubicBezTo>
                  <a:pt x="217" y="39"/>
                  <a:pt x="216" y="39"/>
                  <a:pt x="215" y="38"/>
                </a:cubicBezTo>
                <a:cubicBezTo>
                  <a:pt x="214" y="39"/>
                  <a:pt x="214" y="40"/>
                  <a:pt x="213" y="40"/>
                </a:cubicBezTo>
                <a:cubicBezTo>
                  <a:pt x="214" y="39"/>
                  <a:pt x="214" y="38"/>
                  <a:pt x="215" y="37"/>
                </a:cubicBezTo>
                <a:cubicBezTo>
                  <a:pt x="210" y="35"/>
                  <a:pt x="205" y="38"/>
                  <a:pt x="202" y="39"/>
                </a:cubicBezTo>
                <a:cubicBezTo>
                  <a:pt x="197" y="37"/>
                  <a:pt x="194" y="40"/>
                  <a:pt x="192" y="41"/>
                </a:cubicBezTo>
                <a:cubicBezTo>
                  <a:pt x="192" y="42"/>
                  <a:pt x="193" y="41"/>
                  <a:pt x="194" y="41"/>
                </a:cubicBezTo>
                <a:cubicBezTo>
                  <a:pt x="193" y="42"/>
                  <a:pt x="191" y="42"/>
                  <a:pt x="189" y="42"/>
                </a:cubicBezTo>
                <a:cubicBezTo>
                  <a:pt x="188" y="41"/>
                  <a:pt x="190" y="42"/>
                  <a:pt x="190" y="41"/>
                </a:cubicBezTo>
                <a:cubicBezTo>
                  <a:pt x="190" y="40"/>
                  <a:pt x="188" y="41"/>
                  <a:pt x="187" y="41"/>
                </a:cubicBezTo>
                <a:cubicBezTo>
                  <a:pt x="186" y="42"/>
                  <a:pt x="188" y="43"/>
                  <a:pt x="188" y="44"/>
                </a:cubicBezTo>
                <a:cubicBezTo>
                  <a:pt x="186" y="43"/>
                  <a:pt x="187" y="42"/>
                  <a:pt x="183" y="42"/>
                </a:cubicBezTo>
                <a:cubicBezTo>
                  <a:pt x="182" y="43"/>
                  <a:pt x="183" y="43"/>
                  <a:pt x="182" y="44"/>
                </a:cubicBezTo>
                <a:cubicBezTo>
                  <a:pt x="181" y="44"/>
                  <a:pt x="182" y="43"/>
                  <a:pt x="182" y="42"/>
                </a:cubicBezTo>
                <a:cubicBezTo>
                  <a:pt x="181" y="43"/>
                  <a:pt x="181" y="43"/>
                  <a:pt x="180" y="43"/>
                </a:cubicBezTo>
                <a:cubicBezTo>
                  <a:pt x="180" y="43"/>
                  <a:pt x="181" y="43"/>
                  <a:pt x="180" y="44"/>
                </a:cubicBezTo>
                <a:cubicBezTo>
                  <a:pt x="179" y="44"/>
                  <a:pt x="179" y="44"/>
                  <a:pt x="179" y="45"/>
                </a:cubicBezTo>
                <a:cubicBezTo>
                  <a:pt x="178" y="44"/>
                  <a:pt x="179" y="43"/>
                  <a:pt x="179" y="43"/>
                </a:cubicBezTo>
                <a:cubicBezTo>
                  <a:pt x="177" y="43"/>
                  <a:pt x="176" y="43"/>
                  <a:pt x="175" y="44"/>
                </a:cubicBezTo>
                <a:cubicBezTo>
                  <a:pt x="175" y="44"/>
                  <a:pt x="176" y="44"/>
                  <a:pt x="178" y="44"/>
                </a:cubicBezTo>
                <a:cubicBezTo>
                  <a:pt x="176" y="44"/>
                  <a:pt x="175" y="45"/>
                  <a:pt x="175" y="46"/>
                </a:cubicBezTo>
                <a:cubicBezTo>
                  <a:pt x="175" y="46"/>
                  <a:pt x="175" y="45"/>
                  <a:pt x="174" y="45"/>
                </a:cubicBezTo>
                <a:cubicBezTo>
                  <a:pt x="173" y="46"/>
                  <a:pt x="174" y="46"/>
                  <a:pt x="174" y="47"/>
                </a:cubicBezTo>
                <a:cubicBezTo>
                  <a:pt x="173" y="47"/>
                  <a:pt x="173" y="47"/>
                  <a:pt x="172" y="47"/>
                </a:cubicBezTo>
                <a:cubicBezTo>
                  <a:pt x="174" y="46"/>
                  <a:pt x="174" y="45"/>
                  <a:pt x="173" y="44"/>
                </a:cubicBezTo>
                <a:cubicBezTo>
                  <a:pt x="172" y="45"/>
                  <a:pt x="172" y="45"/>
                  <a:pt x="172" y="46"/>
                </a:cubicBezTo>
                <a:cubicBezTo>
                  <a:pt x="172" y="46"/>
                  <a:pt x="172" y="45"/>
                  <a:pt x="172" y="45"/>
                </a:cubicBezTo>
                <a:cubicBezTo>
                  <a:pt x="171" y="47"/>
                  <a:pt x="171" y="48"/>
                  <a:pt x="171" y="50"/>
                </a:cubicBezTo>
                <a:cubicBezTo>
                  <a:pt x="168" y="51"/>
                  <a:pt x="163" y="51"/>
                  <a:pt x="161" y="52"/>
                </a:cubicBezTo>
                <a:cubicBezTo>
                  <a:pt x="160" y="52"/>
                  <a:pt x="161" y="52"/>
                  <a:pt x="161" y="51"/>
                </a:cubicBezTo>
                <a:cubicBezTo>
                  <a:pt x="160" y="51"/>
                  <a:pt x="158" y="51"/>
                  <a:pt x="157" y="51"/>
                </a:cubicBezTo>
                <a:cubicBezTo>
                  <a:pt x="157" y="51"/>
                  <a:pt x="157" y="50"/>
                  <a:pt x="158" y="50"/>
                </a:cubicBezTo>
                <a:cubicBezTo>
                  <a:pt x="158" y="50"/>
                  <a:pt x="158" y="50"/>
                  <a:pt x="157" y="50"/>
                </a:cubicBezTo>
                <a:cubicBezTo>
                  <a:pt x="156" y="50"/>
                  <a:pt x="155" y="51"/>
                  <a:pt x="154" y="51"/>
                </a:cubicBezTo>
                <a:cubicBezTo>
                  <a:pt x="154" y="52"/>
                  <a:pt x="154" y="53"/>
                  <a:pt x="153" y="54"/>
                </a:cubicBezTo>
                <a:cubicBezTo>
                  <a:pt x="152" y="54"/>
                  <a:pt x="152" y="54"/>
                  <a:pt x="151" y="54"/>
                </a:cubicBezTo>
                <a:cubicBezTo>
                  <a:pt x="150" y="54"/>
                  <a:pt x="152" y="54"/>
                  <a:pt x="152" y="54"/>
                </a:cubicBezTo>
                <a:cubicBezTo>
                  <a:pt x="151" y="53"/>
                  <a:pt x="149" y="53"/>
                  <a:pt x="149" y="53"/>
                </a:cubicBezTo>
                <a:cubicBezTo>
                  <a:pt x="149" y="53"/>
                  <a:pt x="150" y="50"/>
                  <a:pt x="152" y="49"/>
                </a:cubicBezTo>
                <a:cubicBezTo>
                  <a:pt x="151" y="49"/>
                  <a:pt x="150" y="49"/>
                  <a:pt x="148" y="49"/>
                </a:cubicBezTo>
                <a:cubicBezTo>
                  <a:pt x="148" y="50"/>
                  <a:pt x="147" y="51"/>
                  <a:pt x="147" y="51"/>
                </a:cubicBezTo>
                <a:cubicBezTo>
                  <a:pt x="145" y="51"/>
                  <a:pt x="143" y="52"/>
                  <a:pt x="140" y="52"/>
                </a:cubicBezTo>
                <a:cubicBezTo>
                  <a:pt x="141" y="52"/>
                  <a:pt x="142" y="52"/>
                  <a:pt x="143" y="52"/>
                </a:cubicBezTo>
                <a:cubicBezTo>
                  <a:pt x="143" y="51"/>
                  <a:pt x="143" y="51"/>
                  <a:pt x="143" y="51"/>
                </a:cubicBezTo>
                <a:cubicBezTo>
                  <a:pt x="140" y="51"/>
                  <a:pt x="137" y="51"/>
                  <a:pt x="135" y="52"/>
                </a:cubicBezTo>
                <a:cubicBezTo>
                  <a:pt x="134" y="52"/>
                  <a:pt x="134" y="51"/>
                  <a:pt x="135" y="51"/>
                </a:cubicBezTo>
                <a:cubicBezTo>
                  <a:pt x="131" y="51"/>
                  <a:pt x="128" y="50"/>
                  <a:pt x="125" y="51"/>
                </a:cubicBezTo>
                <a:cubicBezTo>
                  <a:pt x="124" y="51"/>
                  <a:pt x="120" y="52"/>
                  <a:pt x="120" y="51"/>
                </a:cubicBezTo>
                <a:cubicBezTo>
                  <a:pt x="122" y="51"/>
                  <a:pt x="123" y="51"/>
                  <a:pt x="125" y="50"/>
                </a:cubicBezTo>
                <a:cubicBezTo>
                  <a:pt x="125" y="50"/>
                  <a:pt x="124" y="50"/>
                  <a:pt x="124" y="49"/>
                </a:cubicBezTo>
                <a:cubicBezTo>
                  <a:pt x="121" y="49"/>
                  <a:pt x="120" y="50"/>
                  <a:pt x="118" y="51"/>
                </a:cubicBezTo>
                <a:cubicBezTo>
                  <a:pt x="117" y="50"/>
                  <a:pt x="119" y="50"/>
                  <a:pt x="118" y="49"/>
                </a:cubicBezTo>
                <a:cubicBezTo>
                  <a:pt x="117" y="50"/>
                  <a:pt x="116" y="50"/>
                  <a:pt x="116" y="50"/>
                </a:cubicBezTo>
                <a:cubicBezTo>
                  <a:pt x="115" y="50"/>
                  <a:pt x="118" y="49"/>
                  <a:pt x="116" y="49"/>
                </a:cubicBezTo>
                <a:cubicBezTo>
                  <a:pt x="116" y="50"/>
                  <a:pt x="114" y="50"/>
                  <a:pt x="115" y="51"/>
                </a:cubicBezTo>
                <a:cubicBezTo>
                  <a:pt x="114" y="52"/>
                  <a:pt x="114" y="51"/>
                  <a:pt x="114" y="50"/>
                </a:cubicBezTo>
                <a:cubicBezTo>
                  <a:pt x="113" y="50"/>
                  <a:pt x="113" y="51"/>
                  <a:pt x="112" y="50"/>
                </a:cubicBezTo>
                <a:cubicBezTo>
                  <a:pt x="112" y="51"/>
                  <a:pt x="111" y="52"/>
                  <a:pt x="109" y="52"/>
                </a:cubicBezTo>
                <a:cubicBezTo>
                  <a:pt x="112" y="51"/>
                  <a:pt x="110" y="50"/>
                  <a:pt x="111" y="49"/>
                </a:cubicBezTo>
                <a:cubicBezTo>
                  <a:pt x="110" y="50"/>
                  <a:pt x="107" y="49"/>
                  <a:pt x="107" y="51"/>
                </a:cubicBezTo>
                <a:cubicBezTo>
                  <a:pt x="104" y="50"/>
                  <a:pt x="95" y="48"/>
                  <a:pt x="93" y="51"/>
                </a:cubicBezTo>
                <a:cubicBezTo>
                  <a:pt x="91" y="50"/>
                  <a:pt x="90" y="52"/>
                  <a:pt x="86" y="52"/>
                </a:cubicBezTo>
                <a:cubicBezTo>
                  <a:pt x="87" y="51"/>
                  <a:pt x="89" y="51"/>
                  <a:pt x="90" y="50"/>
                </a:cubicBezTo>
                <a:cubicBezTo>
                  <a:pt x="89" y="50"/>
                  <a:pt x="87" y="48"/>
                  <a:pt x="86" y="50"/>
                </a:cubicBezTo>
                <a:cubicBezTo>
                  <a:pt x="87" y="48"/>
                  <a:pt x="80" y="47"/>
                  <a:pt x="75" y="47"/>
                </a:cubicBezTo>
                <a:cubicBezTo>
                  <a:pt x="74" y="49"/>
                  <a:pt x="71" y="51"/>
                  <a:pt x="66" y="51"/>
                </a:cubicBezTo>
                <a:cubicBezTo>
                  <a:pt x="66" y="51"/>
                  <a:pt x="68" y="51"/>
                  <a:pt x="68" y="51"/>
                </a:cubicBezTo>
                <a:cubicBezTo>
                  <a:pt x="68" y="50"/>
                  <a:pt x="65" y="51"/>
                  <a:pt x="65" y="50"/>
                </a:cubicBezTo>
                <a:cubicBezTo>
                  <a:pt x="67" y="50"/>
                  <a:pt x="69" y="50"/>
                  <a:pt x="71" y="49"/>
                </a:cubicBezTo>
                <a:cubicBezTo>
                  <a:pt x="70" y="49"/>
                  <a:pt x="68" y="50"/>
                  <a:pt x="66" y="49"/>
                </a:cubicBezTo>
                <a:cubicBezTo>
                  <a:pt x="68" y="49"/>
                  <a:pt x="71" y="49"/>
                  <a:pt x="73" y="48"/>
                </a:cubicBezTo>
                <a:cubicBezTo>
                  <a:pt x="73" y="48"/>
                  <a:pt x="72" y="47"/>
                  <a:pt x="73" y="47"/>
                </a:cubicBezTo>
                <a:cubicBezTo>
                  <a:pt x="71" y="46"/>
                  <a:pt x="68" y="45"/>
                  <a:pt x="67" y="43"/>
                </a:cubicBezTo>
                <a:cubicBezTo>
                  <a:pt x="67" y="43"/>
                  <a:pt x="65" y="43"/>
                  <a:pt x="64" y="43"/>
                </a:cubicBezTo>
                <a:cubicBezTo>
                  <a:pt x="64" y="43"/>
                  <a:pt x="66" y="42"/>
                  <a:pt x="64" y="42"/>
                </a:cubicBezTo>
                <a:cubicBezTo>
                  <a:pt x="63" y="42"/>
                  <a:pt x="63" y="43"/>
                  <a:pt x="61" y="44"/>
                </a:cubicBezTo>
                <a:cubicBezTo>
                  <a:pt x="62" y="43"/>
                  <a:pt x="63" y="42"/>
                  <a:pt x="64" y="42"/>
                </a:cubicBezTo>
                <a:cubicBezTo>
                  <a:pt x="64" y="41"/>
                  <a:pt x="63" y="41"/>
                  <a:pt x="62" y="41"/>
                </a:cubicBezTo>
                <a:cubicBezTo>
                  <a:pt x="63" y="41"/>
                  <a:pt x="64" y="40"/>
                  <a:pt x="63" y="39"/>
                </a:cubicBezTo>
                <a:cubicBezTo>
                  <a:pt x="62" y="39"/>
                  <a:pt x="63" y="40"/>
                  <a:pt x="62" y="41"/>
                </a:cubicBezTo>
                <a:cubicBezTo>
                  <a:pt x="60" y="41"/>
                  <a:pt x="58" y="40"/>
                  <a:pt x="56" y="40"/>
                </a:cubicBezTo>
                <a:cubicBezTo>
                  <a:pt x="54" y="40"/>
                  <a:pt x="56" y="41"/>
                  <a:pt x="56" y="41"/>
                </a:cubicBezTo>
                <a:cubicBezTo>
                  <a:pt x="55" y="42"/>
                  <a:pt x="55" y="40"/>
                  <a:pt x="55" y="40"/>
                </a:cubicBezTo>
                <a:cubicBezTo>
                  <a:pt x="54" y="40"/>
                  <a:pt x="53" y="40"/>
                  <a:pt x="52" y="40"/>
                </a:cubicBezTo>
                <a:cubicBezTo>
                  <a:pt x="53" y="42"/>
                  <a:pt x="50" y="42"/>
                  <a:pt x="46" y="42"/>
                </a:cubicBezTo>
                <a:cubicBezTo>
                  <a:pt x="47" y="41"/>
                  <a:pt x="44" y="41"/>
                  <a:pt x="42" y="41"/>
                </a:cubicBezTo>
                <a:cubicBezTo>
                  <a:pt x="42" y="41"/>
                  <a:pt x="41" y="42"/>
                  <a:pt x="41" y="43"/>
                </a:cubicBezTo>
                <a:cubicBezTo>
                  <a:pt x="38" y="42"/>
                  <a:pt x="39" y="41"/>
                  <a:pt x="40" y="40"/>
                </a:cubicBezTo>
                <a:cubicBezTo>
                  <a:pt x="38" y="40"/>
                  <a:pt x="37" y="40"/>
                  <a:pt x="36" y="40"/>
                </a:cubicBezTo>
                <a:cubicBezTo>
                  <a:pt x="38" y="40"/>
                  <a:pt x="34" y="41"/>
                  <a:pt x="36" y="41"/>
                </a:cubicBezTo>
                <a:cubicBezTo>
                  <a:pt x="34" y="42"/>
                  <a:pt x="31" y="43"/>
                  <a:pt x="29" y="43"/>
                </a:cubicBezTo>
                <a:cubicBezTo>
                  <a:pt x="30" y="42"/>
                  <a:pt x="31" y="42"/>
                  <a:pt x="31" y="41"/>
                </a:cubicBezTo>
                <a:cubicBezTo>
                  <a:pt x="29" y="41"/>
                  <a:pt x="32" y="38"/>
                  <a:pt x="28" y="38"/>
                </a:cubicBezTo>
                <a:cubicBezTo>
                  <a:pt x="30" y="37"/>
                  <a:pt x="26" y="38"/>
                  <a:pt x="26" y="37"/>
                </a:cubicBezTo>
                <a:cubicBezTo>
                  <a:pt x="28" y="38"/>
                  <a:pt x="32" y="38"/>
                  <a:pt x="35" y="38"/>
                </a:cubicBezTo>
                <a:cubicBezTo>
                  <a:pt x="36" y="38"/>
                  <a:pt x="36" y="39"/>
                  <a:pt x="36" y="39"/>
                </a:cubicBezTo>
                <a:cubicBezTo>
                  <a:pt x="41" y="39"/>
                  <a:pt x="41" y="38"/>
                  <a:pt x="42" y="36"/>
                </a:cubicBezTo>
                <a:cubicBezTo>
                  <a:pt x="37" y="35"/>
                  <a:pt x="33" y="34"/>
                  <a:pt x="27" y="33"/>
                </a:cubicBezTo>
                <a:cubicBezTo>
                  <a:pt x="25" y="33"/>
                  <a:pt x="26" y="35"/>
                  <a:pt x="25" y="36"/>
                </a:cubicBezTo>
                <a:cubicBezTo>
                  <a:pt x="22" y="34"/>
                  <a:pt x="24" y="32"/>
                  <a:pt x="20" y="32"/>
                </a:cubicBezTo>
                <a:cubicBezTo>
                  <a:pt x="18" y="32"/>
                  <a:pt x="18" y="32"/>
                  <a:pt x="16" y="32"/>
                </a:cubicBezTo>
                <a:cubicBezTo>
                  <a:pt x="15" y="31"/>
                  <a:pt x="11" y="32"/>
                  <a:pt x="12" y="30"/>
                </a:cubicBezTo>
                <a:cubicBezTo>
                  <a:pt x="11" y="30"/>
                  <a:pt x="11" y="30"/>
                  <a:pt x="10" y="31"/>
                </a:cubicBezTo>
                <a:cubicBezTo>
                  <a:pt x="11" y="30"/>
                  <a:pt x="9" y="29"/>
                  <a:pt x="8" y="28"/>
                </a:cubicBezTo>
                <a:cubicBezTo>
                  <a:pt x="4" y="28"/>
                  <a:pt x="3" y="26"/>
                  <a:pt x="0" y="26"/>
                </a:cubicBezTo>
                <a:cubicBezTo>
                  <a:pt x="1" y="25"/>
                  <a:pt x="1" y="24"/>
                  <a:pt x="3" y="25"/>
                </a:cubicBezTo>
                <a:cubicBezTo>
                  <a:pt x="0" y="22"/>
                  <a:pt x="8" y="23"/>
                  <a:pt x="8" y="21"/>
                </a:cubicBezTo>
                <a:cubicBezTo>
                  <a:pt x="12" y="21"/>
                  <a:pt x="11" y="19"/>
                  <a:pt x="13" y="19"/>
                </a:cubicBezTo>
                <a:cubicBezTo>
                  <a:pt x="11" y="18"/>
                  <a:pt x="8" y="19"/>
                  <a:pt x="6" y="20"/>
                </a:cubicBezTo>
                <a:cubicBezTo>
                  <a:pt x="6" y="19"/>
                  <a:pt x="8" y="19"/>
                  <a:pt x="9" y="19"/>
                </a:cubicBezTo>
                <a:cubicBezTo>
                  <a:pt x="9" y="19"/>
                  <a:pt x="9" y="18"/>
                  <a:pt x="9" y="18"/>
                </a:cubicBezTo>
                <a:cubicBezTo>
                  <a:pt x="11" y="18"/>
                  <a:pt x="12" y="18"/>
                  <a:pt x="14" y="18"/>
                </a:cubicBezTo>
                <a:cubicBezTo>
                  <a:pt x="16" y="17"/>
                  <a:pt x="15" y="15"/>
                  <a:pt x="19" y="15"/>
                </a:cubicBezTo>
                <a:cubicBezTo>
                  <a:pt x="21" y="15"/>
                  <a:pt x="26" y="14"/>
                  <a:pt x="28" y="15"/>
                </a:cubicBezTo>
                <a:cubicBezTo>
                  <a:pt x="26" y="15"/>
                  <a:pt x="28" y="16"/>
                  <a:pt x="29" y="16"/>
                </a:cubicBezTo>
                <a:cubicBezTo>
                  <a:pt x="30" y="16"/>
                  <a:pt x="30" y="16"/>
                  <a:pt x="31" y="16"/>
                </a:cubicBezTo>
                <a:cubicBezTo>
                  <a:pt x="32" y="14"/>
                  <a:pt x="33" y="13"/>
                  <a:pt x="32" y="12"/>
                </a:cubicBezTo>
                <a:cubicBezTo>
                  <a:pt x="28" y="12"/>
                  <a:pt x="28" y="13"/>
                  <a:pt x="28" y="15"/>
                </a:cubicBezTo>
                <a:cubicBezTo>
                  <a:pt x="26" y="12"/>
                  <a:pt x="34" y="10"/>
                  <a:pt x="37" y="12"/>
                </a:cubicBezTo>
                <a:cubicBezTo>
                  <a:pt x="38" y="12"/>
                  <a:pt x="39" y="11"/>
                  <a:pt x="41" y="11"/>
                </a:cubicBezTo>
                <a:cubicBezTo>
                  <a:pt x="43" y="12"/>
                  <a:pt x="46" y="12"/>
                  <a:pt x="48" y="12"/>
                </a:cubicBezTo>
                <a:cubicBezTo>
                  <a:pt x="49" y="12"/>
                  <a:pt x="53" y="12"/>
                  <a:pt x="54" y="11"/>
                </a:cubicBezTo>
                <a:cubicBezTo>
                  <a:pt x="54" y="10"/>
                  <a:pt x="51" y="9"/>
                  <a:pt x="53" y="9"/>
                </a:cubicBezTo>
                <a:cubicBezTo>
                  <a:pt x="55" y="9"/>
                  <a:pt x="55" y="11"/>
                  <a:pt x="56" y="10"/>
                </a:cubicBezTo>
                <a:cubicBezTo>
                  <a:pt x="57" y="11"/>
                  <a:pt x="55" y="12"/>
                  <a:pt x="57" y="13"/>
                </a:cubicBezTo>
                <a:cubicBezTo>
                  <a:pt x="58" y="13"/>
                  <a:pt x="60" y="13"/>
                  <a:pt x="61" y="12"/>
                </a:cubicBezTo>
                <a:cubicBezTo>
                  <a:pt x="60" y="12"/>
                  <a:pt x="58" y="12"/>
                  <a:pt x="58" y="13"/>
                </a:cubicBezTo>
                <a:cubicBezTo>
                  <a:pt x="57" y="12"/>
                  <a:pt x="60" y="12"/>
                  <a:pt x="60" y="11"/>
                </a:cubicBezTo>
                <a:cubicBezTo>
                  <a:pt x="60" y="12"/>
                  <a:pt x="60" y="12"/>
                  <a:pt x="62" y="12"/>
                </a:cubicBezTo>
                <a:cubicBezTo>
                  <a:pt x="62" y="12"/>
                  <a:pt x="62" y="11"/>
                  <a:pt x="61" y="11"/>
                </a:cubicBezTo>
                <a:cubicBezTo>
                  <a:pt x="61" y="11"/>
                  <a:pt x="63" y="11"/>
                  <a:pt x="64" y="11"/>
                </a:cubicBezTo>
                <a:cubicBezTo>
                  <a:pt x="63" y="10"/>
                  <a:pt x="64" y="10"/>
                  <a:pt x="64" y="9"/>
                </a:cubicBezTo>
                <a:cubicBezTo>
                  <a:pt x="65" y="9"/>
                  <a:pt x="64" y="10"/>
                  <a:pt x="64" y="11"/>
                </a:cubicBezTo>
                <a:cubicBezTo>
                  <a:pt x="66" y="11"/>
                  <a:pt x="70" y="13"/>
                  <a:pt x="72" y="11"/>
                </a:cubicBezTo>
                <a:cubicBezTo>
                  <a:pt x="71" y="11"/>
                  <a:pt x="69" y="11"/>
                  <a:pt x="69" y="9"/>
                </a:cubicBezTo>
                <a:cubicBezTo>
                  <a:pt x="70" y="10"/>
                  <a:pt x="71" y="10"/>
                  <a:pt x="72" y="11"/>
                </a:cubicBezTo>
                <a:cubicBezTo>
                  <a:pt x="74" y="11"/>
                  <a:pt x="73" y="10"/>
                  <a:pt x="73" y="10"/>
                </a:cubicBezTo>
                <a:cubicBezTo>
                  <a:pt x="75" y="9"/>
                  <a:pt x="75" y="10"/>
                  <a:pt x="78" y="10"/>
                </a:cubicBezTo>
                <a:cubicBezTo>
                  <a:pt x="79" y="9"/>
                  <a:pt x="78" y="7"/>
                  <a:pt x="80" y="7"/>
                </a:cubicBezTo>
                <a:cubicBezTo>
                  <a:pt x="80" y="8"/>
                  <a:pt x="79" y="9"/>
                  <a:pt x="79" y="10"/>
                </a:cubicBezTo>
                <a:cubicBezTo>
                  <a:pt x="80" y="10"/>
                  <a:pt x="82" y="11"/>
                  <a:pt x="82" y="12"/>
                </a:cubicBezTo>
                <a:cubicBezTo>
                  <a:pt x="84" y="11"/>
                  <a:pt x="84" y="12"/>
                  <a:pt x="86" y="12"/>
                </a:cubicBezTo>
                <a:cubicBezTo>
                  <a:pt x="86" y="11"/>
                  <a:pt x="85" y="11"/>
                  <a:pt x="83" y="11"/>
                </a:cubicBezTo>
                <a:cubicBezTo>
                  <a:pt x="83" y="10"/>
                  <a:pt x="83" y="10"/>
                  <a:pt x="83" y="9"/>
                </a:cubicBezTo>
                <a:cubicBezTo>
                  <a:pt x="84" y="10"/>
                  <a:pt x="84" y="9"/>
                  <a:pt x="86" y="9"/>
                </a:cubicBezTo>
                <a:cubicBezTo>
                  <a:pt x="83" y="10"/>
                  <a:pt x="86" y="11"/>
                  <a:pt x="86" y="12"/>
                </a:cubicBezTo>
                <a:cubicBezTo>
                  <a:pt x="89" y="12"/>
                  <a:pt x="93" y="13"/>
                  <a:pt x="95" y="11"/>
                </a:cubicBezTo>
                <a:cubicBezTo>
                  <a:pt x="96" y="12"/>
                  <a:pt x="96" y="12"/>
                  <a:pt x="96" y="12"/>
                </a:cubicBezTo>
                <a:cubicBezTo>
                  <a:pt x="97" y="12"/>
                  <a:pt x="101" y="12"/>
                  <a:pt x="102" y="11"/>
                </a:cubicBezTo>
                <a:cubicBezTo>
                  <a:pt x="100" y="11"/>
                  <a:pt x="101" y="9"/>
                  <a:pt x="103" y="9"/>
                </a:cubicBezTo>
                <a:cubicBezTo>
                  <a:pt x="103" y="8"/>
                  <a:pt x="102" y="8"/>
                  <a:pt x="102" y="7"/>
                </a:cubicBezTo>
                <a:cubicBezTo>
                  <a:pt x="104" y="8"/>
                  <a:pt x="103" y="9"/>
                  <a:pt x="105" y="10"/>
                </a:cubicBezTo>
                <a:cubicBezTo>
                  <a:pt x="105" y="9"/>
                  <a:pt x="104" y="7"/>
                  <a:pt x="106" y="6"/>
                </a:cubicBezTo>
                <a:cubicBezTo>
                  <a:pt x="107" y="6"/>
                  <a:pt x="108" y="7"/>
                  <a:pt x="109" y="6"/>
                </a:cubicBezTo>
                <a:cubicBezTo>
                  <a:pt x="109" y="8"/>
                  <a:pt x="106" y="8"/>
                  <a:pt x="105" y="9"/>
                </a:cubicBezTo>
                <a:cubicBezTo>
                  <a:pt x="106" y="9"/>
                  <a:pt x="108" y="9"/>
                  <a:pt x="108" y="10"/>
                </a:cubicBezTo>
                <a:cubicBezTo>
                  <a:pt x="109" y="10"/>
                  <a:pt x="111" y="10"/>
                  <a:pt x="110" y="10"/>
                </a:cubicBezTo>
                <a:cubicBezTo>
                  <a:pt x="110" y="9"/>
                  <a:pt x="112" y="10"/>
                  <a:pt x="112" y="10"/>
                </a:cubicBezTo>
                <a:cubicBezTo>
                  <a:pt x="113" y="10"/>
                  <a:pt x="114" y="10"/>
                  <a:pt x="116" y="10"/>
                </a:cubicBezTo>
                <a:cubicBezTo>
                  <a:pt x="116" y="9"/>
                  <a:pt x="114" y="8"/>
                  <a:pt x="116" y="8"/>
                </a:cubicBezTo>
                <a:cubicBezTo>
                  <a:pt x="116" y="9"/>
                  <a:pt x="116" y="9"/>
                  <a:pt x="116" y="9"/>
                </a:cubicBezTo>
                <a:cubicBezTo>
                  <a:pt x="119" y="8"/>
                  <a:pt x="119" y="10"/>
                  <a:pt x="122" y="9"/>
                </a:cubicBezTo>
                <a:cubicBezTo>
                  <a:pt x="122" y="8"/>
                  <a:pt x="121" y="8"/>
                  <a:pt x="121" y="7"/>
                </a:cubicBezTo>
                <a:cubicBezTo>
                  <a:pt x="122" y="7"/>
                  <a:pt x="123" y="8"/>
                  <a:pt x="124" y="8"/>
                </a:cubicBezTo>
                <a:cubicBezTo>
                  <a:pt x="124" y="8"/>
                  <a:pt x="123" y="8"/>
                  <a:pt x="123" y="8"/>
                </a:cubicBezTo>
                <a:cubicBezTo>
                  <a:pt x="126" y="8"/>
                  <a:pt x="125" y="7"/>
                  <a:pt x="126" y="6"/>
                </a:cubicBezTo>
                <a:cubicBezTo>
                  <a:pt x="127" y="6"/>
                  <a:pt x="125" y="7"/>
                  <a:pt x="127" y="7"/>
                </a:cubicBezTo>
                <a:cubicBezTo>
                  <a:pt x="129" y="7"/>
                  <a:pt x="128" y="6"/>
                  <a:pt x="129" y="6"/>
                </a:cubicBezTo>
                <a:cubicBezTo>
                  <a:pt x="129" y="5"/>
                  <a:pt x="128" y="6"/>
                  <a:pt x="128" y="5"/>
                </a:cubicBezTo>
                <a:cubicBezTo>
                  <a:pt x="129" y="5"/>
                  <a:pt x="130" y="4"/>
                  <a:pt x="131" y="3"/>
                </a:cubicBezTo>
                <a:cubicBezTo>
                  <a:pt x="133" y="3"/>
                  <a:pt x="135" y="4"/>
                  <a:pt x="135" y="5"/>
                </a:cubicBezTo>
                <a:cubicBezTo>
                  <a:pt x="142" y="4"/>
                  <a:pt x="145" y="6"/>
                  <a:pt x="150" y="5"/>
                </a:cubicBezTo>
                <a:cubicBezTo>
                  <a:pt x="150" y="5"/>
                  <a:pt x="151" y="4"/>
                  <a:pt x="151" y="4"/>
                </a:cubicBezTo>
                <a:cubicBezTo>
                  <a:pt x="154" y="4"/>
                  <a:pt x="155" y="4"/>
                  <a:pt x="156" y="3"/>
                </a:cubicBezTo>
                <a:cubicBezTo>
                  <a:pt x="157" y="3"/>
                  <a:pt x="156" y="4"/>
                  <a:pt x="156" y="5"/>
                </a:cubicBezTo>
                <a:cubicBezTo>
                  <a:pt x="157" y="4"/>
                  <a:pt x="157" y="4"/>
                  <a:pt x="158" y="3"/>
                </a:cubicBezTo>
                <a:cubicBezTo>
                  <a:pt x="159" y="4"/>
                  <a:pt x="157" y="4"/>
                  <a:pt x="158" y="4"/>
                </a:cubicBezTo>
                <a:cubicBezTo>
                  <a:pt x="160" y="4"/>
                  <a:pt x="159" y="4"/>
                  <a:pt x="160" y="3"/>
                </a:cubicBezTo>
                <a:cubicBezTo>
                  <a:pt x="162" y="4"/>
                  <a:pt x="159" y="4"/>
                  <a:pt x="160" y="4"/>
                </a:cubicBezTo>
                <a:cubicBezTo>
                  <a:pt x="160" y="5"/>
                  <a:pt x="161" y="5"/>
                  <a:pt x="161" y="5"/>
                </a:cubicBezTo>
                <a:cubicBezTo>
                  <a:pt x="163" y="4"/>
                  <a:pt x="164" y="3"/>
                  <a:pt x="166" y="2"/>
                </a:cubicBezTo>
                <a:cubicBezTo>
                  <a:pt x="167" y="2"/>
                  <a:pt x="167" y="2"/>
                  <a:pt x="168" y="2"/>
                </a:cubicBezTo>
                <a:cubicBezTo>
                  <a:pt x="167" y="3"/>
                  <a:pt x="170" y="2"/>
                  <a:pt x="168" y="3"/>
                </a:cubicBezTo>
                <a:cubicBezTo>
                  <a:pt x="170" y="4"/>
                  <a:pt x="172" y="3"/>
                  <a:pt x="173" y="3"/>
                </a:cubicBezTo>
                <a:cubicBezTo>
                  <a:pt x="173" y="3"/>
                  <a:pt x="173" y="4"/>
                  <a:pt x="173" y="4"/>
                </a:cubicBezTo>
                <a:cubicBezTo>
                  <a:pt x="175" y="3"/>
                  <a:pt x="176" y="5"/>
                  <a:pt x="178" y="4"/>
                </a:cubicBezTo>
                <a:cubicBezTo>
                  <a:pt x="178" y="5"/>
                  <a:pt x="176" y="4"/>
                  <a:pt x="176" y="5"/>
                </a:cubicBezTo>
                <a:cubicBezTo>
                  <a:pt x="175" y="5"/>
                  <a:pt x="177" y="5"/>
                  <a:pt x="177" y="6"/>
                </a:cubicBezTo>
                <a:cubicBezTo>
                  <a:pt x="177" y="4"/>
                  <a:pt x="183" y="2"/>
                  <a:pt x="187" y="3"/>
                </a:cubicBezTo>
                <a:cubicBezTo>
                  <a:pt x="186" y="4"/>
                  <a:pt x="187" y="4"/>
                  <a:pt x="185" y="4"/>
                </a:cubicBezTo>
                <a:cubicBezTo>
                  <a:pt x="185" y="4"/>
                  <a:pt x="186" y="4"/>
                  <a:pt x="186" y="4"/>
                </a:cubicBezTo>
                <a:cubicBezTo>
                  <a:pt x="181" y="4"/>
                  <a:pt x="178" y="6"/>
                  <a:pt x="182" y="8"/>
                </a:cubicBezTo>
                <a:cubicBezTo>
                  <a:pt x="183" y="8"/>
                  <a:pt x="183" y="7"/>
                  <a:pt x="182" y="6"/>
                </a:cubicBezTo>
                <a:cubicBezTo>
                  <a:pt x="184" y="6"/>
                  <a:pt x="184" y="5"/>
                  <a:pt x="186" y="5"/>
                </a:cubicBezTo>
                <a:cubicBezTo>
                  <a:pt x="186" y="6"/>
                  <a:pt x="185" y="6"/>
                  <a:pt x="185" y="6"/>
                </a:cubicBezTo>
                <a:cubicBezTo>
                  <a:pt x="185" y="6"/>
                  <a:pt x="187" y="5"/>
                  <a:pt x="187" y="5"/>
                </a:cubicBezTo>
                <a:cubicBezTo>
                  <a:pt x="188" y="5"/>
                  <a:pt x="186" y="5"/>
                  <a:pt x="187" y="6"/>
                </a:cubicBezTo>
                <a:cubicBezTo>
                  <a:pt x="188" y="6"/>
                  <a:pt x="189" y="5"/>
                  <a:pt x="190" y="5"/>
                </a:cubicBezTo>
                <a:cubicBezTo>
                  <a:pt x="189" y="4"/>
                  <a:pt x="189" y="4"/>
                  <a:pt x="188" y="3"/>
                </a:cubicBezTo>
                <a:cubicBezTo>
                  <a:pt x="189" y="3"/>
                  <a:pt x="190" y="3"/>
                  <a:pt x="191" y="2"/>
                </a:cubicBezTo>
                <a:cubicBezTo>
                  <a:pt x="190" y="1"/>
                  <a:pt x="192" y="1"/>
                  <a:pt x="194" y="1"/>
                </a:cubicBezTo>
                <a:cubicBezTo>
                  <a:pt x="194" y="1"/>
                  <a:pt x="193" y="1"/>
                  <a:pt x="193" y="2"/>
                </a:cubicBezTo>
                <a:cubicBezTo>
                  <a:pt x="194" y="2"/>
                  <a:pt x="193" y="3"/>
                  <a:pt x="195" y="3"/>
                </a:cubicBezTo>
                <a:cubicBezTo>
                  <a:pt x="193" y="4"/>
                  <a:pt x="192" y="6"/>
                  <a:pt x="189" y="5"/>
                </a:cubicBezTo>
                <a:cubicBezTo>
                  <a:pt x="188" y="6"/>
                  <a:pt x="187" y="7"/>
                  <a:pt x="187" y="8"/>
                </a:cubicBezTo>
                <a:cubicBezTo>
                  <a:pt x="186" y="8"/>
                  <a:pt x="186" y="7"/>
                  <a:pt x="185" y="7"/>
                </a:cubicBezTo>
                <a:cubicBezTo>
                  <a:pt x="184" y="7"/>
                  <a:pt x="186" y="8"/>
                  <a:pt x="185" y="8"/>
                </a:cubicBezTo>
                <a:cubicBezTo>
                  <a:pt x="184" y="8"/>
                  <a:pt x="185" y="7"/>
                  <a:pt x="184" y="7"/>
                </a:cubicBezTo>
                <a:cubicBezTo>
                  <a:pt x="183" y="7"/>
                  <a:pt x="184" y="8"/>
                  <a:pt x="182" y="8"/>
                </a:cubicBezTo>
                <a:cubicBezTo>
                  <a:pt x="183" y="8"/>
                  <a:pt x="184" y="9"/>
                  <a:pt x="185" y="9"/>
                </a:cubicBezTo>
                <a:cubicBezTo>
                  <a:pt x="187" y="8"/>
                  <a:pt x="189" y="8"/>
                  <a:pt x="190" y="6"/>
                </a:cubicBezTo>
                <a:cubicBezTo>
                  <a:pt x="192" y="6"/>
                  <a:pt x="193" y="7"/>
                  <a:pt x="195" y="7"/>
                </a:cubicBezTo>
                <a:cubicBezTo>
                  <a:pt x="196" y="6"/>
                  <a:pt x="198" y="5"/>
                  <a:pt x="200" y="6"/>
                </a:cubicBezTo>
                <a:cubicBezTo>
                  <a:pt x="200" y="6"/>
                  <a:pt x="199" y="6"/>
                  <a:pt x="199" y="6"/>
                </a:cubicBezTo>
                <a:cubicBezTo>
                  <a:pt x="204" y="7"/>
                  <a:pt x="208" y="3"/>
                  <a:pt x="209" y="2"/>
                </a:cubicBezTo>
                <a:cubicBezTo>
                  <a:pt x="211" y="0"/>
                  <a:pt x="212" y="1"/>
                  <a:pt x="215" y="1"/>
                </a:cubicBezTo>
                <a:cubicBezTo>
                  <a:pt x="216" y="2"/>
                  <a:pt x="217" y="3"/>
                  <a:pt x="218" y="4"/>
                </a:cubicBezTo>
                <a:cubicBezTo>
                  <a:pt x="223" y="0"/>
                  <a:pt x="231" y="4"/>
                  <a:pt x="233" y="7"/>
                </a:cubicBezTo>
                <a:cubicBezTo>
                  <a:pt x="232" y="6"/>
                  <a:pt x="238" y="7"/>
                  <a:pt x="239" y="5"/>
                </a:cubicBezTo>
                <a:cubicBezTo>
                  <a:pt x="240" y="5"/>
                  <a:pt x="239" y="6"/>
                  <a:pt x="240" y="6"/>
                </a:cubicBezTo>
                <a:cubicBezTo>
                  <a:pt x="240" y="7"/>
                  <a:pt x="239" y="6"/>
                  <a:pt x="238" y="6"/>
                </a:cubicBezTo>
                <a:cubicBezTo>
                  <a:pt x="239" y="7"/>
                  <a:pt x="238" y="7"/>
                  <a:pt x="239" y="7"/>
                </a:cubicBezTo>
                <a:cubicBezTo>
                  <a:pt x="241" y="8"/>
                  <a:pt x="240" y="6"/>
                  <a:pt x="242" y="6"/>
                </a:cubicBezTo>
                <a:cubicBezTo>
                  <a:pt x="242" y="7"/>
                  <a:pt x="241" y="7"/>
                  <a:pt x="241" y="7"/>
                </a:cubicBezTo>
                <a:cubicBezTo>
                  <a:pt x="242" y="7"/>
                  <a:pt x="242" y="7"/>
                  <a:pt x="242" y="7"/>
                </a:cubicBezTo>
                <a:cubicBezTo>
                  <a:pt x="244" y="8"/>
                  <a:pt x="243" y="6"/>
                  <a:pt x="245" y="6"/>
                </a:cubicBezTo>
                <a:cubicBezTo>
                  <a:pt x="245" y="7"/>
                  <a:pt x="244" y="7"/>
                  <a:pt x="244" y="7"/>
                </a:cubicBezTo>
                <a:cubicBezTo>
                  <a:pt x="244" y="7"/>
                  <a:pt x="244" y="7"/>
                  <a:pt x="244" y="8"/>
                </a:cubicBezTo>
                <a:cubicBezTo>
                  <a:pt x="248" y="7"/>
                  <a:pt x="249" y="5"/>
                  <a:pt x="252" y="5"/>
                </a:cubicBezTo>
                <a:cubicBezTo>
                  <a:pt x="255" y="6"/>
                  <a:pt x="260" y="6"/>
                  <a:pt x="261" y="7"/>
                </a:cubicBezTo>
                <a:cubicBezTo>
                  <a:pt x="262" y="7"/>
                  <a:pt x="263" y="6"/>
                  <a:pt x="264" y="7"/>
                </a:cubicBezTo>
                <a:cubicBezTo>
                  <a:pt x="267" y="7"/>
                  <a:pt x="266" y="5"/>
                  <a:pt x="270" y="5"/>
                </a:cubicBezTo>
                <a:cubicBezTo>
                  <a:pt x="269" y="5"/>
                  <a:pt x="268" y="5"/>
                  <a:pt x="268" y="5"/>
                </a:cubicBezTo>
                <a:cubicBezTo>
                  <a:pt x="268" y="6"/>
                  <a:pt x="269" y="5"/>
                  <a:pt x="270" y="5"/>
                </a:cubicBezTo>
                <a:cubicBezTo>
                  <a:pt x="268" y="6"/>
                  <a:pt x="267" y="6"/>
                  <a:pt x="266" y="7"/>
                </a:cubicBezTo>
                <a:cubicBezTo>
                  <a:pt x="266" y="7"/>
                  <a:pt x="267" y="7"/>
                  <a:pt x="267" y="7"/>
                </a:cubicBezTo>
                <a:cubicBezTo>
                  <a:pt x="268" y="7"/>
                  <a:pt x="268" y="7"/>
                  <a:pt x="269" y="7"/>
                </a:cubicBezTo>
                <a:cubicBezTo>
                  <a:pt x="271" y="8"/>
                  <a:pt x="272" y="8"/>
                  <a:pt x="273" y="7"/>
                </a:cubicBezTo>
                <a:cubicBezTo>
                  <a:pt x="274" y="7"/>
                  <a:pt x="272" y="7"/>
                  <a:pt x="272" y="7"/>
                </a:cubicBezTo>
                <a:cubicBezTo>
                  <a:pt x="273" y="8"/>
                  <a:pt x="273" y="8"/>
                  <a:pt x="273" y="8"/>
                </a:cubicBezTo>
                <a:cubicBezTo>
                  <a:pt x="274" y="8"/>
                  <a:pt x="274" y="8"/>
                  <a:pt x="274" y="7"/>
                </a:cubicBezTo>
                <a:cubicBezTo>
                  <a:pt x="275" y="8"/>
                  <a:pt x="275" y="8"/>
                  <a:pt x="275" y="8"/>
                </a:cubicBezTo>
                <a:cubicBezTo>
                  <a:pt x="276" y="8"/>
                  <a:pt x="277" y="8"/>
                  <a:pt x="278" y="9"/>
                </a:cubicBezTo>
                <a:cubicBezTo>
                  <a:pt x="281" y="8"/>
                  <a:pt x="283" y="6"/>
                  <a:pt x="285" y="6"/>
                </a:cubicBezTo>
                <a:cubicBezTo>
                  <a:pt x="286" y="6"/>
                  <a:pt x="286" y="6"/>
                  <a:pt x="286" y="7"/>
                </a:cubicBezTo>
                <a:cubicBezTo>
                  <a:pt x="287" y="6"/>
                  <a:pt x="290" y="7"/>
                  <a:pt x="291" y="8"/>
                </a:cubicBezTo>
                <a:cubicBezTo>
                  <a:pt x="290" y="8"/>
                  <a:pt x="289" y="7"/>
                  <a:pt x="287" y="7"/>
                </a:cubicBezTo>
                <a:cubicBezTo>
                  <a:pt x="286" y="7"/>
                  <a:pt x="286" y="8"/>
                  <a:pt x="286" y="8"/>
                </a:cubicBezTo>
                <a:cubicBezTo>
                  <a:pt x="288" y="9"/>
                  <a:pt x="291" y="9"/>
                  <a:pt x="292" y="11"/>
                </a:cubicBezTo>
                <a:cubicBezTo>
                  <a:pt x="293" y="10"/>
                  <a:pt x="294" y="9"/>
                  <a:pt x="292" y="10"/>
                </a:cubicBezTo>
                <a:cubicBezTo>
                  <a:pt x="294" y="9"/>
                  <a:pt x="296" y="9"/>
                  <a:pt x="300" y="9"/>
                </a:cubicBezTo>
                <a:cubicBezTo>
                  <a:pt x="301" y="9"/>
                  <a:pt x="302" y="7"/>
                  <a:pt x="304" y="8"/>
                </a:cubicBezTo>
                <a:cubicBezTo>
                  <a:pt x="304" y="9"/>
                  <a:pt x="302" y="9"/>
                  <a:pt x="302" y="10"/>
                </a:cubicBezTo>
                <a:cubicBezTo>
                  <a:pt x="305" y="9"/>
                  <a:pt x="306" y="7"/>
                  <a:pt x="310" y="7"/>
                </a:cubicBezTo>
                <a:cubicBezTo>
                  <a:pt x="310" y="7"/>
                  <a:pt x="310" y="8"/>
                  <a:pt x="310" y="8"/>
                </a:cubicBezTo>
                <a:cubicBezTo>
                  <a:pt x="305" y="8"/>
                  <a:pt x="303" y="10"/>
                  <a:pt x="302" y="11"/>
                </a:cubicBezTo>
                <a:cubicBezTo>
                  <a:pt x="304" y="11"/>
                  <a:pt x="305" y="11"/>
                  <a:pt x="303" y="12"/>
                </a:cubicBezTo>
                <a:cubicBezTo>
                  <a:pt x="307" y="12"/>
                  <a:pt x="307" y="10"/>
                  <a:pt x="310" y="10"/>
                </a:cubicBezTo>
                <a:cubicBezTo>
                  <a:pt x="310" y="10"/>
                  <a:pt x="310" y="10"/>
                  <a:pt x="309" y="10"/>
                </a:cubicBezTo>
                <a:cubicBezTo>
                  <a:pt x="309" y="10"/>
                  <a:pt x="310" y="10"/>
                  <a:pt x="310" y="10"/>
                </a:cubicBezTo>
                <a:cubicBezTo>
                  <a:pt x="311" y="10"/>
                  <a:pt x="311" y="10"/>
                  <a:pt x="312" y="10"/>
                </a:cubicBezTo>
                <a:cubicBezTo>
                  <a:pt x="313" y="10"/>
                  <a:pt x="313" y="10"/>
                  <a:pt x="313" y="11"/>
                </a:cubicBezTo>
                <a:cubicBezTo>
                  <a:pt x="314" y="11"/>
                  <a:pt x="313" y="10"/>
                  <a:pt x="314" y="10"/>
                </a:cubicBezTo>
                <a:cubicBezTo>
                  <a:pt x="314" y="10"/>
                  <a:pt x="313" y="10"/>
                  <a:pt x="313" y="10"/>
                </a:cubicBezTo>
                <a:cubicBezTo>
                  <a:pt x="315" y="10"/>
                  <a:pt x="319" y="10"/>
                  <a:pt x="322" y="10"/>
                </a:cubicBezTo>
                <a:cubicBezTo>
                  <a:pt x="322" y="11"/>
                  <a:pt x="319" y="12"/>
                  <a:pt x="321" y="12"/>
                </a:cubicBezTo>
                <a:cubicBezTo>
                  <a:pt x="321" y="13"/>
                  <a:pt x="320" y="12"/>
                  <a:pt x="319" y="12"/>
                </a:cubicBezTo>
                <a:cubicBezTo>
                  <a:pt x="321" y="13"/>
                  <a:pt x="323" y="13"/>
                  <a:pt x="324" y="15"/>
                </a:cubicBezTo>
                <a:cubicBezTo>
                  <a:pt x="325" y="14"/>
                  <a:pt x="326" y="14"/>
                  <a:pt x="326" y="14"/>
                </a:cubicBezTo>
                <a:cubicBezTo>
                  <a:pt x="326" y="14"/>
                  <a:pt x="325" y="14"/>
                  <a:pt x="325" y="14"/>
                </a:cubicBezTo>
                <a:cubicBezTo>
                  <a:pt x="326" y="13"/>
                  <a:pt x="328" y="14"/>
                  <a:pt x="329" y="15"/>
                </a:cubicBezTo>
                <a:cubicBezTo>
                  <a:pt x="330" y="15"/>
                  <a:pt x="330" y="14"/>
                  <a:pt x="330" y="14"/>
                </a:cubicBezTo>
                <a:cubicBezTo>
                  <a:pt x="331" y="14"/>
                  <a:pt x="330" y="15"/>
                  <a:pt x="330" y="15"/>
                </a:cubicBezTo>
                <a:cubicBezTo>
                  <a:pt x="330" y="15"/>
                  <a:pt x="331" y="15"/>
                  <a:pt x="332" y="15"/>
                </a:cubicBezTo>
                <a:cubicBezTo>
                  <a:pt x="330" y="16"/>
                  <a:pt x="331" y="16"/>
                  <a:pt x="331" y="17"/>
                </a:cubicBezTo>
                <a:cubicBezTo>
                  <a:pt x="332" y="17"/>
                  <a:pt x="334" y="16"/>
                  <a:pt x="333" y="15"/>
                </a:cubicBezTo>
                <a:cubicBezTo>
                  <a:pt x="331" y="15"/>
                  <a:pt x="334" y="15"/>
                  <a:pt x="333" y="16"/>
                </a:cubicBezTo>
                <a:cubicBezTo>
                  <a:pt x="334" y="14"/>
                  <a:pt x="332" y="13"/>
                  <a:pt x="331" y="12"/>
                </a:cubicBezTo>
                <a:cubicBezTo>
                  <a:pt x="332" y="12"/>
                  <a:pt x="333" y="12"/>
                  <a:pt x="333" y="11"/>
                </a:cubicBezTo>
                <a:cubicBezTo>
                  <a:pt x="334" y="11"/>
                  <a:pt x="335" y="11"/>
                  <a:pt x="335" y="12"/>
                </a:cubicBezTo>
                <a:cubicBezTo>
                  <a:pt x="341" y="11"/>
                  <a:pt x="344" y="14"/>
                  <a:pt x="344" y="16"/>
                </a:cubicBezTo>
                <a:cubicBezTo>
                  <a:pt x="347" y="18"/>
                  <a:pt x="349" y="20"/>
                  <a:pt x="352" y="22"/>
                </a:cubicBezTo>
                <a:cubicBezTo>
                  <a:pt x="352" y="22"/>
                  <a:pt x="353" y="22"/>
                  <a:pt x="354" y="22"/>
                </a:cubicBezTo>
                <a:cubicBezTo>
                  <a:pt x="354" y="21"/>
                  <a:pt x="353" y="21"/>
                  <a:pt x="353" y="20"/>
                </a:cubicBezTo>
                <a:cubicBezTo>
                  <a:pt x="354" y="20"/>
                  <a:pt x="355" y="20"/>
                  <a:pt x="355" y="20"/>
                </a:cubicBezTo>
                <a:cubicBezTo>
                  <a:pt x="356" y="22"/>
                  <a:pt x="361" y="22"/>
                  <a:pt x="363" y="22"/>
                </a:cubicBezTo>
                <a:cubicBezTo>
                  <a:pt x="365" y="22"/>
                  <a:pt x="363" y="24"/>
                  <a:pt x="364" y="24"/>
                </a:cubicBezTo>
                <a:cubicBezTo>
                  <a:pt x="362" y="24"/>
                  <a:pt x="363" y="22"/>
                  <a:pt x="360" y="22"/>
                </a:cubicBezTo>
                <a:cubicBezTo>
                  <a:pt x="359" y="22"/>
                  <a:pt x="360" y="23"/>
                  <a:pt x="360" y="23"/>
                </a:cubicBezTo>
                <a:cubicBezTo>
                  <a:pt x="362" y="23"/>
                  <a:pt x="363" y="24"/>
                  <a:pt x="363" y="25"/>
                </a:cubicBezTo>
                <a:cubicBezTo>
                  <a:pt x="364" y="25"/>
                  <a:pt x="365" y="25"/>
                  <a:pt x="365" y="24"/>
                </a:cubicBezTo>
                <a:cubicBezTo>
                  <a:pt x="366" y="25"/>
                  <a:pt x="367" y="26"/>
                  <a:pt x="365" y="25"/>
                </a:cubicBezTo>
                <a:cubicBezTo>
                  <a:pt x="365" y="25"/>
                  <a:pt x="366" y="25"/>
                  <a:pt x="365" y="25"/>
                </a:cubicBezTo>
                <a:cubicBezTo>
                  <a:pt x="365" y="25"/>
                  <a:pt x="364" y="26"/>
                  <a:pt x="365" y="26"/>
                </a:cubicBezTo>
                <a:cubicBezTo>
                  <a:pt x="365" y="26"/>
                  <a:pt x="364" y="25"/>
                  <a:pt x="363" y="26"/>
                </a:cubicBezTo>
                <a:cubicBezTo>
                  <a:pt x="364" y="25"/>
                  <a:pt x="363" y="25"/>
                  <a:pt x="361" y="25"/>
                </a:cubicBezTo>
                <a:cubicBezTo>
                  <a:pt x="361" y="25"/>
                  <a:pt x="363" y="25"/>
                  <a:pt x="362" y="26"/>
                </a:cubicBezTo>
                <a:cubicBezTo>
                  <a:pt x="361" y="26"/>
                  <a:pt x="361" y="25"/>
                  <a:pt x="361" y="25"/>
                </a:cubicBezTo>
                <a:cubicBezTo>
                  <a:pt x="360" y="25"/>
                  <a:pt x="361" y="26"/>
                  <a:pt x="361" y="26"/>
                </a:cubicBezTo>
                <a:cubicBezTo>
                  <a:pt x="360" y="26"/>
                  <a:pt x="360" y="26"/>
                  <a:pt x="360" y="25"/>
                </a:cubicBezTo>
                <a:cubicBezTo>
                  <a:pt x="359" y="25"/>
                  <a:pt x="358" y="27"/>
                  <a:pt x="359" y="26"/>
                </a:cubicBezTo>
                <a:cubicBezTo>
                  <a:pt x="357" y="26"/>
                  <a:pt x="357" y="27"/>
                  <a:pt x="357" y="27"/>
                </a:cubicBezTo>
                <a:cubicBezTo>
                  <a:pt x="356" y="27"/>
                  <a:pt x="355" y="27"/>
                  <a:pt x="355" y="26"/>
                </a:cubicBezTo>
                <a:cubicBezTo>
                  <a:pt x="358" y="27"/>
                  <a:pt x="359" y="23"/>
                  <a:pt x="356" y="24"/>
                </a:cubicBezTo>
                <a:cubicBezTo>
                  <a:pt x="355" y="24"/>
                  <a:pt x="357" y="23"/>
                  <a:pt x="359" y="23"/>
                </a:cubicBezTo>
                <a:cubicBezTo>
                  <a:pt x="359" y="24"/>
                  <a:pt x="358" y="24"/>
                  <a:pt x="358" y="25"/>
                </a:cubicBezTo>
                <a:cubicBezTo>
                  <a:pt x="361" y="24"/>
                  <a:pt x="358" y="23"/>
                  <a:pt x="359" y="22"/>
                </a:cubicBezTo>
                <a:cubicBezTo>
                  <a:pt x="357" y="22"/>
                  <a:pt x="357" y="23"/>
                  <a:pt x="357" y="22"/>
                </a:cubicBezTo>
                <a:cubicBezTo>
                  <a:pt x="357" y="22"/>
                  <a:pt x="357" y="23"/>
                  <a:pt x="357" y="23"/>
                </a:cubicBezTo>
                <a:cubicBezTo>
                  <a:pt x="359" y="23"/>
                  <a:pt x="356" y="22"/>
                  <a:pt x="358" y="23"/>
                </a:cubicBezTo>
                <a:cubicBezTo>
                  <a:pt x="359" y="23"/>
                  <a:pt x="357" y="23"/>
                  <a:pt x="357" y="23"/>
                </a:cubicBezTo>
                <a:cubicBezTo>
                  <a:pt x="356" y="23"/>
                  <a:pt x="356" y="23"/>
                  <a:pt x="356" y="22"/>
                </a:cubicBezTo>
                <a:cubicBezTo>
                  <a:pt x="354" y="23"/>
                  <a:pt x="354" y="22"/>
                  <a:pt x="353" y="23"/>
                </a:cubicBezTo>
                <a:cubicBezTo>
                  <a:pt x="354" y="23"/>
                  <a:pt x="354" y="24"/>
                  <a:pt x="355" y="24"/>
                </a:cubicBezTo>
                <a:cubicBezTo>
                  <a:pt x="355" y="25"/>
                  <a:pt x="355" y="25"/>
                  <a:pt x="355" y="25"/>
                </a:cubicBezTo>
                <a:cubicBezTo>
                  <a:pt x="354" y="25"/>
                  <a:pt x="355" y="25"/>
                  <a:pt x="354" y="24"/>
                </a:cubicBezTo>
                <a:cubicBezTo>
                  <a:pt x="355" y="26"/>
                  <a:pt x="352" y="28"/>
                  <a:pt x="354" y="30"/>
                </a:cubicBezTo>
                <a:cubicBezTo>
                  <a:pt x="356" y="30"/>
                  <a:pt x="354" y="29"/>
                  <a:pt x="354" y="29"/>
                </a:cubicBezTo>
                <a:cubicBezTo>
                  <a:pt x="354" y="29"/>
                  <a:pt x="354" y="29"/>
                  <a:pt x="355" y="29"/>
                </a:cubicBezTo>
                <a:cubicBezTo>
                  <a:pt x="356" y="29"/>
                  <a:pt x="355" y="28"/>
                  <a:pt x="356" y="28"/>
                </a:cubicBezTo>
                <a:cubicBezTo>
                  <a:pt x="356" y="29"/>
                  <a:pt x="355" y="30"/>
                  <a:pt x="355" y="31"/>
                </a:cubicBezTo>
                <a:cubicBezTo>
                  <a:pt x="355" y="31"/>
                  <a:pt x="356" y="31"/>
                  <a:pt x="356" y="31"/>
                </a:cubicBezTo>
                <a:cubicBezTo>
                  <a:pt x="357" y="31"/>
                  <a:pt x="357" y="31"/>
                  <a:pt x="358" y="31"/>
                </a:cubicBezTo>
                <a:cubicBezTo>
                  <a:pt x="358" y="30"/>
                  <a:pt x="359" y="30"/>
                  <a:pt x="359" y="29"/>
                </a:cubicBezTo>
                <a:cubicBezTo>
                  <a:pt x="358" y="29"/>
                  <a:pt x="358" y="30"/>
                  <a:pt x="356" y="29"/>
                </a:cubicBezTo>
                <a:cubicBezTo>
                  <a:pt x="360" y="29"/>
                  <a:pt x="360" y="28"/>
                  <a:pt x="360" y="27"/>
                </a:cubicBezTo>
                <a:cubicBezTo>
                  <a:pt x="362" y="28"/>
                  <a:pt x="362" y="31"/>
                  <a:pt x="365" y="32"/>
                </a:cubicBezTo>
                <a:cubicBezTo>
                  <a:pt x="366" y="32"/>
                  <a:pt x="367" y="31"/>
                  <a:pt x="366" y="30"/>
                </a:cubicBezTo>
                <a:cubicBezTo>
                  <a:pt x="367" y="31"/>
                  <a:pt x="368" y="31"/>
                  <a:pt x="368" y="32"/>
                </a:cubicBezTo>
                <a:cubicBezTo>
                  <a:pt x="368" y="31"/>
                  <a:pt x="370" y="31"/>
                  <a:pt x="372" y="31"/>
                </a:cubicBezTo>
                <a:cubicBezTo>
                  <a:pt x="372" y="31"/>
                  <a:pt x="372" y="32"/>
                  <a:pt x="373" y="32"/>
                </a:cubicBezTo>
                <a:cubicBezTo>
                  <a:pt x="372" y="33"/>
                  <a:pt x="373" y="32"/>
                  <a:pt x="368" y="33"/>
                </a:cubicBezTo>
                <a:close/>
                <a:moveTo>
                  <a:pt x="233" y="36"/>
                </a:moveTo>
                <a:cubicBezTo>
                  <a:pt x="233" y="35"/>
                  <a:pt x="232" y="34"/>
                  <a:pt x="231" y="33"/>
                </a:cubicBezTo>
                <a:cubicBezTo>
                  <a:pt x="232" y="34"/>
                  <a:pt x="229" y="35"/>
                  <a:pt x="233" y="36"/>
                </a:cubicBezTo>
                <a:close/>
                <a:moveTo>
                  <a:pt x="238" y="6"/>
                </a:moveTo>
                <a:cubicBezTo>
                  <a:pt x="236" y="6"/>
                  <a:pt x="236" y="7"/>
                  <a:pt x="235" y="7"/>
                </a:cubicBezTo>
                <a:cubicBezTo>
                  <a:pt x="236" y="8"/>
                  <a:pt x="235" y="9"/>
                  <a:pt x="236" y="9"/>
                </a:cubicBezTo>
                <a:cubicBezTo>
                  <a:pt x="237" y="8"/>
                  <a:pt x="237" y="8"/>
                  <a:pt x="236" y="7"/>
                </a:cubicBezTo>
                <a:cubicBezTo>
                  <a:pt x="237" y="7"/>
                  <a:pt x="238" y="8"/>
                  <a:pt x="239" y="7"/>
                </a:cubicBezTo>
                <a:cubicBezTo>
                  <a:pt x="238" y="7"/>
                  <a:pt x="238" y="7"/>
                  <a:pt x="238" y="6"/>
                </a:cubicBezTo>
                <a:close/>
                <a:moveTo>
                  <a:pt x="351" y="28"/>
                </a:moveTo>
                <a:cubicBezTo>
                  <a:pt x="350" y="28"/>
                  <a:pt x="352" y="27"/>
                  <a:pt x="351" y="26"/>
                </a:cubicBezTo>
                <a:cubicBezTo>
                  <a:pt x="349" y="27"/>
                  <a:pt x="350" y="28"/>
                  <a:pt x="351" y="28"/>
                </a:cubicBezTo>
                <a:close/>
                <a:moveTo>
                  <a:pt x="349" y="26"/>
                </a:moveTo>
                <a:cubicBezTo>
                  <a:pt x="348" y="26"/>
                  <a:pt x="348" y="27"/>
                  <a:pt x="346" y="27"/>
                </a:cubicBezTo>
                <a:cubicBezTo>
                  <a:pt x="347" y="27"/>
                  <a:pt x="346" y="28"/>
                  <a:pt x="347" y="28"/>
                </a:cubicBezTo>
                <a:cubicBezTo>
                  <a:pt x="347" y="27"/>
                  <a:pt x="348" y="28"/>
                  <a:pt x="349" y="28"/>
                </a:cubicBezTo>
                <a:cubicBezTo>
                  <a:pt x="349" y="28"/>
                  <a:pt x="350" y="26"/>
                  <a:pt x="349" y="26"/>
                </a:cubicBezTo>
                <a:close/>
                <a:moveTo>
                  <a:pt x="341" y="38"/>
                </a:moveTo>
                <a:cubicBezTo>
                  <a:pt x="342" y="38"/>
                  <a:pt x="343" y="38"/>
                  <a:pt x="344" y="38"/>
                </a:cubicBezTo>
                <a:cubicBezTo>
                  <a:pt x="343" y="38"/>
                  <a:pt x="341" y="38"/>
                  <a:pt x="341" y="38"/>
                </a:cubicBezTo>
                <a:close/>
                <a:moveTo>
                  <a:pt x="337" y="12"/>
                </a:moveTo>
                <a:cubicBezTo>
                  <a:pt x="339" y="13"/>
                  <a:pt x="341" y="15"/>
                  <a:pt x="343" y="16"/>
                </a:cubicBezTo>
                <a:cubicBezTo>
                  <a:pt x="342" y="13"/>
                  <a:pt x="341" y="13"/>
                  <a:pt x="337" y="12"/>
                </a:cubicBezTo>
                <a:close/>
                <a:moveTo>
                  <a:pt x="338" y="14"/>
                </a:moveTo>
                <a:cubicBezTo>
                  <a:pt x="340" y="14"/>
                  <a:pt x="337" y="15"/>
                  <a:pt x="339" y="16"/>
                </a:cubicBezTo>
                <a:cubicBezTo>
                  <a:pt x="338" y="15"/>
                  <a:pt x="340" y="16"/>
                  <a:pt x="340" y="15"/>
                </a:cubicBezTo>
                <a:cubicBezTo>
                  <a:pt x="339" y="15"/>
                  <a:pt x="339" y="13"/>
                  <a:pt x="338" y="14"/>
                </a:cubicBezTo>
                <a:close/>
                <a:moveTo>
                  <a:pt x="336" y="14"/>
                </a:moveTo>
                <a:cubicBezTo>
                  <a:pt x="335" y="14"/>
                  <a:pt x="336" y="15"/>
                  <a:pt x="338" y="15"/>
                </a:cubicBezTo>
                <a:cubicBezTo>
                  <a:pt x="338" y="14"/>
                  <a:pt x="337" y="14"/>
                  <a:pt x="336" y="14"/>
                </a:cubicBezTo>
                <a:close/>
                <a:moveTo>
                  <a:pt x="333" y="18"/>
                </a:moveTo>
                <a:cubicBezTo>
                  <a:pt x="333" y="19"/>
                  <a:pt x="334" y="19"/>
                  <a:pt x="335" y="19"/>
                </a:cubicBezTo>
                <a:cubicBezTo>
                  <a:pt x="333" y="20"/>
                  <a:pt x="334" y="20"/>
                  <a:pt x="334" y="21"/>
                </a:cubicBezTo>
                <a:cubicBezTo>
                  <a:pt x="336" y="21"/>
                  <a:pt x="336" y="21"/>
                  <a:pt x="337" y="20"/>
                </a:cubicBezTo>
                <a:cubicBezTo>
                  <a:pt x="335" y="19"/>
                  <a:pt x="336" y="18"/>
                  <a:pt x="333" y="18"/>
                </a:cubicBezTo>
                <a:close/>
                <a:moveTo>
                  <a:pt x="335" y="16"/>
                </a:moveTo>
                <a:cubicBezTo>
                  <a:pt x="334" y="16"/>
                  <a:pt x="333" y="16"/>
                  <a:pt x="333" y="16"/>
                </a:cubicBezTo>
                <a:cubicBezTo>
                  <a:pt x="335" y="16"/>
                  <a:pt x="334" y="17"/>
                  <a:pt x="335" y="17"/>
                </a:cubicBezTo>
                <a:cubicBezTo>
                  <a:pt x="336" y="17"/>
                  <a:pt x="335" y="16"/>
                  <a:pt x="335" y="16"/>
                </a:cubicBezTo>
                <a:close/>
                <a:moveTo>
                  <a:pt x="332" y="36"/>
                </a:moveTo>
                <a:cubicBezTo>
                  <a:pt x="332" y="36"/>
                  <a:pt x="332" y="37"/>
                  <a:pt x="333" y="37"/>
                </a:cubicBezTo>
                <a:cubicBezTo>
                  <a:pt x="334" y="36"/>
                  <a:pt x="333" y="36"/>
                  <a:pt x="332" y="36"/>
                </a:cubicBezTo>
                <a:close/>
                <a:moveTo>
                  <a:pt x="254" y="7"/>
                </a:moveTo>
                <a:cubicBezTo>
                  <a:pt x="256" y="8"/>
                  <a:pt x="258" y="8"/>
                  <a:pt x="260" y="9"/>
                </a:cubicBezTo>
                <a:cubicBezTo>
                  <a:pt x="261" y="8"/>
                  <a:pt x="256" y="5"/>
                  <a:pt x="254" y="7"/>
                </a:cubicBezTo>
                <a:close/>
                <a:moveTo>
                  <a:pt x="251" y="6"/>
                </a:moveTo>
                <a:cubicBezTo>
                  <a:pt x="250" y="7"/>
                  <a:pt x="252" y="7"/>
                  <a:pt x="250" y="7"/>
                </a:cubicBezTo>
                <a:cubicBezTo>
                  <a:pt x="252" y="8"/>
                  <a:pt x="252" y="6"/>
                  <a:pt x="254" y="6"/>
                </a:cubicBezTo>
                <a:cubicBezTo>
                  <a:pt x="252" y="6"/>
                  <a:pt x="253" y="6"/>
                  <a:pt x="251" y="6"/>
                </a:cubicBezTo>
                <a:close/>
                <a:moveTo>
                  <a:pt x="239" y="36"/>
                </a:moveTo>
                <a:cubicBezTo>
                  <a:pt x="240" y="37"/>
                  <a:pt x="241" y="37"/>
                  <a:pt x="242" y="36"/>
                </a:cubicBezTo>
                <a:cubicBezTo>
                  <a:pt x="241" y="36"/>
                  <a:pt x="241" y="36"/>
                  <a:pt x="242" y="35"/>
                </a:cubicBezTo>
                <a:cubicBezTo>
                  <a:pt x="242" y="35"/>
                  <a:pt x="243" y="35"/>
                  <a:pt x="242" y="35"/>
                </a:cubicBezTo>
                <a:cubicBezTo>
                  <a:pt x="240" y="35"/>
                  <a:pt x="240" y="36"/>
                  <a:pt x="239" y="36"/>
                </a:cubicBezTo>
                <a:close/>
                <a:moveTo>
                  <a:pt x="238" y="9"/>
                </a:moveTo>
                <a:cubicBezTo>
                  <a:pt x="239" y="9"/>
                  <a:pt x="237" y="10"/>
                  <a:pt x="238" y="10"/>
                </a:cubicBezTo>
                <a:cubicBezTo>
                  <a:pt x="238" y="10"/>
                  <a:pt x="238" y="10"/>
                  <a:pt x="239" y="10"/>
                </a:cubicBezTo>
                <a:cubicBezTo>
                  <a:pt x="239" y="10"/>
                  <a:pt x="239" y="10"/>
                  <a:pt x="239" y="10"/>
                </a:cubicBezTo>
                <a:cubicBezTo>
                  <a:pt x="240" y="10"/>
                  <a:pt x="238" y="9"/>
                  <a:pt x="238" y="9"/>
                </a:cubicBezTo>
                <a:close/>
                <a:moveTo>
                  <a:pt x="235" y="34"/>
                </a:moveTo>
                <a:cubicBezTo>
                  <a:pt x="235" y="35"/>
                  <a:pt x="236" y="36"/>
                  <a:pt x="236" y="35"/>
                </a:cubicBezTo>
                <a:cubicBezTo>
                  <a:pt x="235" y="35"/>
                  <a:pt x="237" y="34"/>
                  <a:pt x="235" y="34"/>
                </a:cubicBezTo>
                <a:close/>
                <a:moveTo>
                  <a:pt x="227" y="6"/>
                </a:moveTo>
                <a:cubicBezTo>
                  <a:pt x="228" y="6"/>
                  <a:pt x="229" y="6"/>
                  <a:pt x="229" y="6"/>
                </a:cubicBezTo>
                <a:cubicBezTo>
                  <a:pt x="228" y="6"/>
                  <a:pt x="229" y="5"/>
                  <a:pt x="229" y="5"/>
                </a:cubicBezTo>
                <a:cubicBezTo>
                  <a:pt x="226" y="3"/>
                  <a:pt x="224" y="2"/>
                  <a:pt x="219" y="4"/>
                </a:cubicBezTo>
                <a:cubicBezTo>
                  <a:pt x="218" y="4"/>
                  <a:pt x="220" y="5"/>
                  <a:pt x="219" y="5"/>
                </a:cubicBezTo>
                <a:cubicBezTo>
                  <a:pt x="219" y="4"/>
                  <a:pt x="218" y="4"/>
                  <a:pt x="217" y="3"/>
                </a:cubicBezTo>
                <a:cubicBezTo>
                  <a:pt x="214" y="4"/>
                  <a:pt x="214" y="2"/>
                  <a:pt x="212" y="2"/>
                </a:cubicBezTo>
                <a:cubicBezTo>
                  <a:pt x="212" y="3"/>
                  <a:pt x="209" y="4"/>
                  <a:pt x="208" y="5"/>
                </a:cubicBezTo>
                <a:cubicBezTo>
                  <a:pt x="209" y="5"/>
                  <a:pt x="209" y="5"/>
                  <a:pt x="209" y="5"/>
                </a:cubicBezTo>
                <a:cubicBezTo>
                  <a:pt x="210" y="5"/>
                  <a:pt x="211" y="4"/>
                  <a:pt x="211" y="5"/>
                </a:cubicBezTo>
                <a:cubicBezTo>
                  <a:pt x="210" y="5"/>
                  <a:pt x="210" y="6"/>
                  <a:pt x="209" y="6"/>
                </a:cubicBezTo>
                <a:cubicBezTo>
                  <a:pt x="209" y="6"/>
                  <a:pt x="209" y="6"/>
                  <a:pt x="209" y="6"/>
                </a:cubicBezTo>
                <a:cubicBezTo>
                  <a:pt x="209" y="6"/>
                  <a:pt x="210" y="7"/>
                  <a:pt x="209" y="7"/>
                </a:cubicBezTo>
                <a:cubicBezTo>
                  <a:pt x="208" y="7"/>
                  <a:pt x="209" y="7"/>
                  <a:pt x="208" y="6"/>
                </a:cubicBezTo>
                <a:cubicBezTo>
                  <a:pt x="209" y="8"/>
                  <a:pt x="211" y="9"/>
                  <a:pt x="213" y="10"/>
                </a:cubicBezTo>
                <a:cubicBezTo>
                  <a:pt x="213" y="9"/>
                  <a:pt x="214" y="9"/>
                  <a:pt x="213" y="8"/>
                </a:cubicBezTo>
                <a:cubicBezTo>
                  <a:pt x="216" y="9"/>
                  <a:pt x="216" y="7"/>
                  <a:pt x="218" y="6"/>
                </a:cubicBezTo>
                <a:cubicBezTo>
                  <a:pt x="220" y="7"/>
                  <a:pt x="222" y="5"/>
                  <a:pt x="223" y="4"/>
                </a:cubicBezTo>
                <a:cubicBezTo>
                  <a:pt x="225" y="5"/>
                  <a:pt x="226" y="5"/>
                  <a:pt x="227" y="6"/>
                </a:cubicBezTo>
                <a:close/>
                <a:moveTo>
                  <a:pt x="227" y="13"/>
                </a:moveTo>
                <a:cubicBezTo>
                  <a:pt x="228" y="13"/>
                  <a:pt x="227" y="12"/>
                  <a:pt x="228" y="12"/>
                </a:cubicBezTo>
                <a:cubicBezTo>
                  <a:pt x="226" y="12"/>
                  <a:pt x="226" y="13"/>
                  <a:pt x="227" y="13"/>
                </a:cubicBezTo>
                <a:close/>
                <a:moveTo>
                  <a:pt x="221" y="6"/>
                </a:moveTo>
                <a:cubicBezTo>
                  <a:pt x="223" y="6"/>
                  <a:pt x="224" y="6"/>
                  <a:pt x="225" y="7"/>
                </a:cubicBezTo>
                <a:cubicBezTo>
                  <a:pt x="225" y="6"/>
                  <a:pt x="221" y="5"/>
                  <a:pt x="221" y="6"/>
                </a:cubicBezTo>
                <a:close/>
                <a:moveTo>
                  <a:pt x="222" y="7"/>
                </a:moveTo>
                <a:cubicBezTo>
                  <a:pt x="223" y="7"/>
                  <a:pt x="224" y="7"/>
                  <a:pt x="224" y="7"/>
                </a:cubicBezTo>
                <a:cubicBezTo>
                  <a:pt x="223" y="7"/>
                  <a:pt x="222" y="7"/>
                  <a:pt x="222" y="7"/>
                </a:cubicBezTo>
                <a:close/>
                <a:moveTo>
                  <a:pt x="219" y="15"/>
                </a:moveTo>
                <a:cubicBezTo>
                  <a:pt x="218" y="15"/>
                  <a:pt x="219" y="15"/>
                  <a:pt x="219" y="16"/>
                </a:cubicBezTo>
                <a:cubicBezTo>
                  <a:pt x="221" y="16"/>
                  <a:pt x="219" y="15"/>
                  <a:pt x="219" y="15"/>
                </a:cubicBezTo>
                <a:close/>
                <a:moveTo>
                  <a:pt x="192" y="40"/>
                </a:moveTo>
                <a:cubicBezTo>
                  <a:pt x="193" y="41"/>
                  <a:pt x="193" y="39"/>
                  <a:pt x="193" y="39"/>
                </a:cubicBezTo>
                <a:cubicBezTo>
                  <a:pt x="193" y="40"/>
                  <a:pt x="192" y="40"/>
                  <a:pt x="192" y="40"/>
                </a:cubicBezTo>
                <a:close/>
                <a:moveTo>
                  <a:pt x="189" y="39"/>
                </a:moveTo>
                <a:cubicBezTo>
                  <a:pt x="188" y="39"/>
                  <a:pt x="186" y="40"/>
                  <a:pt x="187" y="40"/>
                </a:cubicBezTo>
                <a:cubicBezTo>
                  <a:pt x="187" y="40"/>
                  <a:pt x="188" y="41"/>
                  <a:pt x="189" y="41"/>
                </a:cubicBezTo>
                <a:cubicBezTo>
                  <a:pt x="190" y="40"/>
                  <a:pt x="190" y="39"/>
                  <a:pt x="189" y="39"/>
                </a:cubicBezTo>
                <a:close/>
                <a:moveTo>
                  <a:pt x="183" y="41"/>
                </a:moveTo>
                <a:cubicBezTo>
                  <a:pt x="183" y="41"/>
                  <a:pt x="184" y="42"/>
                  <a:pt x="184" y="42"/>
                </a:cubicBezTo>
                <a:cubicBezTo>
                  <a:pt x="184" y="41"/>
                  <a:pt x="184" y="41"/>
                  <a:pt x="185" y="40"/>
                </a:cubicBezTo>
                <a:cubicBezTo>
                  <a:pt x="183" y="40"/>
                  <a:pt x="183" y="41"/>
                  <a:pt x="183" y="41"/>
                </a:cubicBezTo>
                <a:close/>
                <a:moveTo>
                  <a:pt x="179" y="10"/>
                </a:moveTo>
                <a:cubicBezTo>
                  <a:pt x="178" y="11"/>
                  <a:pt x="178" y="12"/>
                  <a:pt x="180" y="12"/>
                </a:cubicBezTo>
                <a:cubicBezTo>
                  <a:pt x="180" y="11"/>
                  <a:pt x="180" y="11"/>
                  <a:pt x="179" y="10"/>
                </a:cubicBezTo>
                <a:close/>
                <a:moveTo>
                  <a:pt x="177" y="7"/>
                </a:moveTo>
                <a:cubicBezTo>
                  <a:pt x="176" y="7"/>
                  <a:pt x="177" y="7"/>
                  <a:pt x="177" y="6"/>
                </a:cubicBezTo>
                <a:cubicBezTo>
                  <a:pt x="176" y="6"/>
                  <a:pt x="175" y="6"/>
                  <a:pt x="174" y="6"/>
                </a:cubicBezTo>
                <a:cubicBezTo>
                  <a:pt x="175" y="7"/>
                  <a:pt x="171" y="8"/>
                  <a:pt x="174" y="9"/>
                </a:cubicBezTo>
                <a:cubicBezTo>
                  <a:pt x="176" y="8"/>
                  <a:pt x="178" y="8"/>
                  <a:pt x="180" y="8"/>
                </a:cubicBezTo>
                <a:cubicBezTo>
                  <a:pt x="180" y="7"/>
                  <a:pt x="180" y="8"/>
                  <a:pt x="180" y="7"/>
                </a:cubicBezTo>
                <a:cubicBezTo>
                  <a:pt x="178" y="7"/>
                  <a:pt x="178" y="7"/>
                  <a:pt x="177" y="7"/>
                </a:cubicBezTo>
                <a:close/>
                <a:moveTo>
                  <a:pt x="177" y="41"/>
                </a:moveTo>
                <a:cubicBezTo>
                  <a:pt x="178" y="41"/>
                  <a:pt x="179" y="40"/>
                  <a:pt x="178" y="39"/>
                </a:cubicBezTo>
                <a:cubicBezTo>
                  <a:pt x="177" y="40"/>
                  <a:pt x="176" y="40"/>
                  <a:pt x="177" y="41"/>
                </a:cubicBezTo>
                <a:close/>
                <a:moveTo>
                  <a:pt x="171" y="5"/>
                </a:moveTo>
                <a:cubicBezTo>
                  <a:pt x="172" y="5"/>
                  <a:pt x="172" y="4"/>
                  <a:pt x="173" y="4"/>
                </a:cubicBezTo>
                <a:cubicBezTo>
                  <a:pt x="171" y="4"/>
                  <a:pt x="170" y="5"/>
                  <a:pt x="171" y="5"/>
                </a:cubicBezTo>
                <a:close/>
                <a:moveTo>
                  <a:pt x="168" y="47"/>
                </a:moveTo>
                <a:cubicBezTo>
                  <a:pt x="169" y="47"/>
                  <a:pt x="170" y="47"/>
                  <a:pt x="170" y="47"/>
                </a:cubicBezTo>
                <a:cubicBezTo>
                  <a:pt x="170" y="46"/>
                  <a:pt x="171" y="45"/>
                  <a:pt x="170" y="45"/>
                </a:cubicBezTo>
                <a:cubicBezTo>
                  <a:pt x="170" y="45"/>
                  <a:pt x="170" y="45"/>
                  <a:pt x="169" y="45"/>
                </a:cubicBezTo>
                <a:cubicBezTo>
                  <a:pt x="168" y="45"/>
                  <a:pt x="169" y="44"/>
                  <a:pt x="168" y="43"/>
                </a:cubicBezTo>
                <a:cubicBezTo>
                  <a:pt x="168" y="44"/>
                  <a:pt x="168" y="44"/>
                  <a:pt x="167" y="44"/>
                </a:cubicBezTo>
                <a:cubicBezTo>
                  <a:pt x="168" y="44"/>
                  <a:pt x="167" y="44"/>
                  <a:pt x="167" y="43"/>
                </a:cubicBezTo>
                <a:cubicBezTo>
                  <a:pt x="166" y="44"/>
                  <a:pt x="165" y="46"/>
                  <a:pt x="166" y="47"/>
                </a:cubicBezTo>
                <a:cubicBezTo>
                  <a:pt x="167" y="46"/>
                  <a:pt x="167" y="44"/>
                  <a:pt x="168" y="45"/>
                </a:cubicBezTo>
                <a:cubicBezTo>
                  <a:pt x="168" y="45"/>
                  <a:pt x="167" y="46"/>
                  <a:pt x="168" y="47"/>
                </a:cubicBezTo>
                <a:close/>
                <a:moveTo>
                  <a:pt x="165" y="48"/>
                </a:moveTo>
                <a:cubicBezTo>
                  <a:pt x="166" y="48"/>
                  <a:pt x="167" y="47"/>
                  <a:pt x="167" y="47"/>
                </a:cubicBezTo>
                <a:cubicBezTo>
                  <a:pt x="166" y="47"/>
                  <a:pt x="165" y="47"/>
                  <a:pt x="165" y="48"/>
                </a:cubicBezTo>
                <a:close/>
                <a:moveTo>
                  <a:pt x="164" y="6"/>
                </a:moveTo>
                <a:cubicBezTo>
                  <a:pt x="164" y="6"/>
                  <a:pt x="164" y="6"/>
                  <a:pt x="164" y="6"/>
                </a:cubicBezTo>
                <a:cubicBezTo>
                  <a:pt x="165" y="6"/>
                  <a:pt x="166" y="5"/>
                  <a:pt x="165" y="5"/>
                </a:cubicBezTo>
                <a:cubicBezTo>
                  <a:pt x="166" y="6"/>
                  <a:pt x="164" y="5"/>
                  <a:pt x="164" y="6"/>
                </a:cubicBezTo>
                <a:close/>
                <a:moveTo>
                  <a:pt x="160" y="45"/>
                </a:moveTo>
                <a:cubicBezTo>
                  <a:pt x="158" y="45"/>
                  <a:pt x="157" y="46"/>
                  <a:pt x="156" y="46"/>
                </a:cubicBezTo>
                <a:cubicBezTo>
                  <a:pt x="157" y="47"/>
                  <a:pt x="160" y="46"/>
                  <a:pt x="161" y="45"/>
                </a:cubicBezTo>
                <a:cubicBezTo>
                  <a:pt x="160" y="45"/>
                  <a:pt x="160" y="45"/>
                  <a:pt x="160" y="45"/>
                </a:cubicBezTo>
                <a:close/>
                <a:moveTo>
                  <a:pt x="155" y="5"/>
                </a:moveTo>
                <a:cubicBezTo>
                  <a:pt x="153" y="5"/>
                  <a:pt x="156" y="4"/>
                  <a:pt x="154" y="4"/>
                </a:cubicBezTo>
                <a:cubicBezTo>
                  <a:pt x="152" y="4"/>
                  <a:pt x="151" y="5"/>
                  <a:pt x="152" y="6"/>
                </a:cubicBezTo>
                <a:cubicBezTo>
                  <a:pt x="153" y="6"/>
                  <a:pt x="152" y="7"/>
                  <a:pt x="155" y="7"/>
                </a:cubicBezTo>
                <a:cubicBezTo>
                  <a:pt x="155" y="6"/>
                  <a:pt x="156" y="5"/>
                  <a:pt x="155" y="5"/>
                </a:cubicBezTo>
                <a:cubicBezTo>
                  <a:pt x="155" y="5"/>
                  <a:pt x="155" y="5"/>
                  <a:pt x="155" y="5"/>
                </a:cubicBezTo>
                <a:close/>
                <a:moveTo>
                  <a:pt x="113" y="11"/>
                </a:moveTo>
                <a:cubicBezTo>
                  <a:pt x="113" y="11"/>
                  <a:pt x="114" y="11"/>
                  <a:pt x="113" y="11"/>
                </a:cubicBezTo>
                <a:cubicBezTo>
                  <a:pt x="115" y="12"/>
                  <a:pt x="115" y="11"/>
                  <a:pt x="115" y="11"/>
                </a:cubicBezTo>
                <a:cubicBezTo>
                  <a:pt x="114" y="11"/>
                  <a:pt x="114" y="11"/>
                  <a:pt x="113" y="11"/>
                </a:cubicBezTo>
                <a:close/>
                <a:moveTo>
                  <a:pt x="112" y="49"/>
                </a:moveTo>
                <a:cubicBezTo>
                  <a:pt x="112" y="49"/>
                  <a:pt x="111" y="50"/>
                  <a:pt x="113" y="50"/>
                </a:cubicBezTo>
                <a:cubicBezTo>
                  <a:pt x="112" y="49"/>
                  <a:pt x="114" y="49"/>
                  <a:pt x="114" y="49"/>
                </a:cubicBezTo>
                <a:cubicBezTo>
                  <a:pt x="113" y="49"/>
                  <a:pt x="113" y="49"/>
                  <a:pt x="112" y="49"/>
                </a:cubicBezTo>
                <a:close/>
                <a:moveTo>
                  <a:pt x="71" y="39"/>
                </a:moveTo>
                <a:cubicBezTo>
                  <a:pt x="71" y="40"/>
                  <a:pt x="72" y="41"/>
                  <a:pt x="71" y="41"/>
                </a:cubicBezTo>
                <a:cubicBezTo>
                  <a:pt x="73" y="41"/>
                  <a:pt x="73" y="41"/>
                  <a:pt x="75" y="41"/>
                </a:cubicBezTo>
                <a:cubicBezTo>
                  <a:pt x="76" y="40"/>
                  <a:pt x="74" y="39"/>
                  <a:pt x="72" y="39"/>
                </a:cubicBezTo>
                <a:cubicBezTo>
                  <a:pt x="73" y="39"/>
                  <a:pt x="75" y="39"/>
                  <a:pt x="75" y="38"/>
                </a:cubicBezTo>
                <a:cubicBezTo>
                  <a:pt x="73" y="38"/>
                  <a:pt x="73" y="39"/>
                  <a:pt x="71" y="39"/>
                </a:cubicBezTo>
                <a:close/>
                <a:moveTo>
                  <a:pt x="70" y="42"/>
                </a:moveTo>
                <a:cubicBezTo>
                  <a:pt x="71" y="43"/>
                  <a:pt x="72" y="44"/>
                  <a:pt x="75" y="44"/>
                </a:cubicBezTo>
                <a:cubicBezTo>
                  <a:pt x="75" y="43"/>
                  <a:pt x="73" y="42"/>
                  <a:pt x="75" y="42"/>
                </a:cubicBezTo>
                <a:cubicBezTo>
                  <a:pt x="73" y="42"/>
                  <a:pt x="71" y="41"/>
                  <a:pt x="70" y="42"/>
                </a:cubicBezTo>
                <a:close/>
                <a:moveTo>
                  <a:pt x="64" y="40"/>
                </a:moveTo>
                <a:cubicBezTo>
                  <a:pt x="64" y="40"/>
                  <a:pt x="64" y="40"/>
                  <a:pt x="65" y="40"/>
                </a:cubicBezTo>
                <a:cubicBezTo>
                  <a:pt x="65" y="40"/>
                  <a:pt x="65" y="39"/>
                  <a:pt x="64" y="40"/>
                </a:cubicBezTo>
                <a:close/>
                <a:moveTo>
                  <a:pt x="58" y="14"/>
                </a:moveTo>
                <a:cubicBezTo>
                  <a:pt x="59" y="14"/>
                  <a:pt x="61" y="14"/>
                  <a:pt x="61" y="13"/>
                </a:cubicBezTo>
                <a:cubicBezTo>
                  <a:pt x="59" y="13"/>
                  <a:pt x="57" y="14"/>
                  <a:pt x="58" y="14"/>
                </a:cubicBezTo>
                <a:close/>
                <a:moveTo>
                  <a:pt x="36" y="35"/>
                </a:moveTo>
                <a:cubicBezTo>
                  <a:pt x="38" y="35"/>
                  <a:pt x="40" y="36"/>
                  <a:pt x="41" y="35"/>
                </a:cubicBezTo>
                <a:cubicBezTo>
                  <a:pt x="40" y="35"/>
                  <a:pt x="38" y="34"/>
                  <a:pt x="36" y="35"/>
                </a:cubicBezTo>
                <a:close/>
              </a:path>
            </a:pathLst>
          </a:custGeom>
          <a:solidFill>
            <a:schemeClr val="tx2">
              <a:alpha val="20000"/>
            </a:schemeClr>
          </a:solidFill>
          <a:ln w="15875" cap="flat">
            <a:noFill/>
            <a:prstDash val="solid"/>
            <a:miter lim="800000"/>
          </a:ln>
        </p:spPr>
        <p:txBody>
          <a:bodyPr vert="horz" wrap="square" lIns="91440" tIns="45720" rIns="91440" bIns="45720" numCol="1" anchor="ctr"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2400">
              <a:solidFill>
                <a:srgbClr val="FFFFFF"/>
              </a:solidFill>
            </a:endParaRPr>
          </a:p>
        </p:txBody>
      </p:sp>
      <p:sp>
        <p:nvSpPr>
          <p:cNvPr id="164" name="矩形 163"/>
          <p:cNvSpPr/>
          <p:nvPr>
            <p:custDataLst>
              <p:tags r:id="rId8"/>
            </p:custDataLst>
          </p:nvPr>
        </p:nvSpPr>
        <p:spPr>
          <a:xfrm>
            <a:off x="1055819" y="3462836"/>
            <a:ext cx="2077785" cy="488744"/>
          </a:xfrm>
          <a:prstGeom prst="rect">
            <a:avLst/>
          </a:prstGeom>
          <a:noFill/>
        </p:spPr>
        <p:txBody>
          <a:bodyPr wrap="square" lIns="0" tIns="0" rIns="0" bIns="0" rtlCol="0" anchor="ctr" anchorCtr="0">
            <a:noAutofit/>
          </a:bodyPr>
          <a:lstStyle/>
          <a:p>
            <a:pPr algn="ctr">
              <a:spcBef>
                <a:spcPct val="0"/>
              </a:spcBef>
              <a:spcAft>
                <a:spcPct val="0"/>
              </a:spcAft>
            </a:pPr>
            <a:r>
              <a:rPr lang="zh-CN" altLang="en-US" sz="2000" b="1" dirty="0">
                <a:solidFill>
                  <a:schemeClr val="accent1"/>
                </a:solidFill>
                <a:latin typeface="+mn-ea"/>
                <a:cs typeface="+mn-ea"/>
              </a:rPr>
              <a:t>考试时间的统一性</a:t>
            </a:r>
            <a:endParaRPr lang="zh-CN" altLang="en-US" sz="2000" b="1" dirty="0">
              <a:solidFill>
                <a:schemeClr val="accent1"/>
              </a:solidFill>
              <a:latin typeface="+mn-ea"/>
              <a:cs typeface="+mn-ea"/>
            </a:endParaRPr>
          </a:p>
        </p:txBody>
      </p:sp>
      <p:sp>
        <p:nvSpPr>
          <p:cNvPr id="165" name="矩形 164"/>
          <p:cNvSpPr/>
          <p:nvPr>
            <p:custDataLst>
              <p:tags r:id="rId9"/>
            </p:custDataLst>
          </p:nvPr>
        </p:nvSpPr>
        <p:spPr>
          <a:xfrm>
            <a:off x="951230" y="4344670"/>
            <a:ext cx="2111375" cy="1495425"/>
          </a:xfrm>
          <a:prstGeom prst="rect">
            <a:avLst/>
          </a:prstGeom>
          <a:noFill/>
        </p:spPr>
        <p:txBody>
          <a:bodyPr wrap="square" lIns="0" tIns="0" rIns="0" bIns="0" anchor="t" anchorCtr="0">
            <a:noAutofit/>
          </a:bodyPr>
          <a:lstStyle/>
          <a:p>
            <a:pPr algn="ct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考试时间相同，都是每年的6月7日至8日，确保了两种升学方式在时间上的同步性。</a:t>
            </a:r>
            <a:endParaRPr lang="zh-CN" altLang="en-US" sz="1600" dirty="0">
              <a:ln>
                <a:noFill/>
                <a:prstDash val="sysDot"/>
              </a:ln>
              <a:solidFill>
                <a:schemeClr val="tx1">
                  <a:lumMod val="85000"/>
                  <a:lumOff val="15000"/>
                </a:schemeClr>
              </a:solidFill>
              <a:latin typeface="+mn-ea"/>
              <a:cs typeface="+mn-ea"/>
            </a:endParaRPr>
          </a:p>
        </p:txBody>
      </p:sp>
      <p:pic>
        <p:nvPicPr>
          <p:cNvPr id="166" name="图片" descr="/data/temp/20e26ef4-474e-11f0-9fd5-c2173ce4e094.jpeg20e26ef4-474e-11f0-9fd5-c2173ce4e094"/>
          <p:cNvPicPr>
            <a:picLocks noChangeAspect="1"/>
          </p:cNvPicPr>
          <p:nvPr>
            <p:custDataLst>
              <p:tags r:id="rId10"/>
            </p:custDataLst>
          </p:nvPr>
        </p:nvPicPr>
        <p:blipFill>
          <a:blip r:embed="rId11"/>
          <a:srcRect t="25486" b="25486"/>
          <a:stretch>
            <a:fillRect/>
          </a:stretch>
        </p:blipFill>
        <p:spPr>
          <a:xfrm>
            <a:off x="1078329" y="1829153"/>
            <a:ext cx="2032956" cy="1495099"/>
          </a:xfrm>
          <a:custGeom>
            <a:avLst/>
            <a:gdLst/>
            <a:ahLst/>
            <a:cxnLst>
              <a:cxn ang="3">
                <a:pos x="hc" y="t"/>
              </a:cxn>
              <a:cxn ang="cd2">
                <a:pos x="l" y="vc"/>
              </a:cxn>
              <a:cxn ang="cd4">
                <a:pos x="hc" y="b"/>
              </a:cxn>
              <a:cxn ang="0">
                <a:pos x="r" y="vc"/>
              </a:cxn>
            </a:cxnLst>
            <a:rect l="l" t="t" r="r" b="b"/>
            <a:pathLst>
              <a:path w="3432" h="2524">
                <a:moveTo>
                  <a:pt x="825" y="2498"/>
                </a:moveTo>
                <a:cubicBezTo>
                  <a:pt x="825" y="2499"/>
                  <a:pt x="824" y="2500"/>
                  <a:pt x="823" y="2501"/>
                </a:cubicBezTo>
                <a:cubicBezTo>
                  <a:pt x="824" y="2501"/>
                  <a:pt x="826" y="2501"/>
                  <a:pt x="827" y="2501"/>
                </a:cubicBezTo>
                <a:lnTo>
                  <a:pt x="827" y="2500"/>
                </a:lnTo>
                <a:lnTo>
                  <a:pt x="827" y="2500"/>
                </a:lnTo>
                <a:lnTo>
                  <a:pt x="827" y="2500"/>
                </a:lnTo>
                <a:lnTo>
                  <a:pt x="827" y="2500"/>
                </a:lnTo>
                <a:lnTo>
                  <a:pt x="826" y="2500"/>
                </a:lnTo>
                <a:cubicBezTo>
                  <a:pt x="826" y="2499"/>
                  <a:pt x="826" y="2498"/>
                  <a:pt x="825" y="2498"/>
                </a:cubicBezTo>
                <a:close/>
                <a:moveTo>
                  <a:pt x="895" y="2494"/>
                </a:moveTo>
                <a:cubicBezTo>
                  <a:pt x="896" y="2496"/>
                  <a:pt x="896" y="2497"/>
                  <a:pt x="896" y="2498"/>
                </a:cubicBezTo>
                <a:lnTo>
                  <a:pt x="896" y="2498"/>
                </a:lnTo>
                <a:lnTo>
                  <a:pt x="896" y="2497"/>
                </a:lnTo>
                <a:lnTo>
                  <a:pt x="895" y="2495"/>
                </a:lnTo>
                <a:lnTo>
                  <a:pt x="895" y="2494"/>
                </a:lnTo>
                <a:close/>
                <a:moveTo>
                  <a:pt x="874" y="2493"/>
                </a:moveTo>
                <a:cubicBezTo>
                  <a:pt x="870" y="2494"/>
                  <a:pt x="874" y="2502"/>
                  <a:pt x="869" y="2500"/>
                </a:cubicBezTo>
                <a:cubicBezTo>
                  <a:pt x="869" y="2503"/>
                  <a:pt x="871" y="2504"/>
                  <a:pt x="872" y="2506"/>
                </a:cubicBezTo>
                <a:lnTo>
                  <a:pt x="872" y="2506"/>
                </a:lnTo>
                <a:cubicBezTo>
                  <a:pt x="873" y="2502"/>
                  <a:pt x="875" y="2498"/>
                  <a:pt x="876" y="2494"/>
                </a:cubicBezTo>
                <a:cubicBezTo>
                  <a:pt x="875" y="2493"/>
                  <a:pt x="874" y="2493"/>
                  <a:pt x="874" y="2493"/>
                </a:cubicBezTo>
                <a:close/>
                <a:moveTo>
                  <a:pt x="871" y="2492"/>
                </a:moveTo>
                <a:cubicBezTo>
                  <a:pt x="870" y="2491"/>
                  <a:pt x="868" y="2492"/>
                  <a:pt x="868" y="2494"/>
                </a:cubicBezTo>
                <a:lnTo>
                  <a:pt x="868" y="2494"/>
                </a:lnTo>
                <a:cubicBezTo>
                  <a:pt x="869" y="2494"/>
                  <a:pt x="871" y="2494"/>
                  <a:pt x="871" y="2492"/>
                </a:cubicBezTo>
                <a:close/>
                <a:moveTo>
                  <a:pt x="510" y="2476"/>
                </a:moveTo>
                <a:cubicBezTo>
                  <a:pt x="509" y="2478"/>
                  <a:pt x="509" y="2480"/>
                  <a:pt x="511" y="2481"/>
                </a:cubicBezTo>
                <a:cubicBezTo>
                  <a:pt x="511" y="2478"/>
                  <a:pt x="513" y="2478"/>
                  <a:pt x="510" y="2476"/>
                </a:cubicBezTo>
                <a:close/>
                <a:moveTo>
                  <a:pt x="595" y="2474"/>
                </a:moveTo>
                <a:cubicBezTo>
                  <a:pt x="597" y="2478"/>
                  <a:pt x="595" y="2478"/>
                  <a:pt x="594" y="2482"/>
                </a:cubicBezTo>
                <a:lnTo>
                  <a:pt x="594" y="2482"/>
                </a:lnTo>
                <a:cubicBezTo>
                  <a:pt x="598" y="2484"/>
                  <a:pt x="599" y="2474"/>
                  <a:pt x="595" y="2474"/>
                </a:cubicBezTo>
                <a:close/>
                <a:moveTo>
                  <a:pt x="1243" y="2470"/>
                </a:moveTo>
                <a:cubicBezTo>
                  <a:pt x="1242" y="2470"/>
                  <a:pt x="1241" y="2471"/>
                  <a:pt x="1241" y="2472"/>
                </a:cubicBezTo>
                <a:cubicBezTo>
                  <a:pt x="1243" y="2471"/>
                  <a:pt x="1247" y="2473"/>
                  <a:pt x="1247" y="2471"/>
                </a:cubicBezTo>
                <a:cubicBezTo>
                  <a:pt x="1246" y="2470"/>
                  <a:pt x="1245" y="2470"/>
                  <a:pt x="1243" y="2470"/>
                </a:cubicBezTo>
                <a:close/>
                <a:moveTo>
                  <a:pt x="637" y="2470"/>
                </a:moveTo>
                <a:cubicBezTo>
                  <a:pt x="637" y="2470"/>
                  <a:pt x="636" y="2470"/>
                  <a:pt x="636" y="2470"/>
                </a:cubicBezTo>
                <a:cubicBezTo>
                  <a:pt x="636" y="2473"/>
                  <a:pt x="633" y="2476"/>
                  <a:pt x="636" y="2478"/>
                </a:cubicBezTo>
                <a:cubicBezTo>
                  <a:pt x="638" y="2479"/>
                  <a:pt x="638" y="2472"/>
                  <a:pt x="640" y="2477"/>
                </a:cubicBezTo>
                <a:cubicBezTo>
                  <a:pt x="640" y="2478"/>
                  <a:pt x="637" y="2477"/>
                  <a:pt x="638" y="2480"/>
                </a:cubicBezTo>
                <a:lnTo>
                  <a:pt x="638" y="2482"/>
                </a:lnTo>
                <a:cubicBezTo>
                  <a:pt x="640" y="2480"/>
                  <a:pt x="643" y="2479"/>
                  <a:pt x="644" y="2475"/>
                </a:cubicBezTo>
                <a:lnTo>
                  <a:pt x="644" y="2473"/>
                </a:lnTo>
                <a:lnTo>
                  <a:pt x="644" y="2473"/>
                </a:lnTo>
                <a:lnTo>
                  <a:pt x="644" y="2473"/>
                </a:lnTo>
                <a:lnTo>
                  <a:pt x="644" y="2473"/>
                </a:lnTo>
                <a:lnTo>
                  <a:pt x="642" y="2472"/>
                </a:lnTo>
                <a:cubicBezTo>
                  <a:pt x="641" y="2471"/>
                  <a:pt x="640" y="2470"/>
                  <a:pt x="637" y="2470"/>
                </a:cubicBezTo>
                <a:close/>
                <a:moveTo>
                  <a:pt x="575" y="2468"/>
                </a:moveTo>
                <a:cubicBezTo>
                  <a:pt x="575" y="2470"/>
                  <a:pt x="576" y="2471"/>
                  <a:pt x="578" y="2471"/>
                </a:cubicBezTo>
                <a:lnTo>
                  <a:pt x="578" y="2468"/>
                </a:lnTo>
                <a:cubicBezTo>
                  <a:pt x="577" y="2468"/>
                  <a:pt x="576" y="2468"/>
                  <a:pt x="575" y="2468"/>
                </a:cubicBezTo>
                <a:close/>
                <a:moveTo>
                  <a:pt x="568" y="2468"/>
                </a:moveTo>
                <a:cubicBezTo>
                  <a:pt x="566" y="2472"/>
                  <a:pt x="566" y="2477"/>
                  <a:pt x="572" y="2477"/>
                </a:cubicBezTo>
                <a:lnTo>
                  <a:pt x="572" y="2477"/>
                </a:lnTo>
                <a:cubicBezTo>
                  <a:pt x="572" y="2473"/>
                  <a:pt x="571" y="2469"/>
                  <a:pt x="568" y="2468"/>
                </a:cubicBezTo>
                <a:close/>
                <a:moveTo>
                  <a:pt x="654" y="2466"/>
                </a:moveTo>
                <a:cubicBezTo>
                  <a:pt x="653" y="2466"/>
                  <a:pt x="652" y="2467"/>
                  <a:pt x="652" y="2468"/>
                </a:cubicBezTo>
                <a:cubicBezTo>
                  <a:pt x="654" y="2469"/>
                  <a:pt x="657" y="2472"/>
                  <a:pt x="659" y="2470"/>
                </a:cubicBezTo>
                <a:lnTo>
                  <a:pt x="659" y="2468"/>
                </a:lnTo>
                <a:lnTo>
                  <a:pt x="659" y="2468"/>
                </a:lnTo>
                <a:lnTo>
                  <a:pt x="659" y="2468"/>
                </a:lnTo>
                <a:lnTo>
                  <a:pt x="659" y="2468"/>
                </a:lnTo>
                <a:lnTo>
                  <a:pt x="657" y="2467"/>
                </a:lnTo>
                <a:cubicBezTo>
                  <a:pt x="656" y="2467"/>
                  <a:pt x="655" y="2466"/>
                  <a:pt x="654" y="2466"/>
                </a:cubicBezTo>
                <a:close/>
                <a:moveTo>
                  <a:pt x="508" y="2465"/>
                </a:moveTo>
                <a:cubicBezTo>
                  <a:pt x="507" y="2465"/>
                  <a:pt x="508" y="2469"/>
                  <a:pt x="510" y="2467"/>
                </a:cubicBezTo>
                <a:cubicBezTo>
                  <a:pt x="509" y="2465"/>
                  <a:pt x="509" y="2465"/>
                  <a:pt x="508" y="2465"/>
                </a:cubicBezTo>
                <a:close/>
                <a:moveTo>
                  <a:pt x="622" y="2464"/>
                </a:moveTo>
                <a:cubicBezTo>
                  <a:pt x="620" y="2467"/>
                  <a:pt x="625" y="2467"/>
                  <a:pt x="627" y="2466"/>
                </a:cubicBezTo>
                <a:lnTo>
                  <a:pt x="627" y="2465"/>
                </a:lnTo>
                <a:lnTo>
                  <a:pt x="627" y="2465"/>
                </a:lnTo>
                <a:lnTo>
                  <a:pt x="627" y="2465"/>
                </a:lnTo>
                <a:lnTo>
                  <a:pt x="627" y="2465"/>
                </a:lnTo>
                <a:lnTo>
                  <a:pt x="624" y="2464"/>
                </a:lnTo>
                <a:cubicBezTo>
                  <a:pt x="624" y="2464"/>
                  <a:pt x="623" y="2464"/>
                  <a:pt x="622" y="2464"/>
                </a:cubicBezTo>
                <a:close/>
                <a:moveTo>
                  <a:pt x="553" y="2462"/>
                </a:moveTo>
                <a:cubicBezTo>
                  <a:pt x="553" y="2463"/>
                  <a:pt x="552" y="2464"/>
                  <a:pt x="552" y="2465"/>
                </a:cubicBezTo>
                <a:lnTo>
                  <a:pt x="552" y="2465"/>
                </a:lnTo>
                <a:cubicBezTo>
                  <a:pt x="553" y="2466"/>
                  <a:pt x="554" y="2466"/>
                  <a:pt x="555" y="2465"/>
                </a:cubicBezTo>
                <a:lnTo>
                  <a:pt x="555" y="2462"/>
                </a:lnTo>
                <a:cubicBezTo>
                  <a:pt x="554" y="2462"/>
                  <a:pt x="554" y="2462"/>
                  <a:pt x="553" y="2462"/>
                </a:cubicBezTo>
                <a:close/>
                <a:moveTo>
                  <a:pt x="586" y="2462"/>
                </a:moveTo>
                <a:cubicBezTo>
                  <a:pt x="585" y="2462"/>
                  <a:pt x="583" y="2463"/>
                  <a:pt x="584" y="2465"/>
                </a:cubicBezTo>
                <a:lnTo>
                  <a:pt x="584" y="2465"/>
                </a:lnTo>
                <a:cubicBezTo>
                  <a:pt x="587" y="2466"/>
                  <a:pt x="587" y="2464"/>
                  <a:pt x="589" y="2464"/>
                </a:cubicBezTo>
                <a:cubicBezTo>
                  <a:pt x="590" y="2462"/>
                  <a:pt x="588" y="2461"/>
                  <a:pt x="586" y="2462"/>
                </a:cubicBezTo>
                <a:close/>
                <a:moveTo>
                  <a:pt x="592" y="2461"/>
                </a:moveTo>
                <a:cubicBezTo>
                  <a:pt x="592" y="2464"/>
                  <a:pt x="590" y="2467"/>
                  <a:pt x="591" y="2471"/>
                </a:cubicBezTo>
                <a:cubicBezTo>
                  <a:pt x="593" y="2472"/>
                  <a:pt x="596" y="2473"/>
                  <a:pt x="599" y="2473"/>
                </a:cubicBezTo>
                <a:lnTo>
                  <a:pt x="599" y="2463"/>
                </a:lnTo>
                <a:lnTo>
                  <a:pt x="599" y="2463"/>
                </a:lnTo>
                <a:lnTo>
                  <a:pt x="599" y="2463"/>
                </a:lnTo>
                <a:lnTo>
                  <a:pt x="599" y="2463"/>
                </a:lnTo>
                <a:lnTo>
                  <a:pt x="592" y="2461"/>
                </a:lnTo>
                <a:close/>
                <a:moveTo>
                  <a:pt x="1215" y="2461"/>
                </a:moveTo>
                <a:cubicBezTo>
                  <a:pt x="1213" y="2463"/>
                  <a:pt x="1217" y="2464"/>
                  <a:pt x="1219" y="2463"/>
                </a:cubicBezTo>
                <a:lnTo>
                  <a:pt x="1219" y="2462"/>
                </a:lnTo>
                <a:lnTo>
                  <a:pt x="1219" y="2462"/>
                </a:lnTo>
                <a:lnTo>
                  <a:pt x="1219" y="2462"/>
                </a:lnTo>
                <a:lnTo>
                  <a:pt x="1219" y="2462"/>
                </a:lnTo>
                <a:lnTo>
                  <a:pt x="1217" y="2461"/>
                </a:lnTo>
                <a:cubicBezTo>
                  <a:pt x="1216" y="2461"/>
                  <a:pt x="1216" y="2461"/>
                  <a:pt x="1215" y="2461"/>
                </a:cubicBezTo>
                <a:close/>
                <a:moveTo>
                  <a:pt x="575" y="2459"/>
                </a:moveTo>
                <a:cubicBezTo>
                  <a:pt x="574" y="2462"/>
                  <a:pt x="574" y="2465"/>
                  <a:pt x="575" y="2467"/>
                </a:cubicBezTo>
                <a:cubicBezTo>
                  <a:pt x="579" y="2468"/>
                  <a:pt x="579" y="2465"/>
                  <a:pt x="580" y="2463"/>
                </a:cubicBezTo>
                <a:lnTo>
                  <a:pt x="581" y="2462"/>
                </a:lnTo>
                <a:lnTo>
                  <a:pt x="581" y="2462"/>
                </a:lnTo>
                <a:lnTo>
                  <a:pt x="581" y="2462"/>
                </a:lnTo>
                <a:lnTo>
                  <a:pt x="581" y="2462"/>
                </a:lnTo>
                <a:lnTo>
                  <a:pt x="580" y="2461"/>
                </a:lnTo>
                <a:cubicBezTo>
                  <a:pt x="579" y="2460"/>
                  <a:pt x="578" y="2459"/>
                  <a:pt x="575" y="2459"/>
                </a:cubicBezTo>
                <a:close/>
                <a:moveTo>
                  <a:pt x="568" y="2459"/>
                </a:moveTo>
                <a:cubicBezTo>
                  <a:pt x="567" y="2459"/>
                  <a:pt x="567" y="2460"/>
                  <a:pt x="566" y="2460"/>
                </a:cubicBezTo>
                <a:cubicBezTo>
                  <a:pt x="570" y="2460"/>
                  <a:pt x="568" y="2465"/>
                  <a:pt x="571" y="2465"/>
                </a:cubicBezTo>
                <a:lnTo>
                  <a:pt x="571" y="2465"/>
                </a:lnTo>
                <a:cubicBezTo>
                  <a:pt x="571" y="2463"/>
                  <a:pt x="570" y="2460"/>
                  <a:pt x="568" y="2459"/>
                </a:cubicBezTo>
                <a:close/>
                <a:moveTo>
                  <a:pt x="392" y="2457"/>
                </a:moveTo>
                <a:lnTo>
                  <a:pt x="392" y="2458"/>
                </a:lnTo>
                <a:cubicBezTo>
                  <a:pt x="392" y="2458"/>
                  <a:pt x="392" y="2458"/>
                  <a:pt x="392" y="2458"/>
                </a:cubicBezTo>
                <a:lnTo>
                  <a:pt x="391" y="2458"/>
                </a:lnTo>
                <a:lnTo>
                  <a:pt x="392" y="2457"/>
                </a:lnTo>
                <a:close/>
                <a:moveTo>
                  <a:pt x="430" y="2456"/>
                </a:moveTo>
                <a:cubicBezTo>
                  <a:pt x="427" y="2458"/>
                  <a:pt x="428" y="2465"/>
                  <a:pt x="427" y="2467"/>
                </a:cubicBezTo>
                <a:cubicBezTo>
                  <a:pt x="424" y="2468"/>
                  <a:pt x="423" y="2463"/>
                  <a:pt x="423" y="2468"/>
                </a:cubicBezTo>
                <a:cubicBezTo>
                  <a:pt x="424" y="2470"/>
                  <a:pt x="428" y="2466"/>
                  <a:pt x="432" y="2468"/>
                </a:cubicBezTo>
                <a:lnTo>
                  <a:pt x="432" y="2468"/>
                </a:lnTo>
                <a:cubicBezTo>
                  <a:pt x="435" y="2465"/>
                  <a:pt x="435" y="2457"/>
                  <a:pt x="430" y="2456"/>
                </a:cubicBezTo>
                <a:close/>
                <a:moveTo>
                  <a:pt x="475" y="2454"/>
                </a:moveTo>
                <a:cubicBezTo>
                  <a:pt x="473" y="2454"/>
                  <a:pt x="470" y="2455"/>
                  <a:pt x="470" y="2457"/>
                </a:cubicBezTo>
                <a:lnTo>
                  <a:pt x="470" y="2457"/>
                </a:lnTo>
                <a:cubicBezTo>
                  <a:pt x="473" y="2457"/>
                  <a:pt x="475" y="2457"/>
                  <a:pt x="477" y="2456"/>
                </a:cubicBezTo>
                <a:cubicBezTo>
                  <a:pt x="477" y="2454"/>
                  <a:pt x="476" y="2454"/>
                  <a:pt x="475" y="2454"/>
                </a:cubicBezTo>
                <a:close/>
                <a:moveTo>
                  <a:pt x="1388" y="2454"/>
                </a:moveTo>
                <a:lnTo>
                  <a:pt x="1388" y="2456"/>
                </a:lnTo>
                <a:lnTo>
                  <a:pt x="1390" y="2456"/>
                </a:lnTo>
                <a:lnTo>
                  <a:pt x="1390" y="2454"/>
                </a:lnTo>
                <a:cubicBezTo>
                  <a:pt x="1389" y="2454"/>
                  <a:pt x="1388" y="2454"/>
                  <a:pt x="1388" y="2454"/>
                </a:cubicBezTo>
                <a:close/>
                <a:moveTo>
                  <a:pt x="493" y="2452"/>
                </a:moveTo>
                <a:cubicBezTo>
                  <a:pt x="491" y="2456"/>
                  <a:pt x="495" y="2455"/>
                  <a:pt x="494" y="2458"/>
                </a:cubicBezTo>
                <a:cubicBezTo>
                  <a:pt x="497" y="2458"/>
                  <a:pt x="498" y="2456"/>
                  <a:pt x="499" y="2454"/>
                </a:cubicBezTo>
                <a:lnTo>
                  <a:pt x="500" y="2453"/>
                </a:lnTo>
                <a:lnTo>
                  <a:pt x="500" y="2453"/>
                </a:lnTo>
                <a:lnTo>
                  <a:pt x="500" y="2453"/>
                </a:lnTo>
                <a:lnTo>
                  <a:pt x="500" y="2453"/>
                </a:lnTo>
                <a:lnTo>
                  <a:pt x="496" y="2453"/>
                </a:lnTo>
                <a:cubicBezTo>
                  <a:pt x="494" y="2453"/>
                  <a:pt x="493" y="2453"/>
                  <a:pt x="493" y="2452"/>
                </a:cubicBezTo>
                <a:close/>
                <a:moveTo>
                  <a:pt x="479" y="2451"/>
                </a:moveTo>
                <a:lnTo>
                  <a:pt x="479" y="2454"/>
                </a:lnTo>
                <a:cubicBezTo>
                  <a:pt x="480" y="2454"/>
                  <a:pt x="481" y="2454"/>
                  <a:pt x="482" y="2454"/>
                </a:cubicBezTo>
                <a:lnTo>
                  <a:pt x="482" y="2452"/>
                </a:lnTo>
                <a:lnTo>
                  <a:pt x="482" y="2452"/>
                </a:lnTo>
                <a:lnTo>
                  <a:pt x="482" y="2451"/>
                </a:lnTo>
                <a:lnTo>
                  <a:pt x="482" y="2452"/>
                </a:lnTo>
                <a:lnTo>
                  <a:pt x="479" y="2451"/>
                </a:lnTo>
                <a:close/>
                <a:moveTo>
                  <a:pt x="1057" y="2449"/>
                </a:moveTo>
                <a:cubicBezTo>
                  <a:pt x="1057" y="2449"/>
                  <a:pt x="1057" y="2449"/>
                  <a:pt x="1056" y="2449"/>
                </a:cubicBezTo>
                <a:lnTo>
                  <a:pt x="1056" y="2453"/>
                </a:lnTo>
                <a:cubicBezTo>
                  <a:pt x="1059" y="2453"/>
                  <a:pt x="1060" y="2449"/>
                  <a:pt x="1057" y="2449"/>
                </a:cubicBezTo>
                <a:close/>
                <a:moveTo>
                  <a:pt x="406" y="2448"/>
                </a:moveTo>
                <a:lnTo>
                  <a:pt x="406" y="2449"/>
                </a:lnTo>
                <a:cubicBezTo>
                  <a:pt x="406" y="2452"/>
                  <a:pt x="410" y="2451"/>
                  <a:pt x="412" y="2453"/>
                </a:cubicBezTo>
                <a:cubicBezTo>
                  <a:pt x="413" y="2448"/>
                  <a:pt x="409" y="2448"/>
                  <a:pt x="406" y="2448"/>
                </a:cubicBezTo>
                <a:close/>
                <a:moveTo>
                  <a:pt x="350" y="2447"/>
                </a:moveTo>
                <a:cubicBezTo>
                  <a:pt x="350" y="2449"/>
                  <a:pt x="350" y="2451"/>
                  <a:pt x="352" y="2451"/>
                </a:cubicBezTo>
                <a:cubicBezTo>
                  <a:pt x="352" y="2450"/>
                  <a:pt x="353" y="2449"/>
                  <a:pt x="353" y="2448"/>
                </a:cubicBezTo>
                <a:lnTo>
                  <a:pt x="353" y="2447"/>
                </a:lnTo>
                <a:lnTo>
                  <a:pt x="353" y="2447"/>
                </a:lnTo>
                <a:lnTo>
                  <a:pt x="353" y="2447"/>
                </a:lnTo>
                <a:lnTo>
                  <a:pt x="353" y="2447"/>
                </a:lnTo>
                <a:lnTo>
                  <a:pt x="350" y="2447"/>
                </a:lnTo>
                <a:close/>
                <a:moveTo>
                  <a:pt x="433" y="2445"/>
                </a:moveTo>
                <a:cubicBezTo>
                  <a:pt x="428" y="2446"/>
                  <a:pt x="423" y="2446"/>
                  <a:pt x="422" y="2452"/>
                </a:cubicBezTo>
                <a:cubicBezTo>
                  <a:pt x="427" y="2451"/>
                  <a:pt x="427" y="2454"/>
                  <a:pt x="431" y="2454"/>
                </a:cubicBezTo>
                <a:lnTo>
                  <a:pt x="431" y="2455"/>
                </a:lnTo>
                <a:cubicBezTo>
                  <a:pt x="432" y="2452"/>
                  <a:pt x="436" y="2448"/>
                  <a:pt x="433" y="2445"/>
                </a:cubicBezTo>
                <a:close/>
                <a:moveTo>
                  <a:pt x="414" y="2444"/>
                </a:moveTo>
                <a:lnTo>
                  <a:pt x="414" y="2444"/>
                </a:lnTo>
                <a:cubicBezTo>
                  <a:pt x="413" y="2446"/>
                  <a:pt x="414" y="2450"/>
                  <a:pt x="417" y="2450"/>
                </a:cubicBezTo>
                <a:cubicBezTo>
                  <a:pt x="418" y="2447"/>
                  <a:pt x="418" y="2445"/>
                  <a:pt x="414" y="2444"/>
                </a:cubicBezTo>
                <a:close/>
                <a:moveTo>
                  <a:pt x="866" y="2443"/>
                </a:moveTo>
                <a:lnTo>
                  <a:pt x="866" y="2443"/>
                </a:lnTo>
                <a:lnTo>
                  <a:pt x="866" y="2443"/>
                </a:lnTo>
                <a:lnTo>
                  <a:pt x="866" y="2443"/>
                </a:lnTo>
                <a:lnTo>
                  <a:pt x="866" y="2443"/>
                </a:lnTo>
                <a:close/>
                <a:moveTo>
                  <a:pt x="1025" y="2439"/>
                </a:moveTo>
                <a:cubicBezTo>
                  <a:pt x="1025" y="2439"/>
                  <a:pt x="1024" y="2439"/>
                  <a:pt x="1024" y="2439"/>
                </a:cubicBezTo>
                <a:lnTo>
                  <a:pt x="1024" y="2444"/>
                </a:lnTo>
                <a:cubicBezTo>
                  <a:pt x="1026" y="2445"/>
                  <a:pt x="1026" y="2442"/>
                  <a:pt x="1027" y="2440"/>
                </a:cubicBezTo>
                <a:lnTo>
                  <a:pt x="1027" y="2440"/>
                </a:lnTo>
                <a:cubicBezTo>
                  <a:pt x="1026" y="2440"/>
                  <a:pt x="1026" y="2439"/>
                  <a:pt x="1025" y="2439"/>
                </a:cubicBezTo>
                <a:close/>
                <a:moveTo>
                  <a:pt x="1372" y="2438"/>
                </a:moveTo>
                <a:cubicBezTo>
                  <a:pt x="1370" y="2438"/>
                  <a:pt x="1368" y="2439"/>
                  <a:pt x="1368" y="2441"/>
                </a:cubicBezTo>
                <a:cubicBezTo>
                  <a:pt x="1369" y="2442"/>
                  <a:pt x="1378" y="2443"/>
                  <a:pt x="1377" y="2440"/>
                </a:cubicBezTo>
                <a:cubicBezTo>
                  <a:pt x="1376" y="2439"/>
                  <a:pt x="1374" y="2438"/>
                  <a:pt x="1372" y="2438"/>
                </a:cubicBezTo>
                <a:close/>
                <a:moveTo>
                  <a:pt x="1142" y="2437"/>
                </a:moveTo>
                <a:cubicBezTo>
                  <a:pt x="1144" y="2442"/>
                  <a:pt x="1139" y="2454"/>
                  <a:pt x="1145" y="2454"/>
                </a:cubicBezTo>
                <a:lnTo>
                  <a:pt x="1145" y="2454"/>
                </a:lnTo>
                <a:cubicBezTo>
                  <a:pt x="1145" y="2450"/>
                  <a:pt x="1142" y="2443"/>
                  <a:pt x="1145" y="2437"/>
                </a:cubicBezTo>
                <a:cubicBezTo>
                  <a:pt x="1144" y="2437"/>
                  <a:pt x="1143" y="2437"/>
                  <a:pt x="1142" y="2437"/>
                </a:cubicBezTo>
                <a:close/>
                <a:moveTo>
                  <a:pt x="345" y="2436"/>
                </a:moveTo>
                <a:cubicBezTo>
                  <a:pt x="344" y="2445"/>
                  <a:pt x="337" y="2442"/>
                  <a:pt x="334" y="2450"/>
                </a:cubicBezTo>
                <a:cubicBezTo>
                  <a:pt x="336" y="2452"/>
                  <a:pt x="342" y="2450"/>
                  <a:pt x="345" y="2452"/>
                </a:cubicBezTo>
                <a:cubicBezTo>
                  <a:pt x="344" y="2443"/>
                  <a:pt x="349" y="2446"/>
                  <a:pt x="352" y="2444"/>
                </a:cubicBezTo>
                <a:lnTo>
                  <a:pt x="352" y="2444"/>
                </a:lnTo>
                <a:cubicBezTo>
                  <a:pt x="352" y="2439"/>
                  <a:pt x="346" y="2440"/>
                  <a:pt x="345" y="2436"/>
                </a:cubicBezTo>
                <a:close/>
                <a:moveTo>
                  <a:pt x="1343" y="2434"/>
                </a:moveTo>
                <a:cubicBezTo>
                  <a:pt x="1343" y="2435"/>
                  <a:pt x="1342" y="2436"/>
                  <a:pt x="1342" y="2438"/>
                </a:cubicBezTo>
                <a:cubicBezTo>
                  <a:pt x="1345" y="2440"/>
                  <a:pt x="1345" y="2434"/>
                  <a:pt x="1343" y="2434"/>
                </a:cubicBezTo>
                <a:close/>
                <a:moveTo>
                  <a:pt x="333" y="2433"/>
                </a:moveTo>
                <a:cubicBezTo>
                  <a:pt x="332" y="2433"/>
                  <a:pt x="332" y="2434"/>
                  <a:pt x="331" y="2435"/>
                </a:cubicBezTo>
                <a:lnTo>
                  <a:pt x="331" y="2436"/>
                </a:lnTo>
                <a:cubicBezTo>
                  <a:pt x="335" y="2434"/>
                  <a:pt x="332" y="2439"/>
                  <a:pt x="335" y="2438"/>
                </a:cubicBezTo>
                <a:cubicBezTo>
                  <a:pt x="336" y="2435"/>
                  <a:pt x="335" y="2433"/>
                  <a:pt x="333" y="2433"/>
                </a:cubicBezTo>
                <a:close/>
                <a:moveTo>
                  <a:pt x="1262" y="2431"/>
                </a:moveTo>
                <a:cubicBezTo>
                  <a:pt x="1262" y="2432"/>
                  <a:pt x="1261" y="2432"/>
                  <a:pt x="1261" y="2433"/>
                </a:cubicBezTo>
                <a:cubicBezTo>
                  <a:pt x="1262" y="2433"/>
                  <a:pt x="1263" y="2434"/>
                  <a:pt x="1264" y="2434"/>
                </a:cubicBezTo>
                <a:lnTo>
                  <a:pt x="1264" y="2431"/>
                </a:lnTo>
                <a:lnTo>
                  <a:pt x="1262" y="2431"/>
                </a:lnTo>
                <a:close/>
                <a:moveTo>
                  <a:pt x="1110" y="2431"/>
                </a:moveTo>
                <a:cubicBezTo>
                  <a:pt x="1109" y="2437"/>
                  <a:pt x="1114" y="2432"/>
                  <a:pt x="1110" y="2431"/>
                </a:cubicBezTo>
                <a:close/>
                <a:moveTo>
                  <a:pt x="1236" y="2429"/>
                </a:moveTo>
                <a:cubicBezTo>
                  <a:pt x="1235" y="2428"/>
                  <a:pt x="1234" y="2429"/>
                  <a:pt x="1234" y="2430"/>
                </a:cubicBezTo>
                <a:cubicBezTo>
                  <a:pt x="1237" y="2432"/>
                  <a:pt x="1239" y="2436"/>
                  <a:pt x="1241" y="2437"/>
                </a:cubicBezTo>
                <a:cubicBezTo>
                  <a:pt x="1241" y="2434"/>
                  <a:pt x="1239" y="2433"/>
                  <a:pt x="1240" y="2429"/>
                </a:cubicBezTo>
                <a:lnTo>
                  <a:pt x="1239" y="2429"/>
                </a:lnTo>
                <a:cubicBezTo>
                  <a:pt x="1239" y="2429"/>
                  <a:pt x="1237" y="2429"/>
                  <a:pt x="1236" y="2429"/>
                </a:cubicBezTo>
                <a:close/>
                <a:moveTo>
                  <a:pt x="1092" y="2428"/>
                </a:moveTo>
                <a:cubicBezTo>
                  <a:pt x="1088" y="2427"/>
                  <a:pt x="1090" y="2434"/>
                  <a:pt x="1090" y="2436"/>
                </a:cubicBezTo>
                <a:lnTo>
                  <a:pt x="1092" y="2436"/>
                </a:lnTo>
                <a:lnTo>
                  <a:pt x="1092" y="2428"/>
                </a:lnTo>
                <a:close/>
                <a:moveTo>
                  <a:pt x="1343" y="2427"/>
                </a:moveTo>
                <a:cubicBezTo>
                  <a:pt x="1341" y="2427"/>
                  <a:pt x="1340" y="2427"/>
                  <a:pt x="1340" y="2429"/>
                </a:cubicBezTo>
                <a:lnTo>
                  <a:pt x="1340" y="2430"/>
                </a:lnTo>
                <a:cubicBezTo>
                  <a:pt x="1343" y="2429"/>
                  <a:pt x="1349" y="2432"/>
                  <a:pt x="1348" y="2427"/>
                </a:cubicBezTo>
                <a:cubicBezTo>
                  <a:pt x="1347" y="2428"/>
                  <a:pt x="1345" y="2427"/>
                  <a:pt x="1343" y="2427"/>
                </a:cubicBezTo>
                <a:close/>
                <a:moveTo>
                  <a:pt x="283" y="2426"/>
                </a:moveTo>
                <a:cubicBezTo>
                  <a:pt x="283" y="2438"/>
                  <a:pt x="295" y="2426"/>
                  <a:pt x="283" y="2426"/>
                </a:cubicBezTo>
                <a:close/>
                <a:moveTo>
                  <a:pt x="272" y="2425"/>
                </a:moveTo>
                <a:cubicBezTo>
                  <a:pt x="271" y="2425"/>
                  <a:pt x="270" y="2426"/>
                  <a:pt x="270" y="2427"/>
                </a:cubicBezTo>
                <a:lnTo>
                  <a:pt x="270" y="2427"/>
                </a:lnTo>
                <a:cubicBezTo>
                  <a:pt x="272" y="2428"/>
                  <a:pt x="272" y="2430"/>
                  <a:pt x="276" y="2430"/>
                </a:cubicBezTo>
                <a:cubicBezTo>
                  <a:pt x="277" y="2427"/>
                  <a:pt x="274" y="2425"/>
                  <a:pt x="272" y="2425"/>
                </a:cubicBezTo>
                <a:close/>
                <a:moveTo>
                  <a:pt x="227" y="2425"/>
                </a:moveTo>
                <a:cubicBezTo>
                  <a:pt x="223" y="2425"/>
                  <a:pt x="224" y="2432"/>
                  <a:pt x="227" y="2432"/>
                </a:cubicBezTo>
                <a:cubicBezTo>
                  <a:pt x="227" y="2428"/>
                  <a:pt x="230" y="2427"/>
                  <a:pt x="227" y="2425"/>
                </a:cubicBezTo>
                <a:close/>
                <a:moveTo>
                  <a:pt x="895" y="2423"/>
                </a:moveTo>
                <a:cubicBezTo>
                  <a:pt x="894" y="2426"/>
                  <a:pt x="898" y="2426"/>
                  <a:pt x="898" y="2425"/>
                </a:cubicBezTo>
                <a:lnTo>
                  <a:pt x="898" y="2425"/>
                </a:lnTo>
                <a:lnTo>
                  <a:pt x="899" y="2425"/>
                </a:lnTo>
                <a:lnTo>
                  <a:pt x="898" y="2424"/>
                </a:lnTo>
                <a:lnTo>
                  <a:pt x="898" y="2425"/>
                </a:lnTo>
                <a:lnTo>
                  <a:pt x="898" y="2424"/>
                </a:lnTo>
                <a:cubicBezTo>
                  <a:pt x="897" y="2424"/>
                  <a:pt x="897" y="2423"/>
                  <a:pt x="895" y="2423"/>
                </a:cubicBezTo>
                <a:close/>
                <a:moveTo>
                  <a:pt x="1287" y="2421"/>
                </a:moveTo>
                <a:cubicBezTo>
                  <a:pt x="1287" y="2421"/>
                  <a:pt x="1287" y="2421"/>
                  <a:pt x="1286" y="2421"/>
                </a:cubicBezTo>
                <a:lnTo>
                  <a:pt x="1287" y="2421"/>
                </a:lnTo>
                <a:cubicBezTo>
                  <a:pt x="1289" y="2427"/>
                  <a:pt x="1283" y="2429"/>
                  <a:pt x="1285" y="2432"/>
                </a:cubicBezTo>
                <a:cubicBezTo>
                  <a:pt x="1289" y="2433"/>
                  <a:pt x="1288" y="2420"/>
                  <a:pt x="1287" y="2421"/>
                </a:cubicBezTo>
                <a:close/>
                <a:moveTo>
                  <a:pt x="1321" y="2420"/>
                </a:moveTo>
                <a:lnTo>
                  <a:pt x="1321" y="2421"/>
                </a:lnTo>
                <a:cubicBezTo>
                  <a:pt x="1322" y="2423"/>
                  <a:pt x="1322" y="2426"/>
                  <a:pt x="1325" y="2426"/>
                </a:cubicBezTo>
                <a:cubicBezTo>
                  <a:pt x="1324" y="2422"/>
                  <a:pt x="1328" y="2424"/>
                  <a:pt x="1327" y="2420"/>
                </a:cubicBezTo>
                <a:lnTo>
                  <a:pt x="1321" y="2420"/>
                </a:lnTo>
                <a:close/>
                <a:moveTo>
                  <a:pt x="188" y="2417"/>
                </a:moveTo>
                <a:cubicBezTo>
                  <a:pt x="188" y="2419"/>
                  <a:pt x="185" y="2426"/>
                  <a:pt x="187" y="2424"/>
                </a:cubicBezTo>
                <a:cubicBezTo>
                  <a:pt x="190" y="2420"/>
                  <a:pt x="193" y="2425"/>
                  <a:pt x="197" y="2423"/>
                </a:cubicBezTo>
                <a:lnTo>
                  <a:pt x="197" y="2423"/>
                </a:lnTo>
                <a:cubicBezTo>
                  <a:pt x="197" y="2419"/>
                  <a:pt x="192" y="2419"/>
                  <a:pt x="188" y="2417"/>
                </a:cubicBezTo>
                <a:close/>
                <a:moveTo>
                  <a:pt x="1183" y="2416"/>
                </a:moveTo>
                <a:cubicBezTo>
                  <a:pt x="1182" y="2423"/>
                  <a:pt x="1188" y="2417"/>
                  <a:pt x="1183" y="2416"/>
                </a:cubicBezTo>
                <a:close/>
                <a:moveTo>
                  <a:pt x="1253" y="2411"/>
                </a:moveTo>
                <a:cubicBezTo>
                  <a:pt x="1252" y="2411"/>
                  <a:pt x="1251" y="2411"/>
                  <a:pt x="1251" y="2411"/>
                </a:cubicBezTo>
                <a:cubicBezTo>
                  <a:pt x="1252" y="2414"/>
                  <a:pt x="1249" y="2421"/>
                  <a:pt x="1253" y="2420"/>
                </a:cubicBezTo>
                <a:cubicBezTo>
                  <a:pt x="1257" y="2421"/>
                  <a:pt x="1254" y="2414"/>
                  <a:pt x="1255" y="2412"/>
                </a:cubicBezTo>
                <a:lnTo>
                  <a:pt x="1255" y="2411"/>
                </a:lnTo>
                <a:cubicBezTo>
                  <a:pt x="1254" y="2411"/>
                  <a:pt x="1253" y="2411"/>
                  <a:pt x="1253" y="2411"/>
                </a:cubicBezTo>
                <a:close/>
                <a:moveTo>
                  <a:pt x="1198" y="2411"/>
                </a:moveTo>
                <a:cubicBezTo>
                  <a:pt x="1193" y="2411"/>
                  <a:pt x="1194" y="2417"/>
                  <a:pt x="1192" y="2420"/>
                </a:cubicBezTo>
                <a:cubicBezTo>
                  <a:pt x="1197" y="2419"/>
                  <a:pt x="1196" y="2414"/>
                  <a:pt x="1198" y="2411"/>
                </a:cubicBezTo>
                <a:lnTo>
                  <a:pt x="1198" y="2411"/>
                </a:lnTo>
                <a:close/>
                <a:moveTo>
                  <a:pt x="1153" y="2410"/>
                </a:moveTo>
                <a:lnTo>
                  <a:pt x="1153" y="2419"/>
                </a:lnTo>
                <a:cubicBezTo>
                  <a:pt x="1156" y="2420"/>
                  <a:pt x="1161" y="2418"/>
                  <a:pt x="1161" y="2420"/>
                </a:cubicBezTo>
                <a:cubicBezTo>
                  <a:pt x="1159" y="2422"/>
                  <a:pt x="1155" y="2421"/>
                  <a:pt x="1152" y="2422"/>
                </a:cubicBezTo>
                <a:cubicBezTo>
                  <a:pt x="1152" y="2428"/>
                  <a:pt x="1161" y="2423"/>
                  <a:pt x="1161" y="2428"/>
                </a:cubicBezTo>
                <a:cubicBezTo>
                  <a:pt x="1159" y="2427"/>
                  <a:pt x="1158" y="2428"/>
                  <a:pt x="1158" y="2431"/>
                </a:cubicBezTo>
                <a:cubicBezTo>
                  <a:pt x="1161" y="2430"/>
                  <a:pt x="1167" y="2433"/>
                  <a:pt x="1166" y="2429"/>
                </a:cubicBezTo>
                <a:cubicBezTo>
                  <a:pt x="1161" y="2426"/>
                  <a:pt x="1166" y="2427"/>
                  <a:pt x="1166" y="2422"/>
                </a:cubicBezTo>
                <a:cubicBezTo>
                  <a:pt x="1163" y="2421"/>
                  <a:pt x="1163" y="2416"/>
                  <a:pt x="1163" y="2410"/>
                </a:cubicBezTo>
                <a:cubicBezTo>
                  <a:pt x="1160" y="2410"/>
                  <a:pt x="1157" y="2410"/>
                  <a:pt x="1153" y="2410"/>
                </a:cubicBezTo>
                <a:close/>
                <a:moveTo>
                  <a:pt x="1135" y="2410"/>
                </a:moveTo>
                <a:cubicBezTo>
                  <a:pt x="1136" y="2417"/>
                  <a:pt x="1142" y="2419"/>
                  <a:pt x="1140" y="2428"/>
                </a:cubicBezTo>
                <a:cubicBezTo>
                  <a:pt x="1143" y="2425"/>
                  <a:pt x="1149" y="2425"/>
                  <a:pt x="1148" y="2418"/>
                </a:cubicBezTo>
                <a:cubicBezTo>
                  <a:pt x="1144" y="2417"/>
                  <a:pt x="1140" y="2416"/>
                  <a:pt x="1139" y="2410"/>
                </a:cubicBezTo>
                <a:cubicBezTo>
                  <a:pt x="1138" y="2410"/>
                  <a:pt x="1137" y="2410"/>
                  <a:pt x="1135" y="2410"/>
                </a:cubicBezTo>
                <a:close/>
                <a:moveTo>
                  <a:pt x="2048" y="2409"/>
                </a:moveTo>
                <a:lnTo>
                  <a:pt x="2048" y="2410"/>
                </a:lnTo>
                <a:cubicBezTo>
                  <a:pt x="2046" y="2415"/>
                  <a:pt x="2054" y="2414"/>
                  <a:pt x="2053" y="2409"/>
                </a:cubicBezTo>
                <a:cubicBezTo>
                  <a:pt x="2051" y="2409"/>
                  <a:pt x="2049" y="2409"/>
                  <a:pt x="2048" y="2409"/>
                </a:cubicBezTo>
                <a:close/>
                <a:moveTo>
                  <a:pt x="1233" y="2409"/>
                </a:moveTo>
                <a:cubicBezTo>
                  <a:pt x="1232" y="2409"/>
                  <a:pt x="1232" y="2409"/>
                  <a:pt x="1232" y="2409"/>
                </a:cubicBezTo>
                <a:cubicBezTo>
                  <a:pt x="1230" y="2412"/>
                  <a:pt x="1236" y="2412"/>
                  <a:pt x="1236" y="2410"/>
                </a:cubicBezTo>
                <a:lnTo>
                  <a:pt x="1235" y="2410"/>
                </a:lnTo>
                <a:cubicBezTo>
                  <a:pt x="1234" y="2410"/>
                  <a:pt x="1234" y="2409"/>
                  <a:pt x="1233" y="2409"/>
                </a:cubicBezTo>
                <a:close/>
                <a:moveTo>
                  <a:pt x="1175" y="2409"/>
                </a:moveTo>
                <a:cubicBezTo>
                  <a:pt x="1172" y="2408"/>
                  <a:pt x="1171" y="2411"/>
                  <a:pt x="1167" y="2410"/>
                </a:cubicBezTo>
                <a:cubicBezTo>
                  <a:pt x="1167" y="2413"/>
                  <a:pt x="1167" y="2416"/>
                  <a:pt x="1167" y="2417"/>
                </a:cubicBezTo>
                <a:cubicBezTo>
                  <a:pt x="1167" y="2414"/>
                  <a:pt x="1168" y="2408"/>
                  <a:pt x="1174" y="2411"/>
                </a:cubicBezTo>
                <a:cubicBezTo>
                  <a:pt x="1172" y="2419"/>
                  <a:pt x="1177" y="2420"/>
                  <a:pt x="1175" y="2428"/>
                </a:cubicBezTo>
                <a:lnTo>
                  <a:pt x="1172" y="2428"/>
                </a:lnTo>
                <a:lnTo>
                  <a:pt x="1172" y="2437"/>
                </a:lnTo>
                <a:cubicBezTo>
                  <a:pt x="1174" y="2437"/>
                  <a:pt x="1176" y="2437"/>
                  <a:pt x="1178" y="2437"/>
                </a:cubicBezTo>
                <a:cubicBezTo>
                  <a:pt x="1178" y="2433"/>
                  <a:pt x="1176" y="2426"/>
                  <a:pt x="1182" y="2428"/>
                </a:cubicBezTo>
                <a:lnTo>
                  <a:pt x="1182" y="2428"/>
                </a:lnTo>
                <a:cubicBezTo>
                  <a:pt x="1184" y="2416"/>
                  <a:pt x="1174" y="2418"/>
                  <a:pt x="1175" y="2409"/>
                </a:cubicBezTo>
                <a:close/>
                <a:moveTo>
                  <a:pt x="915" y="2408"/>
                </a:moveTo>
                <a:cubicBezTo>
                  <a:pt x="914" y="2408"/>
                  <a:pt x="914" y="2408"/>
                  <a:pt x="914" y="2408"/>
                </a:cubicBezTo>
                <a:lnTo>
                  <a:pt x="914" y="2411"/>
                </a:lnTo>
                <a:lnTo>
                  <a:pt x="914" y="2412"/>
                </a:lnTo>
                <a:cubicBezTo>
                  <a:pt x="917" y="2413"/>
                  <a:pt x="917" y="2408"/>
                  <a:pt x="915" y="2408"/>
                </a:cubicBezTo>
                <a:close/>
                <a:moveTo>
                  <a:pt x="105" y="2408"/>
                </a:moveTo>
                <a:lnTo>
                  <a:pt x="106" y="2408"/>
                </a:lnTo>
                <a:cubicBezTo>
                  <a:pt x="104" y="2415"/>
                  <a:pt x="112" y="2418"/>
                  <a:pt x="113" y="2411"/>
                </a:cubicBezTo>
                <a:cubicBezTo>
                  <a:pt x="111" y="2409"/>
                  <a:pt x="108" y="2407"/>
                  <a:pt x="105" y="2408"/>
                </a:cubicBezTo>
                <a:close/>
                <a:moveTo>
                  <a:pt x="2061" y="2407"/>
                </a:moveTo>
                <a:cubicBezTo>
                  <a:pt x="2060" y="2410"/>
                  <a:pt x="2063" y="2410"/>
                  <a:pt x="2064" y="2409"/>
                </a:cubicBezTo>
                <a:lnTo>
                  <a:pt x="2064" y="2409"/>
                </a:lnTo>
                <a:lnTo>
                  <a:pt x="2064" y="2409"/>
                </a:lnTo>
                <a:lnTo>
                  <a:pt x="2064" y="2408"/>
                </a:lnTo>
                <a:lnTo>
                  <a:pt x="2064" y="2409"/>
                </a:lnTo>
                <a:lnTo>
                  <a:pt x="2063" y="2408"/>
                </a:lnTo>
                <a:cubicBezTo>
                  <a:pt x="2063" y="2408"/>
                  <a:pt x="2062" y="2407"/>
                  <a:pt x="2061" y="2407"/>
                </a:cubicBezTo>
                <a:close/>
                <a:moveTo>
                  <a:pt x="1922" y="2406"/>
                </a:moveTo>
                <a:cubicBezTo>
                  <a:pt x="1920" y="2407"/>
                  <a:pt x="1921" y="2410"/>
                  <a:pt x="1923" y="2407"/>
                </a:cubicBezTo>
                <a:cubicBezTo>
                  <a:pt x="1923" y="2406"/>
                  <a:pt x="1922" y="2406"/>
                  <a:pt x="1922" y="2406"/>
                </a:cubicBezTo>
                <a:close/>
                <a:moveTo>
                  <a:pt x="1943" y="2406"/>
                </a:moveTo>
                <a:cubicBezTo>
                  <a:pt x="1941" y="2409"/>
                  <a:pt x="1946" y="2409"/>
                  <a:pt x="1947" y="2408"/>
                </a:cubicBezTo>
                <a:lnTo>
                  <a:pt x="1947" y="2408"/>
                </a:lnTo>
                <a:lnTo>
                  <a:pt x="1947" y="2408"/>
                </a:lnTo>
                <a:lnTo>
                  <a:pt x="1947" y="2407"/>
                </a:lnTo>
                <a:lnTo>
                  <a:pt x="1947" y="2408"/>
                </a:lnTo>
                <a:lnTo>
                  <a:pt x="1945" y="2407"/>
                </a:lnTo>
                <a:cubicBezTo>
                  <a:pt x="1944" y="2406"/>
                  <a:pt x="1944" y="2406"/>
                  <a:pt x="1943" y="2406"/>
                </a:cubicBezTo>
                <a:close/>
                <a:moveTo>
                  <a:pt x="1671" y="2406"/>
                </a:moveTo>
                <a:cubicBezTo>
                  <a:pt x="1669" y="2406"/>
                  <a:pt x="1667" y="2406"/>
                  <a:pt x="1668" y="2408"/>
                </a:cubicBezTo>
                <a:lnTo>
                  <a:pt x="1668" y="2408"/>
                </a:lnTo>
                <a:cubicBezTo>
                  <a:pt x="1669" y="2409"/>
                  <a:pt x="1671" y="2408"/>
                  <a:pt x="1671" y="2406"/>
                </a:cubicBezTo>
                <a:close/>
                <a:moveTo>
                  <a:pt x="1780" y="2406"/>
                </a:moveTo>
                <a:cubicBezTo>
                  <a:pt x="1780" y="2406"/>
                  <a:pt x="1780" y="2406"/>
                  <a:pt x="1780" y="2407"/>
                </a:cubicBezTo>
                <a:cubicBezTo>
                  <a:pt x="1782" y="2407"/>
                  <a:pt x="1780" y="2411"/>
                  <a:pt x="1781" y="2412"/>
                </a:cubicBezTo>
                <a:lnTo>
                  <a:pt x="1781" y="2413"/>
                </a:lnTo>
                <a:cubicBezTo>
                  <a:pt x="1784" y="2413"/>
                  <a:pt x="1784" y="2410"/>
                  <a:pt x="1784" y="2407"/>
                </a:cubicBezTo>
                <a:cubicBezTo>
                  <a:pt x="1782" y="2408"/>
                  <a:pt x="1781" y="2406"/>
                  <a:pt x="1780" y="2406"/>
                </a:cubicBezTo>
                <a:close/>
                <a:moveTo>
                  <a:pt x="122" y="2405"/>
                </a:moveTo>
                <a:cubicBezTo>
                  <a:pt x="122" y="2405"/>
                  <a:pt x="121" y="2405"/>
                  <a:pt x="121" y="2406"/>
                </a:cubicBezTo>
                <a:cubicBezTo>
                  <a:pt x="120" y="2410"/>
                  <a:pt x="126" y="2410"/>
                  <a:pt x="126" y="2407"/>
                </a:cubicBezTo>
                <a:cubicBezTo>
                  <a:pt x="124" y="2407"/>
                  <a:pt x="123" y="2405"/>
                  <a:pt x="122" y="2405"/>
                </a:cubicBezTo>
                <a:close/>
                <a:moveTo>
                  <a:pt x="1894" y="2405"/>
                </a:moveTo>
                <a:cubicBezTo>
                  <a:pt x="1895" y="2406"/>
                  <a:pt x="1893" y="2410"/>
                  <a:pt x="1895" y="2410"/>
                </a:cubicBezTo>
                <a:lnTo>
                  <a:pt x="1895" y="2410"/>
                </a:lnTo>
                <a:cubicBezTo>
                  <a:pt x="1897" y="2408"/>
                  <a:pt x="1897" y="2406"/>
                  <a:pt x="1894" y="2405"/>
                </a:cubicBezTo>
                <a:close/>
                <a:moveTo>
                  <a:pt x="1874" y="2405"/>
                </a:moveTo>
                <a:cubicBezTo>
                  <a:pt x="1874" y="2405"/>
                  <a:pt x="1874" y="2405"/>
                  <a:pt x="1873" y="2405"/>
                </a:cubicBezTo>
                <a:cubicBezTo>
                  <a:pt x="1872" y="2405"/>
                  <a:pt x="1872" y="2407"/>
                  <a:pt x="1872" y="2408"/>
                </a:cubicBezTo>
                <a:lnTo>
                  <a:pt x="1876" y="2408"/>
                </a:lnTo>
                <a:lnTo>
                  <a:pt x="1876" y="2408"/>
                </a:lnTo>
                <a:cubicBezTo>
                  <a:pt x="1876" y="2408"/>
                  <a:pt x="1876" y="2407"/>
                  <a:pt x="1876" y="2406"/>
                </a:cubicBezTo>
                <a:cubicBezTo>
                  <a:pt x="1876" y="2405"/>
                  <a:pt x="1875" y="2405"/>
                  <a:pt x="1874" y="2405"/>
                </a:cubicBezTo>
                <a:close/>
                <a:moveTo>
                  <a:pt x="1187" y="2402"/>
                </a:moveTo>
                <a:cubicBezTo>
                  <a:pt x="1187" y="2402"/>
                  <a:pt x="1186" y="2402"/>
                  <a:pt x="1186" y="2402"/>
                </a:cubicBezTo>
                <a:lnTo>
                  <a:pt x="1186" y="2405"/>
                </a:lnTo>
                <a:lnTo>
                  <a:pt x="1186" y="2405"/>
                </a:lnTo>
                <a:lnTo>
                  <a:pt x="1186" y="2405"/>
                </a:lnTo>
                <a:lnTo>
                  <a:pt x="1186" y="2405"/>
                </a:lnTo>
                <a:lnTo>
                  <a:pt x="1187" y="2406"/>
                </a:lnTo>
                <a:cubicBezTo>
                  <a:pt x="1188" y="2406"/>
                  <a:pt x="1188" y="2402"/>
                  <a:pt x="1187" y="2402"/>
                </a:cubicBezTo>
                <a:close/>
                <a:moveTo>
                  <a:pt x="939" y="2391"/>
                </a:moveTo>
                <a:cubicBezTo>
                  <a:pt x="938" y="2391"/>
                  <a:pt x="936" y="2391"/>
                  <a:pt x="936" y="2393"/>
                </a:cubicBezTo>
                <a:cubicBezTo>
                  <a:pt x="938" y="2393"/>
                  <a:pt x="938" y="2394"/>
                  <a:pt x="940" y="2394"/>
                </a:cubicBezTo>
                <a:lnTo>
                  <a:pt x="940" y="2393"/>
                </a:lnTo>
                <a:cubicBezTo>
                  <a:pt x="941" y="2392"/>
                  <a:pt x="940" y="2391"/>
                  <a:pt x="939" y="2391"/>
                </a:cubicBezTo>
                <a:close/>
                <a:moveTo>
                  <a:pt x="2035" y="2390"/>
                </a:moveTo>
                <a:cubicBezTo>
                  <a:pt x="2035" y="2390"/>
                  <a:pt x="2034" y="2390"/>
                  <a:pt x="2034" y="2392"/>
                </a:cubicBezTo>
                <a:cubicBezTo>
                  <a:pt x="2035" y="2393"/>
                  <a:pt x="2037" y="2395"/>
                  <a:pt x="2038" y="2393"/>
                </a:cubicBezTo>
                <a:lnTo>
                  <a:pt x="2039" y="2392"/>
                </a:lnTo>
                <a:lnTo>
                  <a:pt x="2039" y="2392"/>
                </a:lnTo>
                <a:lnTo>
                  <a:pt x="2039" y="2392"/>
                </a:lnTo>
                <a:lnTo>
                  <a:pt x="2039" y="2392"/>
                </a:lnTo>
                <a:lnTo>
                  <a:pt x="2038" y="2391"/>
                </a:lnTo>
                <a:cubicBezTo>
                  <a:pt x="2037" y="2390"/>
                  <a:pt x="2036" y="2390"/>
                  <a:pt x="2035" y="2390"/>
                </a:cubicBezTo>
                <a:close/>
                <a:moveTo>
                  <a:pt x="2138" y="2390"/>
                </a:moveTo>
                <a:cubicBezTo>
                  <a:pt x="2138" y="2390"/>
                  <a:pt x="2138" y="2390"/>
                  <a:pt x="2137" y="2390"/>
                </a:cubicBezTo>
                <a:cubicBezTo>
                  <a:pt x="2136" y="2390"/>
                  <a:pt x="2135" y="2392"/>
                  <a:pt x="2136" y="2393"/>
                </a:cubicBezTo>
                <a:lnTo>
                  <a:pt x="2140" y="2393"/>
                </a:lnTo>
                <a:lnTo>
                  <a:pt x="2140" y="2393"/>
                </a:lnTo>
                <a:cubicBezTo>
                  <a:pt x="2140" y="2392"/>
                  <a:pt x="2140" y="2392"/>
                  <a:pt x="2140" y="2391"/>
                </a:cubicBezTo>
                <a:cubicBezTo>
                  <a:pt x="2140" y="2391"/>
                  <a:pt x="2139" y="2390"/>
                  <a:pt x="2138" y="2390"/>
                </a:cubicBezTo>
                <a:close/>
                <a:moveTo>
                  <a:pt x="1959" y="2389"/>
                </a:moveTo>
                <a:cubicBezTo>
                  <a:pt x="1957" y="2390"/>
                  <a:pt x="1959" y="2393"/>
                  <a:pt x="1961" y="2390"/>
                </a:cubicBezTo>
                <a:cubicBezTo>
                  <a:pt x="1960" y="2389"/>
                  <a:pt x="1959" y="2389"/>
                  <a:pt x="1959" y="2389"/>
                </a:cubicBezTo>
                <a:close/>
                <a:moveTo>
                  <a:pt x="927" y="2389"/>
                </a:moveTo>
                <a:cubicBezTo>
                  <a:pt x="927" y="2389"/>
                  <a:pt x="927" y="2389"/>
                  <a:pt x="926" y="2389"/>
                </a:cubicBezTo>
                <a:lnTo>
                  <a:pt x="926" y="2391"/>
                </a:lnTo>
                <a:lnTo>
                  <a:pt x="928" y="2391"/>
                </a:lnTo>
                <a:lnTo>
                  <a:pt x="928" y="2389"/>
                </a:lnTo>
                <a:lnTo>
                  <a:pt x="928" y="2389"/>
                </a:lnTo>
                <a:cubicBezTo>
                  <a:pt x="928" y="2389"/>
                  <a:pt x="928" y="2389"/>
                  <a:pt x="927" y="2389"/>
                </a:cubicBezTo>
                <a:close/>
                <a:moveTo>
                  <a:pt x="1522" y="2385"/>
                </a:moveTo>
                <a:lnTo>
                  <a:pt x="1522" y="2385"/>
                </a:lnTo>
                <a:cubicBezTo>
                  <a:pt x="1523" y="2388"/>
                  <a:pt x="1521" y="2393"/>
                  <a:pt x="1524" y="2392"/>
                </a:cubicBezTo>
                <a:cubicBezTo>
                  <a:pt x="1524" y="2389"/>
                  <a:pt x="1525" y="2385"/>
                  <a:pt x="1522" y="2385"/>
                </a:cubicBezTo>
                <a:close/>
                <a:moveTo>
                  <a:pt x="1202" y="2385"/>
                </a:moveTo>
                <a:cubicBezTo>
                  <a:pt x="1200" y="2385"/>
                  <a:pt x="1199" y="2385"/>
                  <a:pt x="1199" y="2387"/>
                </a:cubicBezTo>
                <a:cubicBezTo>
                  <a:pt x="1201" y="2388"/>
                  <a:pt x="1202" y="2387"/>
                  <a:pt x="1202" y="2385"/>
                </a:cubicBezTo>
                <a:lnTo>
                  <a:pt x="1202" y="2385"/>
                </a:lnTo>
                <a:close/>
                <a:moveTo>
                  <a:pt x="1443" y="2384"/>
                </a:moveTo>
                <a:cubicBezTo>
                  <a:pt x="1443" y="2384"/>
                  <a:pt x="1442" y="2384"/>
                  <a:pt x="1442" y="2384"/>
                </a:cubicBezTo>
                <a:lnTo>
                  <a:pt x="1442" y="2385"/>
                </a:lnTo>
                <a:cubicBezTo>
                  <a:pt x="1440" y="2388"/>
                  <a:pt x="1446" y="2388"/>
                  <a:pt x="1446" y="2386"/>
                </a:cubicBezTo>
                <a:cubicBezTo>
                  <a:pt x="1445" y="2385"/>
                  <a:pt x="1444" y="2385"/>
                  <a:pt x="1443" y="2384"/>
                </a:cubicBezTo>
                <a:close/>
                <a:moveTo>
                  <a:pt x="1231" y="2383"/>
                </a:moveTo>
                <a:cubicBezTo>
                  <a:pt x="1230" y="2386"/>
                  <a:pt x="1228" y="2389"/>
                  <a:pt x="1232" y="2390"/>
                </a:cubicBezTo>
                <a:lnTo>
                  <a:pt x="1231" y="2389"/>
                </a:lnTo>
                <a:cubicBezTo>
                  <a:pt x="1231" y="2388"/>
                  <a:pt x="1233" y="2383"/>
                  <a:pt x="1231" y="2383"/>
                </a:cubicBezTo>
                <a:close/>
                <a:moveTo>
                  <a:pt x="1191" y="2383"/>
                </a:moveTo>
                <a:cubicBezTo>
                  <a:pt x="1192" y="2386"/>
                  <a:pt x="1189" y="2394"/>
                  <a:pt x="1193" y="2394"/>
                </a:cubicBezTo>
                <a:lnTo>
                  <a:pt x="1193" y="2393"/>
                </a:lnTo>
                <a:cubicBezTo>
                  <a:pt x="1192" y="2390"/>
                  <a:pt x="1195" y="2382"/>
                  <a:pt x="1191" y="2383"/>
                </a:cubicBezTo>
                <a:close/>
                <a:moveTo>
                  <a:pt x="1976" y="2383"/>
                </a:moveTo>
                <a:cubicBezTo>
                  <a:pt x="1976" y="2383"/>
                  <a:pt x="1976" y="2383"/>
                  <a:pt x="1975" y="2383"/>
                </a:cubicBezTo>
                <a:cubicBezTo>
                  <a:pt x="1976" y="2385"/>
                  <a:pt x="1975" y="2393"/>
                  <a:pt x="1976" y="2390"/>
                </a:cubicBezTo>
                <a:lnTo>
                  <a:pt x="1976" y="2390"/>
                </a:lnTo>
                <a:cubicBezTo>
                  <a:pt x="1976" y="2389"/>
                  <a:pt x="1977" y="2383"/>
                  <a:pt x="1976" y="2383"/>
                </a:cubicBezTo>
                <a:close/>
                <a:moveTo>
                  <a:pt x="1167" y="2382"/>
                </a:moveTo>
                <a:cubicBezTo>
                  <a:pt x="1167" y="2384"/>
                  <a:pt x="1165" y="2389"/>
                  <a:pt x="1169" y="2388"/>
                </a:cubicBezTo>
                <a:cubicBezTo>
                  <a:pt x="1169" y="2386"/>
                  <a:pt x="1169" y="2384"/>
                  <a:pt x="1167" y="2382"/>
                </a:cubicBezTo>
                <a:lnTo>
                  <a:pt x="1167" y="2382"/>
                </a:lnTo>
                <a:close/>
                <a:moveTo>
                  <a:pt x="1955" y="2382"/>
                </a:moveTo>
                <a:cubicBezTo>
                  <a:pt x="1954" y="2382"/>
                  <a:pt x="1953" y="2383"/>
                  <a:pt x="1953" y="2383"/>
                </a:cubicBezTo>
                <a:cubicBezTo>
                  <a:pt x="1952" y="2388"/>
                  <a:pt x="1958" y="2385"/>
                  <a:pt x="1956" y="2382"/>
                </a:cubicBezTo>
                <a:cubicBezTo>
                  <a:pt x="1956" y="2382"/>
                  <a:pt x="1956" y="2382"/>
                  <a:pt x="1955" y="2382"/>
                </a:cubicBezTo>
                <a:close/>
                <a:moveTo>
                  <a:pt x="2144" y="2382"/>
                </a:moveTo>
                <a:cubicBezTo>
                  <a:pt x="2144" y="2382"/>
                  <a:pt x="2143" y="2382"/>
                  <a:pt x="2143" y="2382"/>
                </a:cubicBezTo>
                <a:cubicBezTo>
                  <a:pt x="2142" y="2383"/>
                  <a:pt x="2142" y="2387"/>
                  <a:pt x="2144" y="2387"/>
                </a:cubicBezTo>
                <a:lnTo>
                  <a:pt x="2145" y="2387"/>
                </a:lnTo>
                <a:lnTo>
                  <a:pt x="2145" y="2388"/>
                </a:lnTo>
                <a:lnTo>
                  <a:pt x="2145" y="2387"/>
                </a:lnTo>
                <a:lnTo>
                  <a:pt x="2145" y="2387"/>
                </a:lnTo>
                <a:lnTo>
                  <a:pt x="2145" y="2386"/>
                </a:lnTo>
                <a:cubicBezTo>
                  <a:pt x="2145" y="2384"/>
                  <a:pt x="2145" y="2382"/>
                  <a:pt x="2144" y="2382"/>
                </a:cubicBezTo>
                <a:close/>
                <a:moveTo>
                  <a:pt x="2023" y="2381"/>
                </a:moveTo>
                <a:cubicBezTo>
                  <a:pt x="2023" y="2382"/>
                  <a:pt x="2021" y="2390"/>
                  <a:pt x="2023" y="2382"/>
                </a:cubicBezTo>
                <a:cubicBezTo>
                  <a:pt x="2023" y="2382"/>
                  <a:pt x="2023" y="2381"/>
                  <a:pt x="2023" y="2381"/>
                </a:cubicBezTo>
                <a:close/>
                <a:moveTo>
                  <a:pt x="1180" y="2381"/>
                </a:moveTo>
                <a:cubicBezTo>
                  <a:pt x="1181" y="2388"/>
                  <a:pt x="1177" y="2383"/>
                  <a:pt x="1174" y="2383"/>
                </a:cubicBezTo>
                <a:cubicBezTo>
                  <a:pt x="1174" y="2385"/>
                  <a:pt x="1176" y="2385"/>
                  <a:pt x="1175" y="2388"/>
                </a:cubicBezTo>
                <a:cubicBezTo>
                  <a:pt x="1178" y="2388"/>
                  <a:pt x="1180" y="2388"/>
                  <a:pt x="1183" y="2388"/>
                </a:cubicBezTo>
                <a:cubicBezTo>
                  <a:pt x="1182" y="2392"/>
                  <a:pt x="1186" y="2390"/>
                  <a:pt x="1185" y="2394"/>
                </a:cubicBezTo>
                <a:cubicBezTo>
                  <a:pt x="1183" y="2394"/>
                  <a:pt x="1180" y="2393"/>
                  <a:pt x="1180" y="2395"/>
                </a:cubicBezTo>
                <a:lnTo>
                  <a:pt x="1180" y="2396"/>
                </a:lnTo>
                <a:lnTo>
                  <a:pt x="1180" y="2396"/>
                </a:lnTo>
                <a:lnTo>
                  <a:pt x="1180" y="2396"/>
                </a:lnTo>
                <a:lnTo>
                  <a:pt x="1180" y="2396"/>
                </a:lnTo>
                <a:lnTo>
                  <a:pt x="1183" y="2396"/>
                </a:lnTo>
                <a:cubicBezTo>
                  <a:pt x="1187" y="2396"/>
                  <a:pt x="1190" y="2396"/>
                  <a:pt x="1190" y="2392"/>
                </a:cubicBezTo>
                <a:cubicBezTo>
                  <a:pt x="1185" y="2390"/>
                  <a:pt x="1188" y="2380"/>
                  <a:pt x="1180" y="2381"/>
                </a:cubicBezTo>
                <a:close/>
                <a:moveTo>
                  <a:pt x="1943" y="2379"/>
                </a:moveTo>
                <a:lnTo>
                  <a:pt x="1943" y="2382"/>
                </a:lnTo>
                <a:lnTo>
                  <a:pt x="1945" y="2382"/>
                </a:lnTo>
                <a:cubicBezTo>
                  <a:pt x="1945" y="2382"/>
                  <a:pt x="1946" y="2382"/>
                  <a:pt x="1946" y="2382"/>
                </a:cubicBezTo>
                <a:lnTo>
                  <a:pt x="1946" y="2382"/>
                </a:lnTo>
                <a:lnTo>
                  <a:pt x="1946" y="2382"/>
                </a:lnTo>
                <a:lnTo>
                  <a:pt x="1946" y="2381"/>
                </a:lnTo>
                <a:lnTo>
                  <a:pt x="1946" y="2382"/>
                </a:lnTo>
                <a:lnTo>
                  <a:pt x="1945" y="2381"/>
                </a:lnTo>
                <a:cubicBezTo>
                  <a:pt x="1944" y="2381"/>
                  <a:pt x="1944" y="2380"/>
                  <a:pt x="1943" y="2379"/>
                </a:cubicBezTo>
                <a:close/>
                <a:moveTo>
                  <a:pt x="1197" y="2379"/>
                </a:moveTo>
                <a:lnTo>
                  <a:pt x="1197" y="2383"/>
                </a:lnTo>
                <a:lnTo>
                  <a:pt x="1199" y="2383"/>
                </a:lnTo>
                <a:lnTo>
                  <a:pt x="1199" y="2379"/>
                </a:lnTo>
                <a:lnTo>
                  <a:pt x="1197" y="2379"/>
                </a:lnTo>
                <a:close/>
                <a:moveTo>
                  <a:pt x="1370" y="2378"/>
                </a:moveTo>
                <a:cubicBezTo>
                  <a:pt x="1370" y="2378"/>
                  <a:pt x="1370" y="2378"/>
                  <a:pt x="1369" y="2378"/>
                </a:cubicBezTo>
                <a:cubicBezTo>
                  <a:pt x="1369" y="2381"/>
                  <a:pt x="1369" y="2384"/>
                  <a:pt x="1372" y="2383"/>
                </a:cubicBezTo>
                <a:lnTo>
                  <a:pt x="1372" y="2382"/>
                </a:lnTo>
                <a:cubicBezTo>
                  <a:pt x="1372" y="2380"/>
                  <a:pt x="1372" y="2379"/>
                  <a:pt x="1370" y="2378"/>
                </a:cubicBezTo>
                <a:close/>
                <a:moveTo>
                  <a:pt x="1288" y="2377"/>
                </a:moveTo>
                <a:lnTo>
                  <a:pt x="1288" y="2380"/>
                </a:lnTo>
                <a:cubicBezTo>
                  <a:pt x="1291" y="2381"/>
                  <a:pt x="1290" y="2378"/>
                  <a:pt x="1291" y="2377"/>
                </a:cubicBezTo>
                <a:cubicBezTo>
                  <a:pt x="1290" y="2377"/>
                  <a:pt x="1289" y="2377"/>
                  <a:pt x="1288" y="2377"/>
                </a:cubicBezTo>
                <a:close/>
                <a:moveTo>
                  <a:pt x="2347" y="2373"/>
                </a:moveTo>
                <a:cubicBezTo>
                  <a:pt x="2345" y="2373"/>
                  <a:pt x="2344" y="2375"/>
                  <a:pt x="2344" y="2377"/>
                </a:cubicBezTo>
                <a:lnTo>
                  <a:pt x="2349" y="2377"/>
                </a:lnTo>
                <a:lnTo>
                  <a:pt x="2349" y="2377"/>
                </a:lnTo>
                <a:lnTo>
                  <a:pt x="2350" y="2377"/>
                </a:lnTo>
                <a:lnTo>
                  <a:pt x="2349" y="2377"/>
                </a:lnTo>
                <a:lnTo>
                  <a:pt x="2349" y="2375"/>
                </a:lnTo>
                <a:cubicBezTo>
                  <a:pt x="2349" y="2374"/>
                  <a:pt x="2348" y="2373"/>
                  <a:pt x="2347" y="2373"/>
                </a:cubicBezTo>
                <a:close/>
                <a:moveTo>
                  <a:pt x="1179" y="2373"/>
                </a:moveTo>
                <a:cubicBezTo>
                  <a:pt x="1178" y="2373"/>
                  <a:pt x="1178" y="2373"/>
                  <a:pt x="1177" y="2374"/>
                </a:cubicBezTo>
                <a:lnTo>
                  <a:pt x="1177" y="2374"/>
                </a:lnTo>
                <a:cubicBezTo>
                  <a:pt x="1177" y="2377"/>
                  <a:pt x="1179" y="2377"/>
                  <a:pt x="1180" y="2378"/>
                </a:cubicBezTo>
                <a:cubicBezTo>
                  <a:pt x="1180" y="2376"/>
                  <a:pt x="1181" y="2376"/>
                  <a:pt x="1181" y="2374"/>
                </a:cubicBezTo>
                <a:cubicBezTo>
                  <a:pt x="1181" y="2374"/>
                  <a:pt x="1181" y="2374"/>
                  <a:pt x="1181" y="2374"/>
                </a:cubicBezTo>
                <a:cubicBezTo>
                  <a:pt x="1180" y="2373"/>
                  <a:pt x="1180" y="2373"/>
                  <a:pt x="1179" y="2373"/>
                </a:cubicBezTo>
                <a:close/>
                <a:moveTo>
                  <a:pt x="1989" y="2368"/>
                </a:moveTo>
                <a:cubicBezTo>
                  <a:pt x="1988" y="2369"/>
                  <a:pt x="1988" y="2369"/>
                  <a:pt x="1987" y="2369"/>
                </a:cubicBezTo>
                <a:lnTo>
                  <a:pt x="1986" y="2369"/>
                </a:lnTo>
                <a:cubicBezTo>
                  <a:pt x="1986" y="2372"/>
                  <a:pt x="1988" y="2374"/>
                  <a:pt x="1991" y="2375"/>
                </a:cubicBezTo>
                <a:cubicBezTo>
                  <a:pt x="1993" y="2372"/>
                  <a:pt x="1990" y="2370"/>
                  <a:pt x="1989" y="2368"/>
                </a:cubicBezTo>
                <a:close/>
                <a:moveTo>
                  <a:pt x="1176" y="2367"/>
                </a:moveTo>
                <a:cubicBezTo>
                  <a:pt x="1175" y="2367"/>
                  <a:pt x="1174" y="2368"/>
                  <a:pt x="1174" y="2368"/>
                </a:cubicBezTo>
                <a:cubicBezTo>
                  <a:pt x="1173" y="2372"/>
                  <a:pt x="1179" y="2369"/>
                  <a:pt x="1177" y="2367"/>
                </a:cubicBezTo>
                <a:lnTo>
                  <a:pt x="1177" y="2367"/>
                </a:lnTo>
                <a:cubicBezTo>
                  <a:pt x="1177" y="2367"/>
                  <a:pt x="1176" y="2367"/>
                  <a:pt x="1176" y="2367"/>
                </a:cubicBezTo>
                <a:close/>
                <a:moveTo>
                  <a:pt x="1165" y="2365"/>
                </a:moveTo>
                <a:lnTo>
                  <a:pt x="1165" y="2369"/>
                </a:lnTo>
                <a:cubicBezTo>
                  <a:pt x="1166" y="2369"/>
                  <a:pt x="1166" y="2369"/>
                  <a:pt x="1167" y="2369"/>
                </a:cubicBezTo>
                <a:lnTo>
                  <a:pt x="1167" y="2365"/>
                </a:lnTo>
                <a:lnTo>
                  <a:pt x="1165" y="2365"/>
                </a:lnTo>
                <a:close/>
                <a:moveTo>
                  <a:pt x="1186" y="2364"/>
                </a:moveTo>
                <a:cubicBezTo>
                  <a:pt x="1184" y="2364"/>
                  <a:pt x="1183" y="2365"/>
                  <a:pt x="1181" y="2365"/>
                </a:cubicBezTo>
                <a:cubicBezTo>
                  <a:pt x="1180" y="2374"/>
                  <a:pt x="1190" y="2371"/>
                  <a:pt x="1189" y="2379"/>
                </a:cubicBezTo>
                <a:cubicBezTo>
                  <a:pt x="1195" y="2376"/>
                  <a:pt x="1201" y="2375"/>
                  <a:pt x="1207" y="2376"/>
                </a:cubicBezTo>
                <a:lnTo>
                  <a:pt x="1207" y="2383"/>
                </a:lnTo>
                <a:cubicBezTo>
                  <a:pt x="1216" y="2381"/>
                  <a:pt x="1216" y="2387"/>
                  <a:pt x="1220" y="2389"/>
                </a:cubicBezTo>
                <a:cubicBezTo>
                  <a:pt x="1221" y="2385"/>
                  <a:pt x="1225" y="2387"/>
                  <a:pt x="1225" y="2383"/>
                </a:cubicBezTo>
                <a:cubicBezTo>
                  <a:pt x="1224" y="2383"/>
                  <a:pt x="1224" y="2381"/>
                  <a:pt x="1224" y="2380"/>
                </a:cubicBezTo>
                <a:lnTo>
                  <a:pt x="1223" y="2380"/>
                </a:lnTo>
                <a:cubicBezTo>
                  <a:pt x="1212" y="2379"/>
                  <a:pt x="1206" y="2372"/>
                  <a:pt x="1191" y="2374"/>
                </a:cubicBezTo>
                <a:lnTo>
                  <a:pt x="1191" y="2364"/>
                </a:lnTo>
                <a:cubicBezTo>
                  <a:pt x="1190" y="2364"/>
                  <a:pt x="1188" y="2364"/>
                  <a:pt x="1186" y="2364"/>
                </a:cubicBezTo>
                <a:close/>
                <a:moveTo>
                  <a:pt x="1207" y="2364"/>
                </a:moveTo>
                <a:cubicBezTo>
                  <a:pt x="1208" y="2368"/>
                  <a:pt x="1207" y="2364"/>
                  <a:pt x="1204" y="2365"/>
                </a:cubicBezTo>
                <a:cubicBezTo>
                  <a:pt x="1203" y="2369"/>
                  <a:pt x="1207" y="2368"/>
                  <a:pt x="1209" y="2368"/>
                </a:cubicBezTo>
                <a:lnTo>
                  <a:pt x="1209" y="2368"/>
                </a:lnTo>
                <a:cubicBezTo>
                  <a:pt x="1210" y="2365"/>
                  <a:pt x="1209" y="2363"/>
                  <a:pt x="1207" y="2364"/>
                </a:cubicBezTo>
                <a:close/>
                <a:moveTo>
                  <a:pt x="2048" y="2363"/>
                </a:moveTo>
                <a:lnTo>
                  <a:pt x="2048" y="2370"/>
                </a:lnTo>
                <a:cubicBezTo>
                  <a:pt x="2054" y="2369"/>
                  <a:pt x="2052" y="2376"/>
                  <a:pt x="2056" y="2377"/>
                </a:cubicBezTo>
                <a:cubicBezTo>
                  <a:pt x="2056" y="2372"/>
                  <a:pt x="2062" y="2373"/>
                  <a:pt x="2062" y="2368"/>
                </a:cubicBezTo>
                <a:cubicBezTo>
                  <a:pt x="2059" y="2367"/>
                  <a:pt x="2049" y="2372"/>
                  <a:pt x="2048" y="2363"/>
                </a:cubicBezTo>
                <a:close/>
                <a:moveTo>
                  <a:pt x="1135" y="2362"/>
                </a:moveTo>
                <a:cubicBezTo>
                  <a:pt x="1134" y="2362"/>
                  <a:pt x="1132" y="2363"/>
                  <a:pt x="1132" y="2367"/>
                </a:cubicBezTo>
                <a:lnTo>
                  <a:pt x="1132" y="2367"/>
                </a:lnTo>
                <a:cubicBezTo>
                  <a:pt x="1138" y="2366"/>
                  <a:pt x="1135" y="2369"/>
                  <a:pt x="1137" y="2372"/>
                </a:cubicBezTo>
                <a:cubicBezTo>
                  <a:pt x="1138" y="2373"/>
                  <a:pt x="1140" y="2372"/>
                  <a:pt x="1142" y="2371"/>
                </a:cubicBezTo>
                <a:cubicBezTo>
                  <a:pt x="1142" y="2367"/>
                  <a:pt x="1138" y="2363"/>
                  <a:pt x="1135" y="2362"/>
                </a:cubicBezTo>
                <a:close/>
                <a:moveTo>
                  <a:pt x="2279" y="2359"/>
                </a:moveTo>
                <a:lnTo>
                  <a:pt x="2279" y="2359"/>
                </a:lnTo>
                <a:cubicBezTo>
                  <a:pt x="2279" y="2363"/>
                  <a:pt x="2281" y="2364"/>
                  <a:pt x="2280" y="2368"/>
                </a:cubicBezTo>
                <a:cubicBezTo>
                  <a:pt x="2283" y="2367"/>
                  <a:pt x="2283" y="2370"/>
                  <a:pt x="2286" y="2369"/>
                </a:cubicBezTo>
                <a:cubicBezTo>
                  <a:pt x="2288" y="2366"/>
                  <a:pt x="2284" y="2364"/>
                  <a:pt x="2285" y="2359"/>
                </a:cubicBezTo>
                <a:lnTo>
                  <a:pt x="2279" y="2359"/>
                </a:lnTo>
                <a:close/>
                <a:moveTo>
                  <a:pt x="2170" y="2358"/>
                </a:moveTo>
                <a:lnTo>
                  <a:pt x="2170" y="2364"/>
                </a:lnTo>
                <a:cubicBezTo>
                  <a:pt x="2172" y="2363"/>
                  <a:pt x="2173" y="2364"/>
                  <a:pt x="2173" y="2367"/>
                </a:cubicBezTo>
                <a:cubicBezTo>
                  <a:pt x="2174" y="2367"/>
                  <a:pt x="2176" y="2367"/>
                  <a:pt x="2178" y="2367"/>
                </a:cubicBezTo>
                <a:lnTo>
                  <a:pt x="2178" y="2362"/>
                </a:lnTo>
                <a:cubicBezTo>
                  <a:pt x="2175" y="2362"/>
                  <a:pt x="2174" y="2361"/>
                  <a:pt x="2175" y="2358"/>
                </a:cubicBezTo>
                <a:lnTo>
                  <a:pt x="2170" y="2358"/>
                </a:lnTo>
                <a:close/>
                <a:moveTo>
                  <a:pt x="2257" y="2357"/>
                </a:moveTo>
                <a:cubicBezTo>
                  <a:pt x="2256" y="2357"/>
                  <a:pt x="2254" y="2358"/>
                  <a:pt x="2254" y="2359"/>
                </a:cubicBezTo>
                <a:lnTo>
                  <a:pt x="2253" y="2359"/>
                </a:lnTo>
                <a:cubicBezTo>
                  <a:pt x="2255" y="2359"/>
                  <a:pt x="2259" y="2361"/>
                  <a:pt x="2259" y="2357"/>
                </a:cubicBezTo>
                <a:cubicBezTo>
                  <a:pt x="2258" y="2357"/>
                  <a:pt x="2258" y="2357"/>
                  <a:pt x="2257" y="2357"/>
                </a:cubicBezTo>
                <a:close/>
                <a:moveTo>
                  <a:pt x="2809" y="2357"/>
                </a:moveTo>
                <a:lnTo>
                  <a:pt x="2809" y="2359"/>
                </a:lnTo>
                <a:lnTo>
                  <a:pt x="2812" y="2359"/>
                </a:lnTo>
                <a:lnTo>
                  <a:pt x="2812" y="2357"/>
                </a:lnTo>
                <a:cubicBezTo>
                  <a:pt x="2811" y="2357"/>
                  <a:pt x="2810" y="2357"/>
                  <a:pt x="2809" y="2357"/>
                </a:cubicBezTo>
                <a:close/>
                <a:moveTo>
                  <a:pt x="2684" y="2356"/>
                </a:moveTo>
                <a:lnTo>
                  <a:pt x="2685" y="2356"/>
                </a:lnTo>
                <a:lnTo>
                  <a:pt x="2684" y="2357"/>
                </a:lnTo>
                <a:lnTo>
                  <a:pt x="2684" y="2356"/>
                </a:lnTo>
                <a:close/>
                <a:moveTo>
                  <a:pt x="2073" y="2355"/>
                </a:moveTo>
                <a:cubicBezTo>
                  <a:pt x="2071" y="2355"/>
                  <a:pt x="2070" y="2356"/>
                  <a:pt x="2069" y="2358"/>
                </a:cubicBezTo>
                <a:lnTo>
                  <a:pt x="2068" y="2358"/>
                </a:lnTo>
                <a:cubicBezTo>
                  <a:pt x="2070" y="2357"/>
                  <a:pt x="2073" y="2359"/>
                  <a:pt x="2073" y="2355"/>
                </a:cubicBezTo>
                <a:close/>
                <a:moveTo>
                  <a:pt x="2692" y="2352"/>
                </a:moveTo>
                <a:cubicBezTo>
                  <a:pt x="2690" y="2352"/>
                  <a:pt x="2690" y="2356"/>
                  <a:pt x="2692" y="2355"/>
                </a:cubicBezTo>
                <a:lnTo>
                  <a:pt x="2692" y="2352"/>
                </a:lnTo>
                <a:cubicBezTo>
                  <a:pt x="2692" y="2352"/>
                  <a:pt x="2692" y="2352"/>
                  <a:pt x="2692" y="2352"/>
                </a:cubicBezTo>
                <a:close/>
                <a:moveTo>
                  <a:pt x="2888" y="2351"/>
                </a:moveTo>
                <a:cubicBezTo>
                  <a:pt x="2888" y="2351"/>
                  <a:pt x="2887" y="2352"/>
                  <a:pt x="2889" y="2354"/>
                </a:cubicBezTo>
                <a:cubicBezTo>
                  <a:pt x="2890" y="2352"/>
                  <a:pt x="2889" y="2351"/>
                  <a:pt x="2888" y="2351"/>
                </a:cubicBezTo>
                <a:close/>
                <a:moveTo>
                  <a:pt x="1690" y="2350"/>
                </a:moveTo>
                <a:lnTo>
                  <a:pt x="1690" y="2354"/>
                </a:lnTo>
                <a:lnTo>
                  <a:pt x="1694" y="2354"/>
                </a:lnTo>
                <a:cubicBezTo>
                  <a:pt x="1695" y="2350"/>
                  <a:pt x="1691" y="2351"/>
                  <a:pt x="1690" y="2350"/>
                </a:cubicBezTo>
                <a:close/>
                <a:moveTo>
                  <a:pt x="2372" y="2348"/>
                </a:moveTo>
                <a:lnTo>
                  <a:pt x="2372" y="2355"/>
                </a:lnTo>
                <a:cubicBezTo>
                  <a:pt x="2377" y="2355"/>
                  <a:pt x="2375" y="2348"/>
                  <a:pt x="2372" y="2348"/>
                </a:cubicBezTo>
                <a:close/>
                <a:moveTo>
                  <a:pt x="2689" y="2346"/>
                </a:moveTo>
                <a:cubicBezTo>
                  <a:pt x="2684" y="2346"/>
                  <a:pt x="2687" y="2357"/>
                  <a:pt x="2680" y="2353"/>
                </a:cubicBezTo>
                <a:cubicBezTo>
                  <a:pt x="2682" y="2359"/>
                  <a:pt x="2681" y="2365"/>
                  <a:pt x="2678" y="2367"/>
                </a:cubicBezTo>
                <a:cubicBezTo>
                  <a:pt x="2679" y="2367"/>
                  <a:pt x="2679" y="2368"/>
                  <a:pt x="2680" y="2368"/>
                </a:cubicBezTo>
                <a:cubicBezTo>
                  <a:pt x="2682" y="2368"/>
                  <a:pt x="2684" y="2367"/>
                  <a:pt x="2684" y="2365"/>
                </a:cubicBezTo>
                <a:cubicBezTo>
                  <a:pt x="2681" y="2366"/>
                  <a:pt x="2683" y="2360"/>
                  <a:pt x="2684" y="2360"/>
                </a:cubicBezTo>
                <a:cubicBezTo>
                  <a:pt x="2686" y="2361"/>
                  <a:pt x="2685" y="2368"/>
                  <a:pt x="2686" y="2365"/>
                </a:cubicBezTo>
                <a:cubicBezTo>
                  <a:pt x="2686" y="2365"/>
                  <a:pt x="2686" y="2364"/>
                  <a:pt x="2686" y="2364"/>
                </a:cubicBezTo>
                <a:cubicBezTo>
                  <a:pt x="2686" y="2362"/>
                  <a:pt x="2688" y="2360"/>
                  <a:pt x="2690" y="2361"/>
                </a:cubicBezTo>
                <a:cubicBezTo>
                  <a:pt x="2691" y="2362"/>
                  <a:pt x="2691" y="2365"/>
                  <a:pt x="2693" y="2364"/>
                </a:cubicBezTo>
                <a:cubicBezTo>
                  <a:pt x="2693" y="2358"/>
                  <a:pt x="2695" y="2363"/>
                  <a:pt x="2697" y="2361"/>
                </a:cubicBezTo>
                <a:cubicBezTo>
                  <a:pt x="2698" y="2357"/>
                  <a:pt x="2694" y="2358"/>
                  <a:pt x="2693" y="2355"/>
                </a:cubicBezTo>
                <a:cubicBezTo>
                  <a:pt x="2694" y="2358"/>
                  <a:pt x="2693" y="2359"/>
                  <a:pt x="2691" y="2359"/>
                </a:cubicBezTo>
                <a:cubicBezTo>
                  <a:pt x="2690" y="2356"/>
                  <a:pt x="2687" y="2359"/>
                  <a:pt x="2685" y="2357"/>
                </a:cubicBezTo>
                <a:lnTo>
                  <a:pt x="2685" y="2356"/>
                </a:lnTo>
                <a:lnTo>
                  <a:pt x="2685" y="2356"/>
                </a:lnTo>
                <a:cubicBezTo>
                  <a:pt x="2687" y="2354"/>
                  <a:pt x="2686" y="2348"/>
                  <a:pt x="2689" y="2346"/>
                </a:cubicBezTo>
                <a:close/>
                <a:moveTo>
                  <a:pt x="2194" y="2344"/>
                </a:moveTo>
                <a:cubicBezTo>
                  <a:pt x="2193" y="2346"/>
                  <a:pt x="2195" y="2350"/>
                  <a:pt x="2193" y="2350"/>
                </a:cubicBezTo>
                <a:cubicBezTo>
                  <a:pt x="2191" y="2350"/>
                  <a:pt x="2188" y="2350"/>
                  <a:pt x="2186" y="2350"/>
                </a:cubicBezTo>
                <a:lnTo>
                  <a:pt x="2186" y="2347"/>
                </a:lnTo>
                <a:cubicBezTo>
                  <a:pt x="2183" y="2347"/>
                  <a:pt x="2177" y="2344"/>
                  <a:pt x="2178" y="2349"/>
                </a:cubicBezTo>
                <a:cubicBezTo>
                  <a:pt x="2178" y="2352"/>
                  <a:pt x="2185" y="2348"/>
                  <a:pt x="2186" y="2351"/>
                </a:cubicBezTo>
                <a:lnTo>
                  <a:pt x="2186" y="2358"/>
                </a:lnTo>
                <a:cubicBezTo>
                  <a:pt x="2190" y="2359"/>
                  <a:pt x="2189" y="2364"/>
                  <a:pt x="2194" y="2364"/>
                </a:cubicBezTo>
                <a:cubicBezTo>
                  <a:pt x="2193" y="2360"/>
                  <a:pt x="2198" y="2363"/>
                  <a:pt x="2199" y="2361"/>
                </a:cubicBezTo>
                <a:lnTo>
                  <a:pt x="2199" y="2350"/>
                </a:lnTo>
                <a:cubicBezTo>
                  <a:pt x="2194" y="2351"/>
                  <a:pt x="2196" y="2346"/>
                  <a:pt x="2194" y="2344"/>
                </a:cubicBezTo>
                <a:close/>
                <a:moveTo>
                  <a:pt x="1681" y="2343"/>
                </a:moveTo>
                <a:cubicBezTo>
                  <a:pt x="1681" y="2343"/>
                  <a:pt x="1680" y="2343"/>
                  <a:pt x="1679" y="2343"/>
                </a:cubicBezTo>
                <a:cubicBezTo>
                  <a:pt x="1681" y="2346"/>
                  <a:pt x="1689" y="2348"/>
                  <a:pt x="1690" y="2348"/>
                </a:cubicBezTo>
                <a:cubicBezTo>
                  <a:pt x="1689" y="2348"/>
                  <a:pt x="1688" y="2347"/>
                  <a:pt x="1689" y="2347"/>
                </a:cubicBezTo>
                <a:cubicBezTo>
                  <a:pt x="1689" y="2347"/>
                  <a:pt x="1690" y="2347"/>
                  <a:pt x="1690" y="2346"/>
                </a:cubicBezTo>
                <a:lnTo>
                  <a:pt x="1690" y="2346"/>
                </a:lnTo>
                <a:cubicBezTo>
                  <a:pt x="1685" y="2347"/>
                  <a:pt x="1685" y="2343"/>
                  <a:pt x="1681" y="2343"/>
                </a:cubicBezTo>
                <a:close/>
                <a:moveTo>
                  <a:pt x="2835" y="2343"/>
                </a:moveTo>
                <a:cubicBezTo>
                  <a:pt x="2833" y="2344"/>
                  <a:pt x="2833" y="2346"/>
                  <a:pt x="2833" y="2348"/>
                </a:cubicBezTo>
                <a:cubicBezTo>
                  <a:pt x="2840" y="2350"/>
                  <a:pt x="2831" y="2355"/>
                  <a:pt x="2834" y="2357"/>
                </a:cubicBezTo>
                <a:cubicBezTo>
                  <a:pt x="2835" y="2357"/>
                  <a:pt x="2836" y="2357"/>
                  <a:pt x="2837" y="2357"/>
                </a:cubicBezTo>
                <a:lnTo>
                  <a:pt x="2837" y="2357"/>
                </a:lnTo>
                <a:cubicBezTo>
                  <a:pt x="2834" y="2352"/>
                  <a:pt x="2842" y="2349"/>
                  <a:pt x="2839" y="2344"/>
                </a:cubicBezTo>
                <a:cubicBezTo>
                  <a:pt x="2840" y="2348"/>
                  <a:pt x="2835" y="2346"/>
                  <a:pt x="2837" y="2343"/>
                </a:cubicBezTo>
                <a:cubicBezTo>
                  <a:pt x="2836" y="2343"/>
                  <a:pt x="2835" y="2343"/>
                  <a:pt x="2835" y="2343"/>
                </a:cubicBezTo>
                <a:close/>
                <a:moveTo>
                  <a:pt x="2380" y="2343"/>
                </a:moveTo>
                <a:cubicBezTo>
                  <a:pt x="2379" y="2343"/>
                  <a:pt x="2377" y="2342"/>
                  <a:pt x="2377" y="2344"/>
                </a:cubicBezTo>
                <a:lnTo>
                  <a:pt x="2377" y="2344"/>
                </a:lnTo>
                <a:cubicBezTo>
                  <a:pt x="2378" y="2344"/>
                  <a:pt x="2378" y="2346"/>
                  <a:pt x="2380" y="2346"/>
                </a:cubicBezTo>
                <a:lnTo>
                  <a:pt x="2380" y="2343"/>
                </a:lnTo>
                <a:close/>
                <a:moveTo>
                  <a:pt x="2845" y="2342"/>
                </a:moveTo>
                <a:cubicBezTo>
                  <a:pt x="2844" y="2342"/>
                  <a:pt x="2843" y="2343"/>
                  <a:pt x="2843" y="2345"/>
                </a:cubicBezTo>
                <a:cubicBezTo>
                  <a:pt x="2844" y="2345"/>
                  <a:pt x="2844" y="2347"/>
                  <a:pt x="2846" y="2347"/>
                </a:cubicBezTo>
                <a:lnTo>
                  <a:pt x="2846" y="2346"/>
                </a:lnTo>
                <a:cubicBezTo>
                  <a:pt x="2846" y="2345"/>
                  <a:pt x="2847" y="2344"/>
                  <a:pt x="2847" y="2342"/>
                </a:cubicBezTo>
                <a:cubicBezTo>
                  <a:pt x="2846" y="2342"/>
                  <a:pt x="2846" y="2342"/>
                  <a:pt x="2845" y="2342"/>
                </a:cubicBezTo>
                <a:close/>
                <a:moveTo>
                  <a:pt x="2692" y="2341"/>
                </a:moveTo>
                <a:cubicBezTo>
                  <a:pt x="2691" y="2341"/>
                  <a:pt x="2690" y="2341"/>
                  <a:pt x="2690" y="2342"/>
                </a:cubicBezTo>
                <a:lnTo>
                  <a:pt x="2689" y="2342"/>
                </a:lnTo>
                <a:cubicBezTo>
                  <a:pt x="2691" y="2342"/>
                  <a:pt x="2691" y="2344"/>
                  <a:pt x="2693" y="2343"/>
                </a:cubicBezTo>
                <a:cubicBezTo>
                  <a:pt x="2694" y="2342"/>
                  <a:pt x="2693" y="2341"/>
                  <a:pt x="2692" y="2341"/>
                </a:cubicBezTo>
                <a:close/>
                <a:moveTo>
                  <a:pt x="2698" y="2340"/>
                </a:moveTo>
                <a:lnTo>
                  <a:pt x="2698" y="2343"/>
                </a:lnTo>
                <a:lnTo>
                  <a:pt x="2700" y="2343"/>
                </a:lnTo>
                <a:lnTo>
                  <a:pt x="2700" y="2340"/>
                </a:lnTo>
                <a:lnTo>
                  <a:pt x="2698" y="2340"/>
                </a:lnTo>
                <a:close/>
                <a:moveTo>
                  <a:pt x="2070" y="2340"/>
                </a:moveTo>
                <a:cubicBezTo>
                  <a:pt x="2068" y="2340"/>
                  <a:pt x="2067" y="2341"/>
                  <a:pt x="2067" y="2344"/>
                </a:cubicBezTo>
                <a:cubicBezTo>
                  <a:pt x="2069" y="2345"/>
                  <a:pt x="2072" y="2345"/>
                  <a:pt x="2072" y="2349"/>
                </a:cubicBezTo>
                <a:cubicBezTo>
                  <a:pt x="2072" y="2351"/>
                  <a:pt x="2068" y="2350"/>
                  <a:pt x="2069" y="2352"/>
                </a:cubicBezTo>
                <a:cubicBezTo>
                  <a:pt x="2071" y="2353"/>
                  <a:pt x="2071" y="2354"/>
                  <a:pt x="2074" y="2354"/>
                </a:cubicBezTo>
                <a:cubicBezTo>
                  <a:pt x="2076" y="2349"/>
                  <a:pt x="2072" y="2348"/>
                  <a:pt x="2076" y="2343"/>
                </a:cubicBezTo>
                <a:lnTo>
                  <a:pt x="2076" y="2343"/>
                </a:lnTo>
                <a:cubicBezTo>
                  <a:pt x="2075" y="2342"/>
                  <a:pt x="2072" y="2341"/>
                  <a:pt x="2070" y="2340"/>
                </a:cubicBezTo>
                <a:close/>
                <a:moveTo>
                  <a:pt x="2769" y="2340"/>
                </a:moveTo>
                <a:lnTo>
                  <a:pt x="2769" y="2346"/>
                </a:lnTo>
                <a:cubicBezTo>
                  <a:pt x="2770" y="2346"/>
                  <a:pt x="2772" y="2346"/>
                  <a:pt x="2772" y="2345"/>
                </a:cubicBezTo>
                <a:cubicBezTo>
                  <a:pt x="2770" y="2344"/>
                  <a:pt x="2771" y="2341"/>
                  <a:pt x="2769" y="2340"/>
                </a:cubicBezTo>
                <a:close/>
                <a:moveTo>
                  <a:pt x="2108" y="2340"/>
                </a:moveTo>
                <a:cubicBezTo>
                  <a:pt x="2108" y="2340"/>
                  <a:pt x="2108" y="2340"/>
                  <a:pt x="2107" y="2341"/>
                </a:cubicBezTo>
                <a:cubicBezTo>
                  <a:pt x="2107" y="2347"/>
                  <a:pt x="2111" y="2349"/>
                  <a:pt x="2116" y="2349"/>
                </a:cubicBezTo>
                <a:cubicBezTo>
                  <a:pt x="2116" y="2346"/>
                  <a:pt x="2115" y="2343"/>
                  <a:pt x="2113" y="2341"/>
                </a:cubicBezTo>
                <a:lnTo>
                  <a:pt x="2113" y="2341"/>
                </a:lnTo>
                <a:cubicBezTo>
                  <a:pt x="2112" y="2343"/>
                  <a:pt x="2110" y="2340"/>
                  <a:pt x="2108" y="2340"/>
                </a:cubicBezTo>
                <a:close/>
                <a:moveTo>
                  <a:pt x="2429" y="2340"/>
                </a:moveTo>
                <a:cubicBezTo>
                  <a:pt x="2427" y="2343"/>
                  <a:pt x="2426" y="2348"/>
                  <a:pt x="2426" y="2352"/>
                </a:cubicBezTo>
                <a:lnTo>
                  <a:pt x="2430" y="2352"/>
                </a:lnTo>
                <a:lnTo>
                  <a:pt x="2430" y="2352"/>
                </a:lnTo>
                <a:lnTo>
                  <a:pt x="2431" y="2352"/>
                </a:lnTo>
                <a:lnTo>
                  <a:pt x="2430" y="2352"/>
                </a:lnTo>
                <a:lnTo>
                  <a:pt x="2430" y="2350"/>
                </a:lnTo>
                <a:cubicBezTo>
                  <a:pt x="2430" y="2345"/>
                  <a:pt x="2432" y="2341"/>
                  <a:pt x="2429" y="2340"/>
                </a:cubicBezTo>
                <a:close/>
                <a:moveTo>
                  <a:pt x="2782" y="2338"/>
                </a:moveTo>
                <a:cubicBezTo>
                  <a:pt x="2782" y="2342"/>
                  <a:pt x="2780" y="2343"/>
                  <a:pt x="2780" y="2346"/>
                </a:cubicBezTo>
                <a:cubicBezTo>
                  <a:pt x="2782" y="2346"/>
                  <a:pt x="2784" y="2346"/>
                  <a:pt x="2783" y="2348"/>
                </a:cubicBezTo>
                <a:cubicBezTo>
                  <a:pt x="2779" y="2347"/>
                  <a:pt x="2779" y="2351"/>
                  <a:pt x="2777" y="2352"/>
                </a:cubicBezTo>
                <a:cubicBezTo>
                  <a:pt x="2777" y="2351"/>
                  <a:pt x="2777" y="2349"/>
                  <a:pt x="2776" y="2347"/>
                </a:cubicBezTo>
                <a:cubicBezTo>
                  <a:pt x="2769" y="2349"/>
                  <a:pt x="2761" y="2350"/>
                  <a:pt x="2754" y="2348"/>
                </a:cubicBezTo>
                <a:cubicBezTo>
                  <a:pt x="2755" y="2349"/>
                  <a:pt x="2758" y="2348"/>
                  <a:pt x="2757" y="2351"/>
                </a:cubicBezTo>
                <a:cubicBezTo>
                  <a:pt x="2755" y="2350"/>
                  <a:pt x="2752" y="2350"/>
                  <a:pt x="2753" y="2346"/>
                </a:cubicBezTo>
                <a:cubicBezTo>
                  <a:pt x="2748" y="2348"/>
                  <a:pt x="2752" y="2358"/>
                  <a:pt x="2755" y="2359"/>
                </a:cubicBezTo>
                <a:cubicBezTo>
                  <a:pt x="2757" y="2358"/>
                  <a:pt x="2753" y="2355"/>
                  <a:pt x="2757" y="2354"/>
                </a:cubicBezTo>
                <a:lnTo>
                  <a:pt x="2757" y="2358"/>
                </a:lnTo>
                <a:cubicBezTo>
                  <a:pt x="2765" y="2358"/>
                  <a:pt x="2770" y="2354"/>
                  <a:pt x="2775" y="2359"/>
                </a:cubicBezTo>
                <a:cubicBezTo>
                  <a:pt x="2776" y="2355"/>
                  <a:pt x="2779" y="2354"/>
                  <a:pt x="2781" y="2353"/>
                </a:cubicBezTo>
                <a:cubicBezTo>
                  <a:pt x="2782" y="2354"/>
                  <a:pt x="2783" y="2356"/>
                  <a:pt x="2784" y="2357"/>
                </a:cubicBezTo>
                <a:cubicBezTo>
                  <a:pt x="2788" y="2356"/>
                  <a:pt x="2788" y="2351"/>
                  <a:pt x="2790" y="2348"/>
                </a:cubicBezTo>
                <a:lnTo>
                  <a:pt x="2790" y="2348"/>
                </a:lnTo>
                <a:cubicBezTo>
                  <a:pt x="2785" y="2348"/>
                  <a:pt x="2787" y="2340"/>
                  <a:pt x="2782" y="2338"/>
                </a:cubicBezTo>
                <a:close/>
                <a:moveTo>
                  <a:pt x="1617" y="2338"/>
                </a:moveTo>
                <a:cubicBezTo>
                  <a:pt x="1617" y="2338"/>
                  <a:pt x="1616" y="2338"/>
                  <a:pt x="1615" y="2340"/>
                </a:cubicBezTo>
                <a:cubicBezTo>
                  <a:pt x="1614" y="2340"/>
                  <a:pt x="1614" y="2339"/>
                  <a:pt x="1614" y="2341"/>
                </a:cubicBezTo>
                <a:lnTo>
                  <a:pt x="1614" y="2341"/>
                </a:lnTo>
                <a:cubicBezTo>
                  <a:pt x="1614" y="2344"/>
                  <a:pt x="1617" y="2339"/>
                  <a:pt x="1617" y="2338"/>
                </a:cubicBezTo>
                <a:close/>
                <a:moveTo>
                  <a:pt x="2952" y="2338"/>
                </a:moveTo>
                <a:cubicBezTo>
                  <a:pt x="2951" y="2340"/>
                  <a:pt x="2949" y="2341"/>
                  <a:pt x="2949" y="2345"/>
                </a:cubicBezTo>
                <a:cubicBezTo>
                  <a:pt x="2951" y="2345"/>
                  <a:pt x="2953" y="2345"/>
                  <a:pt x="2954" y="2345"/>
                </a:cubicBezTo>
                <a:lnTo>
                  <a:pt x="2954" y="2345"/>
                </a:lnTo>
                <a:cubicBezTo>
                  <a:pt x="2954" y="2342"/>
                  <a:pt x="2954" y="2339"/>
                  <a:pt x="2952" y="2338"/>
                </a:cubicBezTo>
                <a:close/>
                <a:moveTo>
                  <a:pt x="2732" y="2338"/>
                </a:moveTo>
                <a:cubicBezTo>
                  <a:pt x="2730" y="2338"/>
                  <a:pt x="2730" y="2342"/>
                  <a:pt x="2731" y="2339"/>
                </a:cubicBezTo>
                <a:cubicBezTo>
                  <a:pt x="2732" y="2339"/>
                  <a:pt x="2735" y="2339"/>
                  <a:pt x="2733" y="2338"/>
                </a:cubicBezTo>
                <a:lnTo>
                  <a:pt x="2733" y="2338"/>
                </a:lnTo>
                <a:cubicBezTo>
                  <a:pt x="2733" y="2338"/>
                  <a:pt x="2732" y="2338"/>
                  <a:pt x="2732" y="2338"/>
                </a:cubicBezTo>
                <a:close/>
                <a:moveTo>
                  <a:pt x="2604" y="2337"/>
                </a:moveTo>
                <a:cubicBezTo>
                  <a:pt x="2603" y="2337"/>
                  <a:pt x="2602" y="2337"/>
                  <a:pt x="2601" y="2339"/>
                </a:cubicBezTo>
                <a:lnTo>
                  <a:pt x="2602" y="2339"/>
                </a:lnTo>
                <a:cubicBezTo>
                  <a:pt x="2605" y="2338"/>
                  <a:pt x="2607" y="2342"/>
                  <a:pt x="2608" y="2338"/>
                </a:cubicBezTo>
                <a:cubicBezTo>
                  <a:pt x="2606" y="2338"/>
                  <a:pt x="2605" y="2337"/>
                  <a:pt x="2604" y="2337"/>
                </a:cubicBezTo>
                <a:close/>
                <a:moveTo>
                  <a:pt x="2619" y="2336"/>
                </a:moveTo>
                <a:lnTo>
                  <a:pt x="2619" y="2339"/>
                </a:lnTo>
                <a:lnTo>
                  <a:pt x="2621" y="2339"/>
                </a:lnTo>
                <a:lnTo>
                  <a:pt x="2621" y="2336"/>
                </a:lnTo>
                <a:cubicBezTo>
                  <a:pt x="2620" y="2336"/>
                  <a:pt x="2619" y="2336"/>
                  <a:pt x="2619" y="2336"/>
                </a:cubicBezTo>
                <a:close/>
                <a:moveTo>
                  <a:pt x="2625" y="2336"/>
                </a:moveTo>
                <a:cubicBezTo>
                  <a:pt x="2624" y="2336"/>
                  <a:pt x="2623" y="2336"/>
                  <a:pt x="2623" y="2338"/>
                </a:cubicBezTo>
                <a:cubicBezTo>
                  <a:pt x="2624" y="2338"/>
                  <a:pt x="2624" y="2339"/>
                  <a:pt x="2626" y="2339"/>
                </a:cubicBezTo>
                <a:lnTo>
                  <a:pt x="2626" y="2339"/>
                </a:lnTo>
                <a:cubicBezTo>
                  <a:pt x="2627" y="2337"/>
                  <a:pt x="2626" y="2337"/>
                  <a:pt x="2625" y="2336"/>
                </a:cubicBezTo>
                <a:close/>
                <a:moveTo>
                  <a:pt x="1600" y="2336"/>
                </a:moveTo>
                <a:cubicBezTo>
                  <a:pt x="1599" y="2336"/>
                  <a:pt x="1599" y="2336"/>
                  <a:pt x="1599" y="2336"/>
                </a:cubicBezTo>
                <a:lnTo>
                  <a:pt x="1599" y="2340"/>
                </a:lnTo>
                <a:cubicBezTo>
                  <a:pt x="1601" y="2341"/>
                  <a:pt x="1602" y="2336"/>
                  <a:pt x="1600" y="2336"/>
                </a:cubicBezTo>
                <a:close/>
                <a:moveTo>
                  <a:pt x="1571" y="2336"/>
                </a:moveTo>
                <a:cubicBezTo>
                  <a:pt x="1571" y="2336"/>
                  <a:pt x="1570" y="2336"/>
                  <a:pt x="1569" y="2336"/>
                </a:cubicBezTo>
                <a:lnTo>
                  <a:pt x="1569" y="2336"/>
                </a:lnTo>
                <a:cubicBezTo>
                  <a:pt x="1569" y="2339"/>
                  <a:pt x="1571" y="2339"/>
                  <a:pt x="1573" y="2339"/>
                </a:cubicBezTo>
                <a:cubicBezTo>
                  <a:pt x="1574" y="2337"/>
                  <a:pt x="1573" y="2336"/>
                  <a:pt x="1571" y="2336"/>
                </a:cubicBezTo>
                <a:close/>
                <a:moveTo>
                  <a:pt x="2130" y="2336"/>
                </a:moveTo>
                <a:cubicBezTo>
                  <a:pt x="2125" y="2336"/>
                  <a:pt x="2125" y="2339"/>
                  <a:pt x="2123" y="2342"/>
                </a:cubicBezTo>
                <a:cubicBezTo>
                  <a:pt x="2123" y="2346"/>
                  <a:pt x="2126" y="2346"/>
                  <a:pt x="2125" y="2349"/>
                </a:cubicBezTo>
                <a:cubicBezTo>
                  <a:pt x="2121" y="2347"/>
                  <a:pt x="2125" y="2354"/>
                  <a:pt x="2122" y="2353"/>
                </a:cubicBezTo>
                <a:cubicBezTo>
                  <a:pt x="2120" y="2352"/>
                  <a:pt x="2120" y="2354"/>
                  <a:pt x="2118" y="2352"/>
                </a:cubicBezTo>
                <a:cubicBezTo>
                  <a:pt x="2117" y="2359"/>
                  <a:pt x="2118" y="2359"/>
                  <a:pt x="2120" y="2363"/>
                </a:cubicBezTo>
                <a:cubicBezTo>
                  <a:pt x="2117" y="2367"/>
                  <a:pt x="2115" y="2365"/>
                  <a:pt x="2111" y="2366"/>
                </a:cubicBezTo>
                <a:cubicBezTo>
                  <a:pt x="2113" y="2362"/>
                  <a:pt x="2108" y="2359"/>
                  <a:pt x="2113" y="2356"/>
                </a:cubicBezTo>
                <a:cubicBezTo>
                  <a:pt x="2110" y="2355"/>
                  <a:pt x="2104" y="2358"/>
                  <a:pt x="2105" y="2352"/>
                </a:cubicBezTo>
                <a:cubicBezTo>
                  <a:pt x="2102" y="2353"/>
                  <a:pt x="2100" y="2355"/>
                  <a:pt x="2099" y="2358"/>
                </a:cubicBezTo>
                <a:lnTo>
                  <a:pt x="2092" y="2358"/>
                </a:lnTo>
                <a:cubicBezTo>
                  <a:pt x="2091" y="2365"/>
                  <a:pt x="2078" y="2359"/>
                  <a:pt x="2073" y="2361"/>
                </a:cubicBezTo>
                <a:lnTo>
                  <a:pt x="2073" y="2365"/>
                </a:lnTo>
                <a:cubicBezTo>
                  <a:pt x="2075" y="2366"/>
                  <a:pt x="2080" y="2364"/>
                  <a:pt x="2081" y="2366"/>
                </a:cubicBezTo>
                <a:cubicBezTo>
                  <a:pt x="2078" y="2366"/>
                  <a:pt x="2075" y="2366"/>
                  <a:pt x="2073" y="2366"/>
                </a:cubicBezTo>
                <a:cubicBezTo>
                  <a:pt x="2077" y="2369"/>
                  <a:pt x="2089" y="2370"/>
                  <a:pt x="2090" y="2366"/>
                </a:cubicBezTo>
                <a:cubicBezTo>
                  <a:pt x="2092" y="2367"/>
                  <a:pt x="2092" y="2370"/>
                  <a:pt x="2093" y="2372"/>
                </a:cubicBezTo>
                <a:cubicBezTo>
                  <a:pt x="2097" y="2371"/>
                  <a:pt x="2099" y="2367"/>
                  <a:pt x="2101" y="2364"/>
                </a:cubicBezTo>
                <a:cubicBezTo>
                  <a:pt x="2102" y="2367"/>
                  <a:pt x="2106" y="2366"/>
                  <a:pt x="2105" y="2371"/>
                </a:cubicBezTo>
                <a:cubicBezTo>
                  <a:pt x="2108" y="2371"/>
                  <a:pt x="2112" y="2369"/>
                  <a:pt x="2114" y="2367"/>
                </a:cubicBezTo>
                <a:cubicBezTo>
                  <a:pt x="2114" y="2370"/>
                  <a:pt x="2117" y="2372"/>
                  <a:pt x="2117" y="2375"/>
                </a:cubicBezTo>
                <a:cubicBezTo>
                  <a:pt x="2121" y="2373"/>
                  <a:pt x="2122" y="2369"/>
                  <a:pt x="2126" y="2373"/>
                </a:cubicBezTo>
                <a:cubicBezTo>
                  <a:pt x="2128" y="2368"/>
                  <a:pt x="2133" y="2366"/>
                  <a:pt x="2137" y="2364"/>
                </a:cubicBezTo>
                <a:cubicBezTo>
                  <a:pt x="2138" y="2367"/>
                  <a:pt x="2146" y="2371"/>
                  <a:pt x="2148" y="2367"/>
                </a:cubicBezTo>
                <a:cubicBezTo>
                  <a:pt x="2147" y="2367"/>
                  <a:pt x="2144" y="2367"/>
                  <a:pt x="2144" y="2366"/>
                </a:cubicBezTo>
                <a:cubicBezTo>
                  <a:pt x="2150" y="2363"/>
                  <a:pt x="2156" y="2361"/>
                  <a:pt x="2162" y="2362"/>
                </a:cubicBezTo>
                <a:cubicBezTo>
                  <a:pt x="2162" y="2364"/>
                  <a:pt x="2160" y="2368"/>
                  <a:pt x="2164" y="2367"/>
                </a:cubicBezTo>
                <a:cubicBezTo>
                  <a:pt x="2164" y="2364"/>
                  <a:pt x="2162" y="2357"/>
                  <a:pt x="2167" y="2358"/>
                </a:cubicBezTo>
                <a:cubicBezTo>
                  <a:pt x="2163" y="2354"/>
                  <a:pt x="2161" y="2349"/>
                  <a:pt x="2161" y="2343"/>
                </a:cubicBezTo>
                <a:cubicBezTo>
                  <a:pt x="2158" y="2343"/>
                  <a:pt x="2156" y="2346"/>
                  <a:pt x="2156" y="2349"/>
                </a:cubicBezTo>
                <a:cubicBezTo>
                  <a:pt x="2156" y="2352"/>
                  <a:pt x="2159" y="2354"/>
                  <a:pt x="2162" y="2354"/>
                </a:cubicBezTo>
                <a:cubicBezTo>
                  <a:pt x="2162" y="2356"/>
                  <a:pt x="2162" y="2358"/>
                  <a:pt x="2161" y="2358"/>
                </a:cubicBezTo>
                <a:cubicBezTo>
                  <a:pt x="2159" y="2355"/>
                  <a:pt x="2155" y="2357"/>
                  <a:pt x="2153" y="2358"/>
                </a:cubicBezTo>
                <a:cubicBezTo>
                  <a:pt x="2152" y="2356"/>
                  <a:pt x="2152" y="2353"/>
                  <a:pt x="2149" y="2353"/>
                </a:cubicBezTo>
                <a:cubicBezTo>
                  <a:pt x="2147" y="2354"/>
                  <a:pt x="2147" y="2357"/>
                  <a:pt x="2145" y="2358"/>
                </a:cubicBezTo>
                <a:cubicBezTo>
                  <a:pt x="2144" y="2357"/>
                  <a:pt x="2142" y="2356"/>
                  <a:pt x="2142" y="2353"/>
                </a:cubicBezTo>
                <a:cubicBezTo>
                  <a:pt x="2139" y="2353"/>
                  <a:pt x="2140" y="2357"/>
                  <a:pt x="2137" y="2358"/>
                </a:cubicBezTo>
                <a:lnTo>
                  <a:pt x="2137" y="2353"/>
                </a:lnTo>
                <a:cubicBezTo>
                  <a:pt x="2132" y="2352"/>
                  <a:pt x="2126" y="2354"/>
                  <a:pt x="2121" y="2358"/>
                </a:cubicBezTo>
                <a:cubicBezTo>
                  <a:pt x="2122" y="2355"/>
                  <a:pt x="2124" y="2352"/>
                  <a:pt x="2129" y="2353"/>
                </a:cubicBezTo>
                <a:cubicBezTo>
                  <a:pt x="2128" y="2349"/>
                  <a:pt x="2132" y="2351"/>
                  <a:pt x="2131" y="2347"/>
                </a:cubicBezTo>
                <a:cubicBezTo>
                  <a:pt x="2128" y="2344"/>
                  <a:pt x="2128" y="2342"/>
                  <a:pt x="2130" y="2336"/>
                </a:cubicBezTo>
                <a:close/>
                <a:moveTo>
                  <a:pt x="2711" y="2335"/>
                </a:moveTo>
                <a:lnTo>
                  <a:pt x="2711" y="2338"/>
                </a:lnTo>
                <a:lnTo>
                  <a:pt x="2711" y="2338"/>
                </a:lnTo>
                <a:lnTo>
                  <a:pt x="2711" y="2338"/>
                </a:lnTo>
                <a:lnTo>
                  <a:pt x="2711" y="2335"/>
                </a:lnTo>
                <a:close/>
                <a:moveTo>
                  <a:pt x="2757" y="2335"/>
                </a:moveTo>
                <a:lnTo>
                  <a:pt x="2757" y="2336"/>
                </a:lnTo>
                <a:lnTo>
                  <a:pt x="2759" y="2336"/>
                </a:lnTo>
                <a:lnTo>
                  <a:pt x="2759" y="2335"/>
                </a:lnTo>
                <a:lnTo>
                  <a:pt x="2757" y="2335"/>
                </a:lnTo>
                <a:close/>
                <a:moveTo>
                  <a:pt x="2170" y="2334"/>
                </a:moveTo>
                <a:lnTo>
                  <a:pt x="2170" y="2341"/>
                </a:lnTo>
                <a:lnTo>
                  <a:pt x="2170" y="2341"/>
                </a:lnTo>
                <a:lnTo>
                  <a:pt x="2170" y="2341"/>
                </a:lnTo>
                <a:lnTo>
                  <a:pt x="2170" y="2341"/>
                </a:lnTo>
                <a:lnTo>
                  <a:pt x="2172" y="2340"/>
                </a:lnTo>
                <a:cubicBezTo>
                  <a:pt x="2177" y="2338"/>
                  <a:pt x="2186" y="2340"/>
                  <a:pt x="2189" y="2334"/>
                </a:cubicBezTo>
                <a:cubicBezTo>
                  <a:pt x="2183" y="2337"/>
                  <a:pt x="2177" y="2334"/>
                  <a:pt x="2170" y="2334"/>
                </a:cubicBezTo>
                <a:close/>
                <a:moveTo>
                  <a:pt x="2888" y="2334"/>
                </a:moveTo>
                <a:cubicBezTo>
                  <a:pt x="2887" y="2335"/>
                  <a:pt x="2886" y="2336"/>
                  <a:pt x="2885" y="2336"/>
                </a:cubicBezTo>
                <a:lnTo>
                  <a:pt x="2885" y="2336"/>
                </a:lnTo>
                <a:cubicBezTo>
                  <a:pt x="2884" y="2341"/>
                  <a:pt x="2886" y="2342"/>
                  <a:pt x="2889" y="2344"/>
                </a:cubicBezTo>
                <a:cubicBezTo>
                  <a:pt x="2891" y="2340"/>
                  <a:pt x="2893" y="2338"/>
                  <a:pt x="2890" y="2334"/>
                </a:cubicBezTo>
                <a:cubicBezTo>
                  <a:pt x="2889" y="2334"/>
                  <a:pt x="2889" y="2334"/>
                  <a:pt x="2888" y="2334"/>
                </a:cubicBezTo>
                <a:close/>
                <a:moveTo>
                  <a:pt x="1596" y="2334"/>
                </a:moveTo>
                <a:lnTo>
                  <a:pt x="1596" y="2336"/>
                </a:lnTo>
                <a:lnTo>
                  <a:pt x="1598" y="2336"/>
                </a:lnTo>
                <a:lnTo>
                  <a:pt x="1598" y="2334"/>
                </a:lnTo>
                <a:lnTo>
                  <a:pt x="1596" y="2334"/>
                </a:lnTo>
                <a:close/>
                <a:moveTo>
                  <a:pt x="2105" y="2334"/>
                </a:moveTo>
                <a:cubicBezTo>
                  <a:pt x="2102" y="2335"/>
                  <a:pt x="2099" y="2335"/>
                  <a:pt x="2095" y="2335"/>
                </a:cubicBezTo>
                <a:cubicBezTo>
                  <a:pt x="2095" y="2341"/>
                  <a:pt x="2096" y="2344"/>
                  <a:pt x="2100" y="2345"/>
                </a:cubicBezTo>
                <a:lnTo>
                  <a:pt x="2102" y="2345"/>
                </a:lnTo>
                <a:lnTo>
                  <a:pt x="2102" y="2345"/>
                </a:lnTo>
                <a:lnTo>
                  <a:pt x="2102" y="2345"/>
                </a:lnTo>
                <a:lnTo>
                  <a:pt x="2102" y="2345"/>
                </a:lnTo>
                <a:lnTo>
                  <a:pt x="2103" y="2339"/>
                </a:lnTo>
                <a:cubicBezTo>
                  <a:pt x="2104" y="2338"/>
                  <a:pt x="2105" y="2336"/>
                  <a:pt x="2105" y="2334"/>
                </a:cubicBezTo>
                <a:close/>
                <a:moveTo>
                  <a:pt x="2848" y="2333"/>
                </a:moveTo>
                <a:cubicBezTo>
                  <a:pt x="2847" y="2333"/>
                  <a:pt x="2847" y="2333"/>
                  <a:pt x="2846" y="2333"/>
                </a:cubicBezTo>
                <a:cubicBezTo>
                  <a:pt x="2847" y="2337"/>
                  <a:pt x="2847" y="2340"/>
                  <a:pt x="2849" y="2341"/>
                </a:cubicBezTo>
                <a:lnTo>
                  <a:pt x="2849" y="2341"/>
                </a:lnTo>
                <a:cubicBezTo>
                  <a:pt x="2851" y="2339"/>
                  <a:pt x="2851" y="2334"/>
                  <a:pt x="2848" y="2333"/>
                </a:cubicBezTo>
                <a:close/>
                <a:moveTo>
                  <a:pt x="2776" y="2333"/>
                </a:moveTo>
                <a:cubicBezTo>
                  <a:pt x="2776" y="2335"/>
                  <a:pt x="2774" y="2339"/>
                  <a:pt x="2776" y="2339"/>
                </a:cubicBezTo>
                <a:lnTo>
                  <a:pt x="2776" y="2339"/>
                </a:lnTo>
                <a:cubicBezTo>
                  <a:pt x="2776" y="2335"/>
                  <a:pt x="2779" y="2334"/>
                  <a:pt x="2776" y="2333"/>
                </a:cubicBezTo>
                <a:close/>
                <a:moveTo>
                  <a:pt x="2901" y="2332"/>
                </a:moveTo>
                <a:cubicBezTo>
                  <a:pt x="2901" y="2335"/>
                  <a:pt x="2903" y="2337"/>
                  <a:pt x="2900" y="2338"/>
                </a:cubicBezTo>
                <a:cubicBezTo>
                  <a:pt x="2900" y="2336"/>
                  <a:pt x="2898" y="2336"/>
                  <a:pt x="2896" y="2336"/>
                </a:cubicBezTo>
                <a:cubicBezTo>
                  <a:pt x="2895" y="2340"/>
                  <a:pt x="2895" y="2344"/>
                  <a:pt x="2895" y="2348"/>
                </a:cubicBezTo>
                <a:lnTo>
                  <a:pt x="2895" y="2347"/>
                </a:lnTo>
                <a:cubicBezTo>
                  <a:pt x="2904" y="2353"/>
                  <a:pt x="2908" y="2336"/>
                  <a:pt x="2901" y="2332"/>
                </a:cubicBezTo>
                <a:close/>
                <a:moveTo>
                  <a:pt x="2956" y="2332"/>
                </a:moveTo>
                <a:cubicBezTo>
                  <a:pt x="2953" y="2332"/>
                  <a:pt x="2951" y="2335"/>
                  <a:pt x="2954" y="2336"/>
                </a:cubicBezTo>
                <a:cubicBezTo>
                  <a:pt x="2954" y="2335"/>
                  <a:pt x="2954" y="2335"/>
                  <a:pt x="2955" y="2335"/>
                </a:cubicBezTo>
                <a:cubicBezTo>
                  <a:pt x="2955" y="2337"/>
                  <a:pt x="2955" y="2339"/>
                  <a:pt x="2957" y="2338"/>
                </a:cubicBezTo>
                <a:lnTo>
                  <a:pt x="2957" y="2333"/>
                </a:lnTo>
                <a:lnTo>
                  <a:pt x="2957" y="2333"/>
                </a:lnTo>
                <a:cubicBezTo>
                  <a:pt x="2956" y="2333"/>
                  <a:pt x="2956" y="2332"/>
                  <a:pt x="2956" y="2332"/>
                </a:cubicBezTo>
                <a:close/>
                <a:moveTo>
                  <a:pt x="2421" y="2331"/>
                </a:moveTo>
                <a:cubicBezTo>
                  <a:pt x="2421" y="2333"/>
                  <a:pt x="2419" y="2333"/>
                  <a:pt x="2419" y="2334"/>
                </a:cubicBezTo>
                <a:cubicBezTo>
                  <a:pt x="2420" y="2334"/>
                  <a:pt x="2421" y="2335"/>
                  <a:pt x="2422" y="2335"/>
                </a:cubicBezTo>
                <a:cubicBezTo>
                  <a:pt x="2422" y="2335"/>
                  <a:pt x="2422" y="2335"/>
                  <a:pt x="2422" y="2335"/>
                </a:cubicBezTo>
                <a:lnTo>
                  <a:pt x="2422" y="2334"/>
                </a:lnTo>
                <a:lnTo>
                  <a:pt x="2422" y="2335"/>
                </a:lnTo>
                <a:lnTo>
                  <a:pt x="2423" y="2334"/>
                </a:lnTo>
                <a:lnTo>
                  <a:pt x="2422" y="2334"/>
                </a:lnTo>
                <a:lnTo>
                  <a:pt x="2422" y="2333"/>
                </a:lnTo>
                <a:cubicBezTo>
                  <a:pt x="2422" y="2332"/>
                  <a:pt x="2422" y="2331"/>
                  <a:pt x="2421" y="2331"/>
                </a:cubicBezTo>
                <a:close/>
                <a:moveTo>
                  <a:pt x="2178" y="2330"/>
                </a:moveTo>
                <a:cubicBezTo>
                  <a:pt x="2176" y="2333"/>
                  <a:pt x="2181" y="2333"/>
                  <a:pt x="2181" y="2331"/>
                </a:cubicBezTo>
                <a:cubicBezTo>
                  <a:pt x="2180" y="2331"/>
                  <a:pt x="2180" y="2330"/>
                  <a:pt x="2178" y="2330"/>
                </a:cubicBezTo>
                <a:lnTo>
                  <a:pt x="2178" y="2330"/>
                </a:lnTo>
                <a:close/>
                <a:moveTo>
                  <a:pt x="2698" y="2330"/>
                </a:moveTo>
                <a:cubicBezTo>
                  <a:pt x="2698" y="2333"/>
                  <a:pt x="2698" y="2336"/>
                  <a:pt x="2702" y="2335"/>
                </a:cubicBezTo>
                <a:cubicBezTo>
                  <a:pt x="2702" y="2332"/>
                  <a:pt x="2701" y="2330"/>
                  <a:pt x="2698" y="2330"/>
                </a:cubicBezTo>
                <a:close/>
                <a:moveTo>
                  <a:pt x="2653" y="2329"/>
                </a:moveTo>
                <a:cubicBezTo>
                  <a:pt x="2652" y="2329"/>
                  <a:pt x="2651" y="2329"/>
                  <a:pt x="2650" y="2331"/>
                </a:cubicBezTo>
                <a:cubicBezTo>
                  <a:pt x="2652" y="2332"/>
                  <a:pt x="2656" y="2331"/>
                  <a:pt x="2655" y="2335"/>
                </a:cubicBezTo>
                <a:cubicBezTo>
                  <a:pt x="2654" y="2334"/>
                  <a:pt x="2650" y="2333"/>
                  <a:pt x="2650" y="2336"/>
                </a:cubicBezTo>
                <a:cubicBezTo>
                  <a:pt x="2651" y="2337"/>
                  <a:pt x="2652" y="2337"/>
                  <a:pt x="2652" y="2338"/>
                </a:cubicBezTo>
                <a:lnTo>
                  <a:pt x="2652" y="2341"/>
                </a:lnTo>
                <a:lnTo>
                  <a:pt x="2654" y="2341"/>
                </a:lnTo>
                <a:lnTo>
                  <a:pt x="2654" y="2339"/>
                </a:lnTo>
                <a:cubicBezTo>
                  <a:pt x="2656" y="2340"/>
                  <a:pt x="2657" y="2340"/>
                  <a:pt x="2658" y="2340"/>
                </a:cubicBezTo>
                <a:cubicBezTo>
                  <a:pt x="2658" y="2339"/>
                  <a:pt x="2658" y="2338"/>
                  <a:pt x="2659" y="2338"/>
                </a:cubicBezTo>
                <a:lnTo>
                  <a:pt x="2659" y="2337"/>
                </a:lnTo>
                <a:cubicBezTo>
                  <a:pt x="2658" y="2334"/>
                  <a:pt x="2657" y="2331"/>
                  <a:pt x="2659" y="2330"/>
                </a:cubicBezTo>
                <a:cubicBezTo>
                  <a:pt x="2656" y="2331"/>
                  <a:pt x="2655" y="2329"/>
                  <a:pt x="2653" y="2329"/>
                </a:cubicBezTo>
                <a:close/>
                <a:moveTo>
                  <a:pt x="1122" y="2329"/>
                </a:moveTo>
                <a:cubicBezTo>
                  <a:pt x="1120" y="2330"/>
                  <a:pt x="1120" y="2333"/>
                  <a:pt x="1124" y="2332"/>
                </a:cubicBezTo>
                <a:lnTo>
                  <a:pt x="1124" y="2332"/>
                </a:lnTo>
                <a:cubicBezTo>
                  <a:pt x="1124" y="2331"/>
                  <a:pt x="1123" y="2329"/>
                  <a:pt x="1122" y="2329"/>
                </a:cubicBezTo>
                <a:close/>
                <a:moveTo>
                  <a:pt x="2828" y="2329"/>
                </a:moveTo>
                <a:cubicBezTo>
                  <a:pt x="2826" y="2335"/>
                  <a:pt x="2828" y="2343"/>
                  <a:pt x="2827" y="2348"/>
                </a:cubicBezTo>
                <a:cubicBezTo>
                  <a:pt x="2822" y="2346"/>
                  <a:pt x="2824" y="2342"/>
                  <a:pt x="2823" y="2337"/>
                </a:cubicBezTo>
                <a:cubicBezTo>
                  <a:pt x="2820" y="2337"/>
                  <a:pt x="2820" y="2340"/>
                  <a:pt x="2818" y="2340"/>
                </a:cubicBezTo>
                <a:cubicBezTo>
                  <a:pt x="2820" y="2345"/>
                  <a:pt x="2819" y="2347"/>
                  <a:pt x="2820" y="2352"/>
                </a:cubicBezTo>
                <a:cubicBezTo>
                  <a:pt x="2822" y="2353"/>
                  <a:pt x="2827" y="2351"/>
                  <a:pt x="2827" y="2354"/>
                </a:cubicBezTo>
                <a:cubicBezTo>
                  <a:pt x="2827" y="2358"/>
                  <a:pt x="2825" y="2365"/>
                  <a:pt x="2831" y="2364"/>
                </a:cubicBezTo>
                <a:cubicBezTo>
                  <a:pt x="2832" y="2361"/>
                  <a:pt x="2828" y="2356"/>
                  <a:pt x="2829" y="2352"/>
                </a:cubicBezTo>
                <a:cubicBezTo>
                  <a:pt x="2831" y="2352"/>
                  <a:pt x="2833" y="2354"/>
                  <a:pt x="2834" y="2351"/>
                </a:cubicBezTo>
                <a:lnTo>
                  <a:pt x="2834" y="2350"/>
                </a:lnTo>
                <a:cubicBezTo>
                  <a:pt x="2831" y="2349"/>
                  <a:pt x="2833" y="2342"/>
                  <a:pt x="2829" y="2342"/>
                </a:cubicBezTo>
                <a:cubicBezTo>
                  <a:pt x="2832" y="2339"/>
                  <a:pt x="2829" y="2333"/>
                  <a:pt x="2828" y="2329"/>
                </a:cubicBezTo>
                <a:close/>
                <a:moveTo>
                  <a:pt x="2751" y="2329"/>
                </a:moveTo>
                <a:lnTo>
                  <a:pt x="2751" y="2329"/>
                </a:lnTo>
                <a:lnTo>
                  <a:pt x="2751" y="2329"/>
                </a:lnTo>
                <a:lnTo>
                  <a:pt x="2751" y="2331"/>
                </a:lnTo>
                <a:cubicBezTo>
                  <a:pt x="2751" y="2332"/>
                  <a:pt x="2752" y="2333"/>
                  <a:pt x="2752" y="2333"/>
                </a:cubicBezTo>
                <a:cubicBezTo>
                  <a:pt x="2752" y="2331"/>
                  <a:pt x="2755" y="2333"/>
                  <a:pt x="2755" y="2331"/>
                </a:cubicBezTo>
                <a:cubicBezTo>
                  <a:pt x="2753" y="2332"/>
                  <a:pt x="2753" y="2330"/>
                  <a:pt x="2752" y="2329"/>
                </a:cubicBezTo>
                <a:lnTo>
                  <a:pt x="2751" y="2329"/>
                </a:lnTo>
                <a:lnTo>
                  <a:pt x="2751" y="2329"/>
                </a:lnTo>
                <a:close/>
                <a:moveTo>
                  <a:pt x="2740" y="2329"/>
                </a:moveTo>
                <a:cubicBezTo>
                  <a:pt x="2740" y="2331"/>
                  <a:pt x="2738" y="2331"/>
                  <a:pt x="2739" y="2334"/>
                </a:cubicBezTo>
                <a:cubicBezTo>
                  <a:pt x="2741" y="2334"/>
                  <a:pt x="2742" y="2333"/>
                  <a:pt x="2743" y="2332"/>
                </a:cubicBezTo>
                <a:lnTo>
                  <a:pt x="2743" y="2332"/>
                </a:lnTo>
                <a:cubicBezTo>
                  <a:pt x="2741" y="2332"/>
                  <a:pt x="2742" y="2329"/>
                  <a:pt x="2740" y="2329"/>
                </a:cubicBezTo>
                <a:close/>
                <a:moveTo>
                  <a:pt x="2489" y="2328"/>
                </a:moveTo>
                <a:lnTo>
                  <a:pt x="2487" y="2328"/>
                </a:lnTo>
                <a:lnTo>
                  <a:pt x="2487" y="2331"/>
                </a:lnTo>
                <a:cubicBezTo>
                  <a:pt x="2488" y="2331"/>
                  <a:pt x="2489" y="2331"/>
                  <a:pt x="2489" y="2331"/>
                </a:cubicBezTo>
                <a:lnTo>
                  <a:pt x="2489" y="2328"/>
                </a:lnTo>
                <a:close/>
                <a:moveTo>
                  <a:pt x="3066" y="2328"/>
                </a:moveTo>
                <a:lnTo>
                  <a:pt x="3067" y="2329"/>
                </a:lnTo>
                <a:lnTo>
                  <a:pt x="3068" y="2329"/>
                </a:lnTo>
                <a:lnTo>
                  <a:pt x="3068" y="2330"/>
                </a:lnTo>
                <a:lnTo>
                  <a:pt x="3068" y="2330"/>
                </a:lnTo>
                <a:cubicBezTo>
                  <a:pt x="3067" y="2330"/>
                  <a:pt x="3066" y="2329"/>
                  <a:pt x="3066" y="2329"/>
                </a:cubicBezTo>
                <a:lnTo>
                  <a:pt x="3066" y="2328"/>
                </a:lnTo>
                <a:close/>
                <a:moveTo>
                  <a:pt x="2729" y="2328"/>
                </a:moveTo>
                <a:cubicBezTo>
                  <a:pt x="2729" y="2331"/>
                  <a:pt x="2729" y="2333"/>
                  <a:pt x="2730" y="2335"/>
                </a:cubicBezTo>
                <a:cubicBezTo>
                  <a:pt x="2733" y="2335"/>
                  <a:pt x="2736" y="2336"/>
                  <a:pt x="2737" y="2334"/>
                </a:cubicBezTo>
                <a:lnTo>
                  <a:pt x="2737" y="2331"/>
                </a:lnTo>
                <a:lnTo>
                  <a:pt x="2737" y="2331"/>
                </a:lnTo>
                <a:cubicBezTo>
                  <a:pt x="2734" y="2329"/>
                  <a:pt x="2733" y="2331"/>
                  <a:pt x="2729" y="2328"/>
                </a:cubicBezTo>
                <a:close/>
                <a:moveTo>
                  <a:pt x="2713" y="2328"/>
                </a:moveTo>
                <a:cubicBezTo>
                  <a:pt x="2712" y="2330"/>
                  <a:pt x="2710" y="2330"/>
                  <a:pt x="2711" y="2333"/>
                </a:cubicBezTo>
                <a:cubicBezTo>
                  <a:pt x="2715" y="2336"/>
                  <a:pt x="2719" y="2333"/>
                  <a:pt x="2725" y="2334"/>
                </a:cubicBezTo>
                <a:lnTo>
                  <a:pt x="2725" y="2329"/>
                </a:lnTo>
                <a:lnTo>
                  <a:pt x="2725" y="2329"/>
                </a:lnTo>
                <a:cubicBezTo>
                  <a:pt x="2719" y="2330"/>
                  <a:pt x="2718" y="2331"/>
                  <a:pt x="2713" y="2328"/>
                </a:cubicBezTo>
                <a:close/>
                <a:moveTo>
                  <a:pt x="1141" y="2328"/>
                </a:moveTo>
                <a:cubicBezTo>
                  <a:pt x="1141" y="2330"/>
                  <a:pt x="1140" y="2330"/>
                  <a:pt x="1140" y="2332"/>
                </a:cubicBezTo>
                <a:cubicBezTo>
                  <a:pt x="1142" y="2332"/>
                  <a:pt x="1142" y="2334"/>
                  <a:pt x="1143" y="2335"/>
                </a:cubicBezTo>
                <a:cubicBezTo>
                  <a:pt x="1144" y="2332"/>
                  <a:pt x="1145" y="2328"/>
                  <a:pt x="1141" y="2328"/>
                </a:cubicBezTo>
                <a:lnTo>
                  <a:pt x="1141" y="2328"/>
                </a:lnTo>
                <a:close/>
                <a:moveTo>
                  <a:pt x="2845" y="2328"/>
                </a:moveTo>
                <a:cubicBezTo>
                  <a:pt x="2843" y="2328"/>
                  <a:pt x="2842" y="2328"/>
                  <a:pt x="2840" y="2328"/>
                </a:cubicBezTo>
                <a:cubicBezTo>
                  <a:pt x="2840" y="2330"/>
                  <a:pt x="2839" y="2333"/>
                  <a:pt x="2836" y="2333"/>
                </a:cubicBezTo>
                <a:cubicBezTo>
                  <a:pt x="2836" y="2333"/>
                  <a:pt x="2835" y="2332"/>
                  <a:pt x="2835" y="2333"/>
                </a:cubicBezTo>
                <a:cubicBezTo>
                  <a:pt x="2837" y="2334"/>
                  <a:pt x="2835" y="2339"/>
                  <a:pt x="2837" y="2340"/>
                </a:cubicBezTo>
                <a:cubicBezTo>
                  <a:pt x="2842" y="2337"/>
                  <a:pt x="2843" y="2330"/>
                  <a:pt x="2848" y="2329"/>
                </a:cubicBezTo>
                <a:lnTo>
                  <a:pt x="2848" y="2329"/>
                </a:lnTo>
                <a:cubicBezTo>
                  <a:pt x="2848" y="2328"/>
                  <a:pt x="2846" y="2328"/>
                  <a:pt x="2845" y="2328"/>
                </a:cubicBezTo>
                <a:close/>
                <a:moveTo>
                  <a:pt x="2952" y="2327"/>
                </a:moveTo>
                <a:cubicBezTo>
                  <a:pt x="2951" y="2327"/>
                  <a:pt x="2951" y="2327"/>
                  <a:pt x="2950" y="2328"/>
                </a:cubicBezTo>
                <a:lnTo>
                  <a:pt x="2951" y="2328"/>
                </a:lnTo>
                <a:cubicBezTo>
                  <a:pt x="2952" y="2330"/>
                  <a:pt x="2954" y="2330"/>
                  <a:pt x="2954" y="2327"/>
                </a:cubicBezTo>
                <a:cubicBezTo>
                  <a:pt x="2954" y="2327"/>
                  <a:pt x="2953" y="2327"/>
                  <a:pt x="2952" y="2327"/>
                </a:cubicBezTo>
                <a:close/>
                <a:moveTo>
                  <a:pt x="2641" y="2327"/>
                </a:moveTo>
                <a:cubicBezTo>
                  <a:pt x="2640" y="2327"/>
                  <a:pt x="2638" y="2327"/>
                  <a:pt x="2637" y="2329"/>
                </a:cubicBezTo>
                <a:cubicBezTo>
                  <a:pt x="2642" y="2331"/>
                  <a:pt x="2638" y="2335"/>
                  <a:pt x="2638" y="2339"/>
                </a:cubicBezTo>
                <a:lnTo>
                  <a:pt x="2638" y="2339"/>
                </a:lnTo>
                <a:cubicBezTo>
                  <a:pt x="2639" y="2340"/>
                  <a:pt x="2641" y="2341"/>
                  <a:pt x="2643" y="2339"/>
                </a:cubicBezTo>
                <a:cubicBezTo>
                  <a:pt x="2643" y="2337"/>
                  <a:pt x="2641" y="2335"/>
                  <a:pt x="2642" y="2332"/>
                </a:cubicBezTo>
                <a:cubicBezTo>
                  <a:pt x="2643" y="2332"/>
                  <a:pt x="2643" y="2330"/>
                  <a:pt x="2645" y="2331"/>
                </a:cubicBezTo>
                <a:cubicBezTo>
                  <a:pt x="2645" y="2333"/>
                  <a:pt x="2645" y="2336"/>
                  <a:pt x="2647" y="2336"/>
                </a:cubicBezTo>
                <a:cubicBezTo>
                  <a:pt x="2645" y="2332"/>
                  <a:pt x="2647" y="2333"/>
                  <a:pt x="2648" y="2329"/>
                </a:cubicBezTo>
                <a:cubicBezTo>
                  <a:pt x="2646" y="2330"/>
                  <a:pt x="2643" y="2327"/>
                  <a:pt x="2641" y="2327"/>
                </a:cubicBezTo>
                <a:close/>
                <a:moveTo>
                  <a:pt x="2601" y="2327"/>
                </a:moveTo>
                <a:cubicBezTo>
                  <a:pt x="2600" y="2327"/>
                  <a:pt x="2599" y="2329"/>
                  <a:pt x="2602" y="2330"/>
                </a:cubicBezTo>
                <a:cubicBezTo>
                  <a:pt x="2602" y="2327"/>
                  <a:pt x="2601" y="2327"/>
                  <a:pt x="2601" y="2327"/>
                </a:cubicBezTo>
                <a:close/>
                <a:moveTo>
                  <a:pt x="2161" y="2327"/>
                </a:moveTo>
                <a:cubicBezTo>
                  <a:pt x="2161" y="2327"/>
                  <a:pt x="2160" y="2327"/>
                  <a:pt x="2160" y="2328"/>
                </a:cubicBezTo>
                <a:cubicBezTo>
                  <a:pt x="2163" y="2329"/>
                  <a:pt x="2159" y="2332"/>
                  <a:pt x="2161" y="2333"/>
                </a:cubicBezTo>
                <a:lnTo>
                  <a:pt x="2162" y="2333"/>
                </a:lnTo>
                <a:lnTo>
                  <a:pt x="2162" y="2333"/>
                </a:lnTo>
                <a:lnTo>
                  <a:pt x="2162" y="2333"/>
                </a:lnTo>
                <a:lnTo>
                  <a:pt x="2162" y="2333"/>
                </a:lnTo>
                <a:lnTo>
                  <a:pt x="2162" y="2332"/>
                </a:lnTo>
                <a:cubicBezTo>
                  <a:pt x="2162" y="2330"/>
                  <a:pt x="2162" y="2327"/>
                  <a:pt x="2161" y="2327"/>
                </a:cubicBezTo>
                <a:close/>
                <a:moveTo>
                  <a:pt x="2836" y="2326"/>
                </a:moveTo>
                <a:cubicBezTo>
                  <a:pt x="2835" y="2326"/>
                  <a:pt x="2835" y="2327"/>
                  <a:pt x="2834" y="2327"/>
                </a:cubicBezTo>
                <a:cubicBezTo>
                  <a:pt x="2834" y="2328"/>
                  <a:pt x="2834" y="2331"/>
                  <a:pt x="2835" y="2331"/>
                </a:cubicBezTo>
                <a:cubicBezTo>
                  <a:pt x="2835" y="2329"/>
                  <a:pt x="2838" y="2330"/>
                  <a:pt x="2837" y="2327"/>
                </a:cubicBezTo>
                <a:lnTo>
                  <a:pt x="2837" y="2326"/>
                </a:lnTo>
                <a:cubicBezTo>
                  <a:pt x="2837" y="2326"/>
                  <a:pt x="2836" y="2326"/>
                  <a:pt x="2836" y="2326"/>
                </a:cubicBezTo>
                <a:close/>
                <a:moveTo>
                  <a:pt x="2204" y="2326"/>
                </a:moveTo>
                <a:cubicBezTo>
                  <a:pt x="2203" y="2326"/>
                  <a:pt x="2202" y="2326"/>
                  <a:pt x="2200" y="2327"/>
                </a:cubicBezTo>
                <a:cubicBezTo>
                  <a:pt x="2201" y="2330"/>
                  <a:pt x="2207" y="2328"/>
                  <a:pt x="2209" y="2333"/>
                </a:cubicBezTo>
                <a:lnTo>
                  <a:pt x="2209" y="2333"/>
                </a:lnTo>
                <a:cubicBezTo>
                  <a:pt x="2208" y="2333"/>
                  <a:pt x="2204" y="2331"/>
                  <a:pt x="2204" y="2334"/>
                </a:cubicBezTo>
                <a:cubicBezTo>
                  <a:pt x="2206" y="2335"/>
                  <a:pt x="2207" y="2337"/>
                  <a:pt x="2210" y="2336"/>
                </a:cubicBezTo>
                <a:cubicBezTo>
                  <a:pt x="2211" y="2333"/>
                  <a:pt x="2213" y="2332"/>
                  <a:pt x="2213" y="2328"/>
                </a:cubicBezTo>
                <a:cubicBezTo>
                  <a:pt x="2209" y="2329"/>
                  <a:pt x="2206" y="2327"/>
                  <a:pt x="2204" y="2326"/>
                </a:cubicBezTo>
                <a:close/>
                <a:moveTo>
                  <a:pt x="2185" y="2326"/>
                </a:moveTo>
                <a:cubicBezTo>
                  <a:pt x="2184" y="2326"/>
                  <a:pt x="2184" y="2326"/>
                  <a:pt x="2183" y="2327"/>
                </a:cubicBezTo>
                <a:lnTo>
                  <a:pt x="2183" y="2330"/>
                </a:lnTo>
                <a:cubicBezTo>
                  <a:pt x="2186" y="2329"/>
                  <a:pt x="2186" y="2332"/>
                  <a:pt x="2187" y="2333"/>
                </a:cubicBezTo>
                <a:cubicBezTo>
                  <a:pt x="2188" y="2330"/>
                  <a:pt x="2193" y="2331"/>
                  <a:pt x="2192" y="2327"/>
                </a:cubicBezTo>
                <a:lnTo>
                  <a:pt x="2192" y="2327"/>
                </a:lnTo>
                <a:cubicBezTo>
                  <a:pt x="2189" y="2328"/>
                  <a:pt x="2187" y="2326"/>
                  <a:pt x="2185" y="2326"/>
                </a:cubicBezTo>
                <a:close/>
                <a:moveTo>
                  <a:pt x="2155" y="2326"/>
                </a:moveTo>
                <a:cubicBezTo>
                  <a:pt x="2154" y="2326"/>
                  <a:pt x="2154" y="2326"/>
                  <a:pt x="2154" y="2326"/>
                </a:cubicBezTo>
                <a:cubicBezTo>
                  <a:pt x="2154" y="2327"/>
                  <a:pt x="2154" y="2329"/>
                  <a:pt x="2155" y="2329"/>
                </a:cubicBezTo>
                <a:cubicBezTo>
                  <a:pt x="2155" y="2328"/>
                  <a:pt x="2155" y="2328"/>
                  <a:pt x="2156" y="2328"/>
                </a:cubicBezTo>
                <a:lnTo>
                  <a:pt x="2156" y="2328"/>
                </a:lnTo>
                <a:cubicBezTo>
                  <a:pt x="2155" y="2327"/>
                  <a:pt x="2155" y="2326"/>
                  <a:pt x="2155" y="2326"/>
                </a:cubicBezTo>
                <a:close/>
                <a:moveTo>
                  <a:pt x="2581" y="2325"/>
                </a:moveTo>
                <a:lnTo>
                  <a:pt x="2582" y="2326"/>
                </a:lnTo>
                <a:cubicBezTo>
                  <a:pt x="2580" y="2331"/>
                  <a:pt x="2587" y="2332"/>
                  <a:pt x="2588" y="2327"/>
                </a:cubicBezTo>
                <a:cubicBezTo>
                  <a:pt x="2585" y="2327"/>
                  <a:pt x="2585" y="2325"/>
                  <a:pt x="2581" y="2325"/>
                </a:cubicBezTo>
                <a:close/>
                <a:moveTo>
                  <a:pt x="3024" y="2325"/>
                </a:moveTo>
                <a:cubicBezTo>
                  <a:pt x="3021" y="2324"/>
                  <a:pt x="3022" y="2328"/>
                  <a:pt x="3020" y="2330"/>
                </a:cubicBezTo>
                <a:cubicBezTo>
                  <a:pt x="3021" y="2330"/>
                  <a:pt x="3021" y="2331"/>
                  <a:pt x="3023" y="2331"/>
                </a:cubicBezTo>
                <a:lnTo>
                  <a:pt x="3023" y="2331"/>
                </a:lnTo>
                <a:cubicBezTo>
                  <a:pt x="3023" y="2328"/>
                  <a:pt x="3025" y="2328"/>
                  <a:pt x="3024" y="2325"/>
                </a:cubicBezTo>
                <a:close/>
                <a:moveTo>
                  <a:pt x="2137" y="2324"/>
                </a:moveTo>
                <a:cubicBezTo>
                  <a:pt x="2137" y="2328"/>
                  <a:pt x="2134" y="2328"/>
                  <a:pt x="2132" y="2329"/>
                </a:cubicBezTo>
                <a:cubicBezTo>
                  <a:pt x="2132" y="2327"/>
                  <a:pt x="2131" y="2326"/>
                  <a:pt x="2130" y="2325"/>
                </a:cubicBezTo>
                <a:cubicBezTo>
                  <a:pt x="2128" y="2330"/>
                  <a:pt x="2133" y="2328"/>
                  <a:pt x="2133" y="2331"/>
                </a:cubicBezTo>
                <a:cubicBezTo>
                  <a:pt x="2137" y="2332"/>
                  <a:pt x="2136" y="2328"/>
                  <a:pt x="2139" y="2329"/>
                </a:cubicBezTo>
                <a:lnTo>
                  <a:pt x="2138" y="2329"/>
                </a:lnTo>
                <a:cubicBezTo>
                  <a:pt x="2135" y="2335"/>
                  <a:pt x="2141" y="2328"/>
                  <a:pt x="2144" y="2332"/>
                </a:cubicBezTo>
                <a:cubicBezTo>
                  <a:pt x="2138" y="2333"/>
                  <a:pt x="2137" y="2333"/>
                  <a:pt x="2133" y="2334"/>
                </a:cubicBezTo>
                <a:cubicBezTo>
                  <a:pt x="2133" y="2338"/>
                  <a:pt x="2136" y="2340"/>
                  <a:pt x="2140" y="2341"/>
                </a:cubicBezTo>
                <a:cubicBezTo>
                  <a:pt x="2140" y="2336"/>
                  <a:pt x="2144" y="2334"/>
                  <a:pt x="2146" y="2331"/>
                </a:cubicBezTo>
                <a:cubicBezTo>
                  <a:pt x="2141" y="2330"/>
                  <a:pt x="2140" y="2326"/>
                  <a:pt x="2137" y="2324"/>
                </a:cubicBezTo>
                <a:close/>
                <a:moveTo>
                  <a:pt x="3094" y="2324"/>
                </a:moveTo>
                <a:cubicBezTo>
                  <a:pt x="3091" y="2324"/>
                  <a:pt x="3093" y="2330"/>
                  <a:pt x="3089" y="2329"/>
                </a:cubicBezTo>
                <a:cubicBezTo>
                  <a:pt x="3089" y="2332"/>
                  <a:pt x="3089" y="2334"/>
                  <a:pt x="3091" y="2336"/>
                </a:cubicBezTo>
                <a:cubicBezTo>
                  <a:pt x="3091" y="2334"/>
                  <a:pt x="3093" y="2335"/>
                  <a:pt x="3094" y="2334"/>
                </a:cubicBezTo>
                <a:lnTo>
                  <a:pt x="3094" y="2334"/>
                </a:lnTo>
                <a:cubicBezTo>
                  <a:pt x="3093" y="2329"/>
                  <a:pt x="3097" y="2327"/>
                  <a:pt x="3095" y="2324"/>
                </a:cubicBezTo>
                <a:cubicBezTo>
                  <a:pt x="3094" y="2324"/>
                  <a:pt x="3094" y="2324"/>
                  <a:pt x="3094" y="2324"/>
                </a:cubicBezTo>
                <a:close/>
                <a:moveTo>
                  <a:pt x="2704" y="2322"/>
                </a:moveTo>
                <a:cubicBezTo>
                  <a:pt x="2702" y="2322"/>
                  <a:pt x="2702" y="2326"/>
                  <a:pt x="2704" y="2326"/>
                </a:cubicBezTo>
                <a:lnTo>
                  <a:pt x="2704" y="2326"/>
                </a:lnTo>
                <a:cubicBezTo>
                  <a:pt x="2704" y="2326"/>
                  <a:pt x="2704" y="2325"/>
                  <a:pt x="2705" y="2325"/>
                </a:cubicBezTo>
                <a:lnTo>
                  <a:pt x="2705" y="2323"/>
                </a:lnTo>
                <a:cubicBezTo>
                  <a:pt x="2705" y="2323"/>
                  <a:pt x="2704" y="2322"/>
                  <a:pt x="2704" y="2322"/>
                </a:cubicBezTo>
                <a:close/>
                <a:moveTo>
                  <a:pt x="2103" y="2322"/>
                </a:moveTo>
                <a:cubicBezTo>
                  <a:pt x="2101" y="2322"/>
                  <a:pt x="2099" y="2324"/>
                  <a:pt x="2098" y="2326"/>
                </a:cubicBezTo>
                <a:cubicBezTo>
                  <a:pt x="2102" y="2326"/>
                  <a:pt x="2099" y="2328"/>
                  <a:pt x="2100" y="2329"/>
                </a:cubicBezTo>
                <a:lnTo>
                  <a:pt x="2101" y="2329"/>
                </a:lnTo>
                <a:lnTo>
                  <a:pt x="2101" y="2330"/>
                </a:lnTo>
                <a:lnTo>
                  <a:pt x="2101" y="2330"/>
                </a:lnTo>
                <a:lnTo>
                  <a:pt x="2101" y="2329"/>
                </a:lnTo>
                <a:lnTo>
                  <a:pt x="2102" y="2328"/>
                </a:lnTo>
                <a:cubicBezTo>
                  <a:pt x="2103" y="2326"/>
                  <a:pt x="2104" y="2326"/>
                  <a:pt x="2105" y="2323"/>
                </a:cubicBezTo>
                <a:cubicBezTo>
                  <a:pt x="2104" y="2323"/>
                  <a:pt x="2103" y="2322"/>
                  <a:pt x="2103" y="2322"/>
                </a:cubicBezTo>
                <a:close/>
                <a:moveTo>
                  <a:pt x="2531" y="2322"/>
                </a:moveTo>
                <a:lnTo>
                  <a:pt x="2531" y="2322"/>
                </a:lnTo>
                <a:cubicBezTo>
                  <a:pt x="2531" y="2324"/>
                  <a:pt x="2531" y="2324"/>
                  <a:pt x="2530" y="2324"/>
                </a:cubicBezTo>
                <a:cubicBezTo>
                  <a:pt x="2532" y="2324"/>
                  <a:pt x="2534" y="2324"/>
                  <a:pt x="2533" y="2322"/>
                </a:cubicBezTo>
                <a:lnTo>
                  <a:pt x="2531" y="2322"/>
                </a:lnTo>
                <a:close/>
                <a:moveTo>
                  <a:pt x="2229" y="2322"/>
                </a:moveTo>
                <a:cubicBezTo>
                  <a:pt x="2227" y="2326"/>
                  <a:pt x="2212" y="2324"/>
                  <a:pt x="2218" y="2329"/>
                </a:cubicBezTo>
                <a:cubicBezTo>
                  <a:pt x="2218" y="2325"/>
                  <a:pt x="2221" y="2328"/>
                  <a:pt x="2222" y="2329"/>
                </a:cubicBezTo>
                <a:cubicBezTo>
                  <a:pt x="2220" y="2330"/>
                  <a:pt x="2221" y="2332"/>
                  <a:pt x="2222" y="2333"/>
                </a:cubicBezTo>
                <a:cubicBezTo>
                  <a:pt x="2219" y="2333"/>
                  <a:pt x="2217" y="2333"/>
                  <a:pt x="2215" y="2333"/>
                </a:cubicBezTo>
                <a:cubicBezTo>
                  <a:pt x="2215" y="2337"/>
                  <a:pt x="2217" y="2338"/>
                  <a:pt x="2218" y="2341"/>
                </a:cubicBezTo>
                <a:cubicBezTo>
                  <a:pt x="2222" y="2341"/>
                  <a:pt x="2226" y="2341"/>
                  <a:pt x="2229" y="2341"/>
                </a:cubicBezTo>
                <a:cubicBezTo>
                  <a:pt x="2230" y="2344"/>
                  <a:pt x="2227" y="2351"/>
                  <a:pt x="2231" y="2350"/>
                </a:cubicBezTo>
                <a:cubicBezTo>
                  <a:pt x="2231" y="2346"/>
                  <a:pt x="2231" y="2343"/>
                  <a:pt x="2232" y="2339"/>
                </a:cubicBezTo>
                <a:cubicBezTo>
                  <a:pt x="2230" y="2335"/>
                  <a:pt x="2227" y="2341"/>
                  <a:pt x="2226" y="2339"/>
                </a:cubicBezTo>
                <a:cubicBezTo>
                  <a:pt x="2226" y="2327"/>
                  <a:pt x="2242" y="2334"/>
                  <a:pt x="2243" y="2339"/>
                </a:cubicBezTo>
                <a:cubicBezTo>
                  <a:pt x="2243" y="2333"/>
                  <a:pt x="2247" y="2327"/>
                  <a:pt x="2242" y="2324"/>
                </a:cubicBezTo>
                <a:cubicBezTo>
                  <a:pt x="2241" y="2326"/>
                  <a:pt x="2236" y="2323"/>
                  <a:pt x="2232" y="2324"/>
                </a:cubicBezTo>
                <a:cubicBezTo>
                  <a:pt x="2232" y="2326"/>
                  <a:pt x="2233" y="2330"/>
                  <a:pt x="2231" y="2330"/>
                </a:cubicBezTo>
                <a:cubicBezTo>
                  <a:pt x="2227" y="2328"/>
                  <a:pt x="2233" y="2322"/>
                  <a:pt x="2229" y="2322"/>
                </a:cubicBezTo>
                <a:close/>
                <a:moveTo>
                  <a:pt x="2816" y="2321"/>
                </a:moveTo>
                <a:cubicBezTo>
                  <a:pt x="2814" y="2324"/>
                  <a:pt x="2816" y="2328"/>
                  <a:pt x="2816" y="2332"/>
                </a:cubicBezTo>
                <a:cubicBezTo>
                  <a:pt x="2818" y="2331"/>
                  <a:pt x="2818" y="2333"/>
                  <a:pt x="2820" y="2333"/>
                </a:cubicBezTo>
                <a:lnTo>
                  <a:pt x="2820" y="2333"/>
                </a:lnTo>
                <a:cubicBezTo>
                  <a:pt x="2817" y="2329"/>
                  <a:pt x="2822" y="2323"/>
                  <a:pt x="2816" y="2321"/>
                </a:cubicBezTo>
                <a:close/>
                <a:moveTo>
                  <a:pt x="2712" y="2321"/>
                </a:moveTo>
                <a:lnTo>
                  <a:pt x="2712" y="2321"/>
                </a:lnTo>
                <a:lnTo>
                  <a:pt x="2712" y="2321"/>
                </a:lnTo>
                <a:cubicBezTo>
                  <a:pt x="2710" y="2321"/>
                  <a:pt x="2708" y="2323"/>
                  <a:pt x="2708" y="2325"/>
                </a:cubicBezTo>
                <a:cubicBezTo>
                  <a:pt x="2710" y="2328"/>
                  <a:pt x="2712" y="2324"/>
                  <a:pt x="2714" y="2326"/>
                </a:cubicBezTo>
                <a:cubicBezTo>
                  <a:pt x="2715" y="2323"/>
                  <a:pt x="2712" y="2324"/>
                  <a:pt x="2712" y="2322"/>
                </a:cubicBezTo>
                <a:lnTo>
                  <a:pt x="2712" y="2321"/>
                </a:lnTo>
                <a:lnTo>
                  <a:pt x="2712" y="2321"/>
                </a:lnTo>
                <a:lnTo>
                  <a:pt x="2712" y="2321"/>
                </a:lnTo>
                <a:close/>
                <a:moveTo>
                  <a:pt x="3208" y="2320"/>
                </a:moveTo>
                <a:lnTo>
                  <a:pt x="3208" y="2322"/>
                </a:lnTo>
                <a:cubicBezTo>
                  <a:pt x="3208" y="2322"/>
                  <a:pt x="3207" y="2322"/>
                  <a:pt x="3206" y="2322"/>
                </a:cubicBezTo>
                <a:lnTo>
                  <a:pt x="3206" y="2321"/>
                </a:lnTo>
                <a:lnTo>
                  <a:pt x="3208" y="2321"/>
                </a:lnTo>
                <a:lnTo>
                  <a:pt x="3208" y="2320"/>
                </a:lnTo>
                <a:close/>
                <a:moveTo>
                  <a:pt x="2894" y="2320"/>
                </a:moveTo>
                <a:cubicBezTo>
                  <a:pt x="2894" y="2320"/>
                  <a:pt x="2893" y="2320"/>
                  <a:pt x="2892" y="2321"/>
                </a:cubicBezTo>
                <a:cubicBezTo>
                  <a:pt x="2892" y="2322"/>
                  <a:pt x="2893" y="2323"/>
                  <a:pt x="2894" y="2324"/>
                </a:cubicBezTo>
                <a:lnTo>
                  <a:pt x="2894" y="2324"/>
                </a:lnTo>
                <a:cubicBezTo>
                  <a:pt x="2895" y="2322"/>
                  <a:pt x="2895" y="2321"/>
                  <a:pt x="2894" y="2320"/>
                </a:cubicBezTo>
                <a:close/>
                <a:moveTo>
                  <a:pt x="2864" y="2320"/>
                </a:moveTo>
                <a:cubicBezTo>
                  <a:pt x="2863" y="2320"/>
                  <a:pt x="2860" y="2322"/>
                  <a:pt x="2862" y="2323"/>
                </a:cubicBezTo>
                <a:cubicBezTo>
                  <a:pt x="2863" y="2324"/>
                  <a:pt x="2865" y="2322"/>
                  <a:pt x="2865" y="2322"/>
                </a:cubicBezTo>
                <a:lnTo>
                  <a:pt x="2865" y="2322"/>
                </a:lnTo>
                <a:cubicBezTo>
                  <a:pt x="2865" y="2320"/>
                  <a:pt x="2865" y="2320"/>
                  <a:pt x="2864" y="2320"/>
                </a:cubicBezTo>
                <a:close/>
                <a:moveTo>
                  <a:pt x="3014" y="2319"/>
                </a:moveTo>
                <a:cubicBezTo>
                  <a:pt x="3014" y="2320"/>
                  <a:pt x="3013" y="2320"/>
                  <a:pt x="3013" y="2320"/>
                </a:cubicBezTo>
                <a:cubicBezTo>
                  <a:pt x="3016" y="2321"/>
                  <a:pt x="3012" y="2328"/>
                  <a:pt x="3016" y="2328"/>
                </a:cubicBezTo>
                <a:lnTo>
                  <a:pt x="3016" y="2328"/>
                </a:lnTo>
                <a:cubicBezTo>
                  <a:pt x="3017" y="2324"/>
                  <a:pt x="3015" y="2319"/>
                  <a:pt x="3014" y="2319"/>
                </a:cubicBezTo>
                <a:close/>
                <a:moveTo>
                  <a:pt x="1038" y="2319"/>
                </a:moveTo>
                <a:lnTo>
                  <a:pt x="1038" y="2331"/>
                </a:lnTo>
                <a:cubicBezTo>
                  <a:pt x="1042" y="2330"/>
                  <a:pt x="1041" y="2321"/>
                  <a:pt x="1038" y="2319"/>
                </a:cubicBezTo>
                <a:close/>
                <a:moveTo>
                  <a:pt x="1055" y="2319"/>
                </a:moveTo>
                <a:cubicBezTo>
                  <a:pt x="1055" y="2319"/>
                  <a:pt x="1055" y="2319"/>
                  <a:pt x="1054" y="2320"/>
                </a:cubicBezTo>
                <a:cubicBezTo>
                  <a:pt x="1053" y="2323"/>
                  <a:pt x="1050" y="2325"/>
                  <a:pt x="1048" y="2328"/>
                </a:cubicBezTo>
                <a:lnTo>
                  <a:pt x="1046" y="2331"/>
                </a:lnTo>
                <a:lnTo>
                  <a:pt x="1046" y="2331"/>
                </a:lnTo>
                <a:lnTo>
                  <a:pt x="1046" y="2331"/>
                </a:lnTo>
                <a:lnTo>
                  <a:pt x="1046" y="2331"/>
                </a:lnTo>
                <a:lnTo>
                  <a:pt x="1051" y="2332"/>
                </a:lnTo>
                <a:cubicBezTo>
                  <a:pt x="1050" y="2323"/>
                  <a:pt x="1055" y="2326"/>
                  <a:pt x="1058" y="2322"/>
                </a:cubicBezTo>
                <a:cubicBezTo>
                  <a:pt x="1057" y="2321"/>
                  <a:pt x="1057" y="2319"/>
                  <a:pt x="1055" y="2319"/>
                </a:cubicBezTo>
                <a:close/>
                <a:moveTo>
                  <a:pt x="2775" y="2319"/>
                </a:moveTo>
                <a:cubicBezTo>
                  <a:pt x="2774" y="2325"/>
                  <a:pt x="2768" y="2325"/>
                  <a:pt x="2764" y="2328"/>
                </a:cubicBezTo>
                <a:cubicBezTo>
                  <a:pt x="2766" y="2326"/>
                  <a:pt x="2766" y="2323"/>
                  <a:pt x="2762" y="2324"/>
                </a:cubicBezTo>
                <a:cubicBezTo>
                  <a:pt x="2763" y="2327"/>
                  <a:pt x="2763" y="2330"/>
                  <a:pt x="2762" y="2332"/>
                </a:cubicBezTo>
                <a:cubicBezTo>
                  <a:pt x="2767" y="2328"/>
                  <a:pt x="2769" y="2333"/>
                  <a:pt x="2772" y="2336"/>
                </a:cubicBezTo>
                <a:cubicBezTo>
                  <a:pt x="2772" y="2332"/>
                  <a:pt x="2773" y="2329"/>
                  <a:pt x="2776" y="2328"/>
                </a:cubicBezTo>
                <a:cubicBezTo>
                  <a:pt x="2778" y="2330"/>
                  <a:pt x="2779" y="2332"/>
                  <a:pt x="2780" y="2335"/>
                </a:cubicBezTo>
                <a:cubicBezTo>
                  <a:pt x="2784" y="2335"/>
                  <a:pt x="2786" y="2332"/>
                  <a:pt x="2786" y="2328"/>
                </a:cubicBezTo>
                <a:lnTo>
                  <a:pt x="2786" y="2327"/>
                </a:lnTo>
                <a:cubicBezTo>
                  <a:pt x="2783" y="2327"/>
                  <a:pt x="2780" y="2326"/>
                  <a:pt x="2780" y="2321"/>
                </a:cubicBezTo>
                <a:cubicBezTo>
                  <a:pt x="2776" y="2322"/>
                  <a:pt x="2776" y="2320"/>
                  <a:pt x="2775" y="2319"/>
                </a:cubicBezTo>
                <a:close/>
                <a:moveTo>
                  <a:pt x="2832" y="2318"/>
                </a:moveTo>
                <a:cubicBezTo>
                  <a:pt x="2830" y="2318"/>
                  <a:pt x="2830" y="2321"/>
                  <a:pt x="2829" y="2320"/>
                </a:cubicBezTo>
                <a:lnTo>
                  <a:pt x="2827" y="2320"/>
                </a:lnTo>
                <a:lnTo>
                  <a:pt x="2827" y="2320"/>
                </a:lnTo>
                <a:lnTo>
                  <a:pt x="2827" y="2320"/>
                </a:lnTo>
                <a:lnTo>
                  <a:pt x="2827" y="2320"/>
                </a:lnTo>
                <a:lnTo>
                  <a:pt x="2827" y="2322"/>
                </a:lnTo>
                <a:cubicBezTo>
                  <a:pt x="2828" y="2324"/>
                  <a:pt x="2829" y="2326"/>
                  <a:pt x="2831" y="2326"/>
                </a:cubicBezTo>
                <a:cubicBezTo>
                  <a:pt x="2832" y="2323"/>
                  <a:pt x="2831" y="2321"/>
                  <a:pt x="2832" y="2318"/>
                </a:cubicBezTo>
                <a:cubicBezTo>
                  <a:pt x="2832" y="2318"/>
                  <a:pt x="2832" y="2318"/>
                  <a:pt x="2832" y="2318"/>
                </a:cubicBezTo>
                <a:close/>
                <a:moveTo>
                  <a:pt x="1518" y="2318"/>
                </a:moveTo>
                <a:cubicBezTo>
                  <a:pt x="1515" y="2318"/>
                  <a:pt x="1511" y="2320"/>
                  <a:pt x="1512" y="2323"/>
                </a:cubicBezTo>
                <a:cubicBezTo>
                  <a:pt x="1515" y="2323"/>
                  <a:pt x="1517" y="2319"/>
                  <a:pt x="1521" y="2320"/>
                </a:cubicBezTo>
                <a:lnTo>
                  <a:pt x="1523" y="2320"/>
                </a:lnTo>
                <a:lnTo>
                  <a:pt x="1523" y="2320"/>
                </a:lnTo>
                <a:lnTo>
                  <a:pt x="1523" y="2320"/>
                </a:lnTo>
                <a:lnTo>
                  <a:pt x="1523" y="2320"/>
                </a:lnTo>
                <a:lnTo>
                  <a:pt x="1522" y="2319"/>
                </a:lnTo>
                <a:cubicBezTo>
                  <a:pt x="1521" y="2318"/>
                  <a:pt x="1520" y="2318"/>
                  <a:pt x="1518" y="2318"/>
                </a:cubicBezTo>
                <a:close/>
                <a:moveTo>
                  <a:pt x="2760" y="2318"/>
                </a:moveTo>
                <a:cubicBezTo>
                  <a:pt x="2758" y="2318"/>
                  <a:pt x="2758" y="2322"/>
                  <a:pt x="2760" y="2321"/>
                </a:cubicBezTo>
                <a:cubicBezTo>
                  <a:pt x="2760" y="2320"/>
                  <a:pt x="2760" y="2320"/>
                  <a:pt x="2761" y="2320"/>
                </a:cubicBezTo>
                <a:lnTo>
                  <a:pt x="2761" y="2318"/>
                </a:lnTo>
                <a:cubicBezTo>
                  <a:pt x="2760" y="2318"/>
                  <a:pt x="2760" y="2318"/>
                  <a:pt x="2760" y="2318"/>
                </a:cubicBezTo>
                <a:close/>
                <a:moveTo>
                  <a:pt x="1048" y="2317"/>
                </a:moveTo>
                <a:cubicBezTo>
                  <a:pt x="1048" y="2317"/>
                  <a:pt x="1047" y="2317"/>
                  <a:pt x="1046" y="2317"/>
                </a:cubicBezTo>
                <a:lnTo>
                  <a:pt x="1046" y="2323"/>
                </a:lnTo>
                <a:cubicBezTo>
                  <a:pt x="1049" y="2323"/>
                  <a:pt x="1051" y="2321"/>
                  <a:pt x="1053" y="2318"/>
                </a:cubicBezTo>
                <a:cubicBezTo>
                  <a:pt x="1051" y="2319"/>
                  <a:pt x="1050" y="2318"/>
                  <a:pt x="1048" y="2317"/>
                </a:cubicBezTo>
                <a:close/>
                <a:moveTo>
                  <a:pt x="2889" y="2317"/>
                </a:moveTo>
                <a:lnTo>
                  <a:pt x="2889" y="2319"/>
                </a:lnTo>
                <a:cubicBezTo>
                  <a:pt x="2890" y="2319"/>
                  <a:pt x="2890" y="2319"/>
                  <a:pt x="2891" y="2319"/>
                </a:cubicBezTo>
                <a:lnTo>
                  <a:pt x="2891" y="2317"/>
                </a:lnTo>
                <a:lnTo>
                  <a:pt x="2889" y="2317"/>
                </a:lnTo>
                <a:close/>
                <a:moveTo>
                  <a:pt x="2447" y="2317"/>
                </a:moveTo>
                <a:lnTo>
                  <a:pt x="2445" y="2317"/>
                </a:lnTo>
                <a:lnTo>
                  <a:pt x="2445" y="2319"/>
                </a:lnTo>
                <a:cubicBezTo>
                  <a:pt x="2446" y="2319"/>
                  <a:pt x="2446" y="2319"/>
                  <a:pt x="2447" y="2319"/>
                </a:cubicBezTo>
                <a:lnTo>
                  <a:pt x="2447" y="2317"/>
                </a:lnTo>
                <a:close/>
                <a:moveTo>
                  <a:pt x="2843" y="2316"/>
                </a:moveTo>
                <a:cubicBezTo>
                  <a:pt x="2840" y="2316"/>
                  <a:pt x="2837" y="2318"/>
                  <a:pt x="2836" y="2321"/>
                </a:cubicBezTo>
                <a:lnTo>
                  <a:pt x="2835" y="2324"/>
                </a:lnTo>
                <a:lnTo>
                  <a:pt x="2835" y="2324"/>
                </a:lnTo>
                <a:lnTo>
                  <a:pt x="2835" y="2325"/>
                </a:lnTo>
                <a:lnTo>
                  <a:pt x="2835" y="2324"/>
                </a:lnTo>
                <a:lnTo>
                  <a:pt x="2839" y="2325"/>
                </a:lnTo>
                <a:cubicBezTo>
                  <a:pt x="2843" y="2325"/>
                  <a:pt x="2847" y="2324"/>
                  <a:pt x="2848" y="2318"/>
                </a:cubicBezTo>
                <a:cubicBezTo>
                  <a:pt x="2847" y="2317"/>
                  <a:pt x="2845" y="2316"/>
                  <a:pt x="2843" y="2316"/>
                </a:cubicBezTo>
                <a:close/>
                <a:moveTo>
                  <a:pt x="2852" y="2316"/>
                </a:moveTo>
                <a:lnTo>
                  <a:pt x="2852" y="2318"/>
                </a:lnTo>
                <a:lnTo>
                  <a:pt x="2854" y="2318"/>
                </a:lnTo>
                <a:lnTo>
                  <a:pt x="2854" y="2316"/>
                </a:lnTo>
                <a:lnTo>
                  <a:pt x="2852" y="2316"/>
                </a:lnTo>
                <a:close/>
                <a:moveTo>
                  <a:pt x="2703" y="2316"/>
                </a:moveTo>
                <a:lnTo>
                  <a:pt x="2703" y="2317"/>
                </a:lnTo>
                <a:cubicBezTo>
                  <a:pt x="2699" y="2316"/>
                  <a:pt x="2700" y="2320"/>
                  <a:pt x="2702" y="2321"/>
                </a:cubicBezTo>
                <a:cubicBezTo>
                  <a:pt x="2702" y="2319"/>
                  <a:pt x="2703" y="2318"/>
                  <a:pt x="2703" y="2316"/>
                </a:cubicBezTo>
                <a:close/>
                <a:moveTo>
                  <a:pt x="3345" y="2316"/>
                </a:moveTo>
                <a:lnTo>
                  <a:pt x="3345" y="2316"/>
                </a:lnTo>
                <a:lnTo>
                  <a:pt x="3345" y="2316"/>
                </a:lnTo>
                <a:lnTo>
                  <a:pt x="3345" y="2316"/>
                </a:lnTo>
                <a:close/>
                <a:moveTo>
                  <a:pt x="2868" y="2315"/>
                </a:moveTo>
                <a:lnTo>
                  <a:pt x="2868" y="2315"/>
                </a:lnTo>
                <a:cubicBezTo>
                  <a:pt x="2866" y="2318"/>
                  <a:pt x="2871" y="2319"/>
                  <a:pt x="2871" y="2316"/>
                </a:cubicBezTo>
                <a:cubicBezTo>
                  <a:pt x="2870" y="2316"/>
                  <a:pt x="2871" y="2315"/>
                  <a:pt x="2870" y="2315"/>
                </a:cubicBezTo>
                <a:cubicBezTo>
                  <a:pt x="2869" y="2315"/>
                  <a:pt x="2869" y="2315"/>
                  <a:pt x="2868" y="2315"/>
                </a:cubicBezTo>
                <a:close/>
                <a:moveTo>
                  <a:pt x="2883" y="2315"/>
                </a:moveTo>
                <a:cubicBezTo>
                  <a:pt x="2881" y="2315"/>
                  <a:pt x="2880" y="2315"/>
                  <a:pt x="2880" y="2317"/>
                </a:cubicBezTo>
                <a:cubicBezTo>
                  <a:pt x="2883" y="2317"/>
                  <a:pt x="2878" y="2320"/>
                  <a:pt x="2881" y="2320"/>
                </a:cubicBezTo>
                <a:cubicBezTo>
                  <a:pt x="2881" y="2319"/>
                  <a:pt x="2882" y="2319"/>
                  <a:pt x="2884" y="2319"/>
                </a:cubicBezTo>
                <a:cubicBezTo>
                  <a:pt x="2884" y="2318"/>
                  <a:pt x="2884" y="2317"/>
                  <a:pt x="2885" y="2316"/>
                </a:cubicBezTo>
                <a:lnTo>
                  <a:pt x="2885" y="2316"/>
                </a:lnTo>
                <a:cubicBezTo>
                  <a:pt x="2885" y="2315"/>
                  <a:pt x="2884" y="2315"/>
                  <a:pt x="2884" y="2315"/>
                </a:cubicBezTo>
                <a:cubicBezTo>
                  <a:pt x="2884" y="2315"/>
                  <a:pt x="2883" y="2315"/>
                  <a:pt x="2883" y="2315"/>
                </a:cubicBezTo>
                <a:close/>
                <a:moveTo>
                  <a:pt x="1507" y="2315"/>
                </a:moveTo>
                <a:lnTo>
                  <a:pt x="1507" y="2318"/>
                </a:lnTo>
                <a:lnTo>
                  <a:pt x="1509" y="2318"/>
                </a:lnTo>
                <a:cubicBezTo>
                  <a:pt x="1510" y="2318"/>
                  <a:pt x="1510" y="2318"/>
                  <a:pt x="1510" y="2317"/>
                </a:cubicBezTo>
                <a:cubicBezTo>
                  <a:pt x="1509" y="2316"/>
                  <a:pt x="1510" y="2316"/>
                  <a:pt x="1510" y="2315"/>
                </a:cubicBezTo>
                <a:lnTo>
                  <a:pt x="1507" y="2315"/>
                </a:lnTo>
                <a:close/>
                <a:moveTo>
                  <a:pt x="1119" y="2315"/>
                </a:moveTo>
                <a:cubicBezTo>
                  <a:pt x="1119" y="2316"/>
                  <a:pt x="1119" y="2318"/>
                  <a:pt x="1120" y="2318"/>
                </a:cubicBezTo>
                <a:cubicBezTo>
                  <a:pt x="1120" y="2316"/>
                  <a:pt x="1123" y="2317"/>
                  <a:pt x="1122" y="2315"/>
                </a:cubicBezTo>
                <a:lnTo>
                  <a:pt x="1119" y="2315"/>
                </a:lnTo>
                <a:lnTo>
                  <a:pt x="1119" y="2315"/>
                </a:lnTo>
                <a:close/>
                <a:moveTo>
                  <a:pt x="3100" y="2314"/>
                </a:moveTo>
                <a:cubicBezTo>
                  <a:pt x="3098" y="2314"/>
                  <a:pt x="3099" y="2319"/>
                  <a:pt x="3101" y="2318"/>
                </a:cubicBezTo>
                <a:lnTo>
                  <a:pt x="3101" y="2315"/>
                </a:lnTo>
                <a:cubicBezTo>
                  <a:pt x="3101" y="2314"/>
                  <a:pt x="3100" y="2314"/>
                  <a:pt x="3100" y="2314"/>
                </a:cubicBezTo>
                <a:close/>
                <a:moveTo>
                  <a:pt x="3035" y="2314"/>
                </a:moveTo>
                <a:cubicBezTo>
                  <a:pt x="3036" y="2314"/>
                  <a:pt x="3037" y="2314"/>
                  <a:pt x="3038" y="2315"/>
                </a:cubicBezTo>
                <a:lnTo>
                  <a:pt x="3038" y="2316"/>
                </a:lnTo>
                <a:lnTo>
                  <a:pt x="3037" y="2316"/>
                </a:lnTo>
                <a:cubicBezTo>
                  <a:pt x="3036" y="2316"/>
                  <a:pt x="3036" y="2316"/>
                  <a:pt x="3035" y="2315"/>
                </a:cubicBezTo>
                <a:lnTo>
                  <a:pt x="3034" y="2314"/>
                </a:lnTo>
                <a:lnTo>
                  <a:pt x="3035" y="2314"/>
                </a:lnTo>
                <a:close/>
                <a:moveTo>
                  <a:pt x="1491" y="2314"/>
                </a:moveTo>
                <a:cubicBezTo>
                  <a:pt x="1490" y="2313"/>
                  <a:pt x="1490" y="2314"/>
                  <a:pt x="1490" y="2315"/>
                </a:cubicBezTo>
                <a:lnTo>
                  <a:pt x="1490" y="2315"/>
                </a:lnTo>
                <a:cubicBezTo>
                  <a:pt x="1490" y="2316"/>
                  <a:pt x="1489" y="2322"/>
                  <a:pt x="1491" y="2319"/>
                </a:cubicBezTo>
                <a:cubicBezTo>
                  <a:pt x="1491" y="2318"/>
                  <a:pt x="1491" y="2314"/>
                  <a:pt x="1491" y="2314"/>
                </a:cubicBezTo>
                <a:close/>
                <a:moveTo>
                  <a:pt x="2603" y="2313"/>
                </a:moveTo>
                <a:cubicBezTo>
                  <a:pt x="2602" y="2313"/>
                  <a:pt x="2601" y="2314"/>
                  <a:pt x="2603" y="2316"/>
                </a:cubicBezTo>
                <a:cubicBezTo>
                  <a:pt x="2605" y="2314"/>
                  <a:pt x="2604" y="2313"/>
                  <a:pt x="2603" y="2313"/>
                </a:cubicBezTo>
                <a:close/>
                <a:moveTo>
                  <a:pt x="1139" y="2313"/>
                </a:moveTo>
                <a:cubicBezTo>
                  <a:pt x="1138" y="2313"/>
                  <a:pt x="1137" y="2313"/>
                  <a:pt x="1137" y="2315"/>
                </a:cubicBezTo>
                <a:cubicBezTo>
                  <a:pt x="1139" y="2315"/>
                  <a:pt x="1141" y="2315"/>
                  <a:pt x="1141" y="2314"/>
                </a:cubicBezTo>
                <a:lnTo>
                  <a:pt x="1141" y="2314"/>
                </a:lnTo>
                <a:cubicBezTo>
                  <a:pt x="1140" y="2313"/>
                  <a:pt x="1139" y="2313"/>
                  <a:pt x="1139" y="2313"/>
                </a:cubicBezTo>
                <a:close/>
                <a:moveTo>
                  <a:pt x="2853" y="2312"/>
                </a:moveTo>
                <a:cubicBezTo>
                  <a:pt x="2852" y="2312"/>
                  <a:pt x="2851" y="2313"/>
                  <a:pt x="2853" y="2314"/>
                </a:cubicBezTo>
                <a:cubicBezTo>
                  <a:pt x="2854" y="2313"/>
                  <a:pt x="2853" y="2312"/>
                  <a:pt x="2853" y="2312"/>
                </a:cubicBezTo>
                <a:close/>
                <a:moveTo>
                  <a:pt x="3071" y="2312"/>
                </a:moveTo>
                <a:lnTo>
                  <a:pt x="3071" y="2312"/>
                </a:lnTo>
                <a:lnTo>
                  <a:pt x="3071" y="2314"/>
                </a:lnTo>
                <a:cubicBezTo>
                  <a:pt x="3071" y="2315"/>
                  <a:pt x="3071" y="2317"/>
                  <a:pt x="3073" y="2317"/>
                </a:cubicBezTo>
                <a:cubicBezTo>
                  <a:pt x="3074" y="2316"/>
                  <a:pt x="3074" y="2313"/>
                  <a:pt x="3072" y="2312"/>
                </a:cubicBezTo>
                <a:lnTo>
                  <a:pt x="3071" y="2312"/>
                </a:lnTo>
                <a:lnTo>
                  <a:pt x="3071" y="2312"/>
                </a:lnTo>
                <a:lnTo>
                  <a:pt x="3071" y="2312"/>
                </a:lnTo>
                <a:close/>
                <a:moveTo>
                  <a:pt x="2918" y="2310"/>
                </a:moveTo>
                <a:cubicBezTo>
                  <a:pt x="2916" y="2310"/>
                  <a:pt x="2914" y="2312"/>
                  <a:pt x="2915" y="2313"/>
                </a:cubicBezTo>
                <a:cubicBezTo>
                  <a:pt x="2916" y="2314"/>
                  <a:pt x="2918" y="2313"/>
                  <a:pt x="2918" y="2312"/>
                </a:cubicBezTo>
                <a:lnTo>
                  <a:pt x="2919" y="2312"/>
                </a:lnTo>
                <a:cubicBezTo>
                  <a:pt x="2919" y="2311"/>
                  <a:pt x="2919" y="2310"/>
                  <a:pt x="2918" y="2310"/>
                </a:cubicBezTo>
                <a:close/>
                <a:moveTo>
                  <a:pt x="3136" y="2310"/>
                </a:moveTo>
                <a:cubicBezTo>
                  <a:pt x="3136" y="2312"/>
                  <a:pt x="3136" y="2313"/>
                  <a:pt x="3138" y="2314"/>
                </a:cubicBezTo>
                <a:cubicBezTo>
                  <a:pt x="3138" y="2313"/>
                  <a:pt x="3139" y="2312"/>
                  <a:pt x="3140" y="2310"/>
                </a:cubicBezTo>
                <a:lnTo>
                  <a:pt x="3140" y="2310"/>
                </a:lnTo>
                <a:cubicBezTo>
                  <a:pt x="3139" y="2310"/>
                  <a:pt x="3137" y="2310"/>
                  <a:pt x="3136" y="2310"/>
                </a:cubicBezTo>
                <a:close/>
                <a:moveTo>
                  <a:pt x="2860" y="2309"/>
                </a:moveTo>
                <a:cubicBezTo>
                  <a:pt x="2859" y="2309"/>
                  <a:pt x="2859" y="2309"/>
                  <a:pt x="2858" y="2309"/>
                </a:cubicBezTo>
                <a:lnTo>
                  <a:pt x="2858" y="2310"/>
                </a:lnTo>
                <a:cubicBezTo>
                  <a:pt x="2858" y="2311"/>
                  <a:pt x="2859" y="2312"/>
                  <a:pt x="2860" y="2312"/>
                </a:cubicBezTo>
                <a:cubicBezTo>
                  <a:pt x="2861" y="2311"/>
                  <a:pt x="2861" y="2310"/>
                  <a:pt x="2860" y="2309"/>
                </a:cubicBezTo>
                <a:close/>
                <a:moveTo>
                  <a:pt x="1498" y="2309"/>
                </a:moveTo>
                <a:cubicBezTo>
                  <a:pt x="1498" y="2309"/>
                  <a:pt x="1497" y="2309"/>
                  <a:pt x="1497" y="2309"/>
                </a:cubicBezTo>
                <a:cubicBezTo>
                  <a:pt x="1497" y="2311"/>
                  <a:pt x="1497" y="2314"/>
                  <a:pt x="1499" y="2315"/>
                </a:cubicBezTo>
                <a:cubicBezTo>
                  <a:pt x="1498" y="2313"/>
                  <a:pt x="1500" y="2309"/>
                  <a:pt x="1498" y="2309"/>
                </a:cubicBezTo>
                <a:close/>
                <a:moveTo>
                  <a:pt x="3153" y="2309"/>
                </a:moveTo>
                <a:cubicBezTo>
                  <a:pt x="3150" y="2309"/>
                  <a:pt x="3147" y="2312"/>
                  <a:pt x="3147" y="2316"/>
                </a:cubicBezTo>
                <a:cubicBezTo>
                  <a:pt x="3151" y="2315"/>
                  <a:pt x="3151" y="2317"/>
                  <a:pt x="3154" y="2317"/>
                </a:cubicBezTo>
                <a:cubicBezTo>
                  <a:pt x="3154" y="2314"/>
                  <a:pt x="3155" y="2313"/>
                  <a:pt x="3157" y="2315"/>
                </a:cubicBezTo>
                <a:lnTo>
                  <a:pt x="3157" y="2315"/>
                </a:lnTo>
                <a:cubicBezTo>
                  <a:pt x="3158" y="2310"/>
                  <a:pt x="3155" y="2308"/>
                  <a:pt x="3153" y="2309"/>
                </a:cubicBezTo>
                <a:close/>
                <a:moveTo>
                  <a:pt x="2864" y="2309"/>
                </a:moveTo>
                <a:lnTo>
                  <a:pt x="2864" y="2309"/>
                </a:lnTo>
                <a:lnTo>
                  <a:pt x="2864" y="2309"/>
                </a:lnTo>
                <a:lnTo>
                  <a:pt x="2864" y="2312"/>
                </a:lnTo>
                <a:cubicBezTo>
                  <a:pt x="2864" y="2313"/>
                  <a:pt x="2865" y="2313"/>
                  <a:pt x="2866" y="2313"/>
                </a:cubicBezTo>
                <a:cubicBezTo>
                  <a:pt x="2867" y="2312"/>
                  <a:pt x="2867" y="2311"/>
                  <a:pt x="2865" y="2310"/>
                </a:cubicBezTo>
                <a:lnTo>
                  <a:pt x="2864" y="2309"/>
                </a:lnTo>
                <a:lnTo>
                  <a:pt x="2864" y="2309"/>
                </a:lnTo>
                <a:close/>
                <a:moveTo>
                  <a:pt x="2904" y="2308"/>
                </a:moveTo>
                <a:cubicBezTo>
                  <a:pt x="2904" y="2308"/>
                  <a:pt x="2904" y="2309"/>
                  <a:pt x="2904" y="2310"/>
                </a:cubicBezTo>
                <a:cubicBezTo>
                  <a:pt x="2905" y="2310"/>
                  <a:pt x="2905" y="2312"/>
                  <a:pt x="2905" y="2312"/>
                </a:cubicBezTo>
                <a:lnTo>
                  <a:pt x="2905" y="2313"/>
                </a:lnTo>
                <a:lnTo>
                  <a:pt x="2905" y="2313"/>
                </a:lnTo>
                <a:lnTo>
                  <a:pt x="2906" y="2313"/>
                </a:lnTo>
                <a:lnTo>
                  <a:pt x="2905" y="2313"/>
                </a:lnTo>
                <a:lnTo>
                  <a:pt x="2906" y="2311"/>
                </a:lnTo>
                <a:cubicBezTo>
                  <a:pt x="2905" y="2310"/>
                  <a:pt x="2905" y="2308"/>
                  <a:pt x="2904" y="2308"/>
                </a:cubicBezTo>
                <a:close/>
                <a:moveTo>
                  <a:pt x="2638" y="2308"/>
                </a:moveTo>
                <a:cubicBezTo>
                  <a:pt x="2636" y="2309"/>
                  <a:pt x="2637" y="2312"/>
                  <a:pt x="2642" y="2309"/>
                </a:cubicBezTo>
                <a:cubicBezTo>
                  <a:pt x="2640" y="2308"/>
                  <a:pt x="2639" y="2308"/>
                  <a:pt x="2638" y="2308"/>
                </a:cubicBezTo>
                <a:close/>
                <a:moveTo>
                  <a:pt x="1516" y="2308"/>
                </a:moveTo>
                <a:cubicBezTo>
                  <a:pt x="1514" y="2308"/>
                  <a:pt x="1513" y="2309"/>
                  <a:pt x="1513" y="2312"/>
                </a:cubicBezTo>
                <a:cubicBezTo>
                  <a:pt x="1516" y="2312"/>
                  <a:pt x="1515" y="2309"/>
                  <a:pt x="1516" y="2308"/>
                </a:cubicBezTo>
                <a:close/>
                <a:moveTo>
                  <a:pt x="2630" y="2308"/>
                </a:moveTo>
                <a:cubicBezTo>
                  <a:pt x="2629" y="2308"/>
                  <a:pt x="2629" y="2309"/>
                  <a:pt x="2628" y="2310"/>
                </a:cubicBezTo>
                <a:lnTo>
                  <a:pt x="2628" y="2310"/>
                </a:lnTo>
                <a:cubicBezTo>
                  <a:pt x="2630" y="2310"/>
                  <a:pt x="2632" y="2311"/>
                  <a:pt x="2633" y="2309"/>
                </a:cubicBezTo>
                <a:cubicBezTo>
                  <a:pt x="2632" y="2308"/>
                  <a:pt x="2631" y="2308"/>
                  <a:pt x="2630" y="2308"/>
                </a:cubicBezTo>
                <a:close/>
                <a:moveTo>
                  <a:pt x="2655" y="2307"/>
                </a:moveTo>
                <a:lnTo>
                  <a:pt x="2655" y="2308"/>
                </a:lnTo>
                <a:lnTo>
                  <a:pt x="2653" y="2308"/>
                </a:lnTo>
                <a:cubicBezTo>
                  <a:pt x="2652" y="2308"/>
                  <a:pt x="2652" y="2309"/>
                  <a:pt x="2652" y="2309"/>
                </a:cubicBezTo>
                <a:cubicBezTo>
                  <a:pt x="2653" y="2309"/>
                  <a:pt x="2654" y="2310"/>
                  <a:pt x="2655" y="2309"/>
                </a:cubicBezTo>
                <a:lnTo>
                  <a:pt x="2655" y="2308"/>
                </a:lnTo>
                <a:lnTo>
                  <a:pt x="2655" y="2308"/>
                </a:lnTo>
                <a:lnTo>
                  <a:pt x="2655" y="2307"/>
                </a:lnTo>
                <a:close/>
                <a:moveTo>
                  <a:pt x="3103" y="2307"/>
                </a:moveTo>
                <a:cubicBezTo>
                  <a:pt x="3103" y="2307"/>
                  <a:pt x="3103" y="2308"/>
                  <a:pt x="3102" y="2308"/>
                </a:cubicBezTo>
                <a:cubicBezTo>
                  <a:pt x="3104" y="2308"/>
                  <a:pt x="3105" y="2310"/>
                  <a:pt x="3105" y="2308"/>
                </a:cubicBezTo>
                <a:lnTo>
                  <a:pt x="3106" y="2308"/>
                </a:lnTo>
                <a:cubicBezTo>
                  <a:pt x="3105" y="2308"/>
                  <a:pt x="3104" y="2307"/>
                  <a:pt x="3103" y="2307"/>
                </a:cubicBezTo>
                <a:close/>
                <a:moveTo>
                  <a:pt x="3242" y="2307"/>
                </a:moveTo>
                <a:lnTo>
                  <a:pt x="3242" y="2307"/>
                </a:lnTo>
                <a:cubicBezTo>
                  <a:pt x="3242" y="2308"/>
                  <a:pt x="3242" y="2309"/>
                  <a:pt x="3242" y="2310"/>
                </a:cubicBezTo>
                <a:cubicBezTo>
                  <a:pt x="3241" y="2310"/>
                  <a:pt x="3239" y="2310"/>
                  <a:pt x="3237" y="2310"/>
                </a:cubicBezTo>
                <a:cubicBezTo>
                  <a:pt x="3239" y="2309"/>
                  <a:pt x="3240" y="2309"/>
                  <a:pt x="3241" y="2307"/>
                </a:cubicBezTo>
                <a:lnTo>
                  <a:pt x="3242" y="2307"/>
                </a:lnTo>
                <a:close/>
                <a:moveTo>
                  <a:pt x="2783" y="2307"/>
                </a:moveTo>
                <a:cubicBezTo>
                  <a:pt x="2783" y="2307"/>
                  <a:pt x="2782" y="2309"/>
                  <a:pt x="2782" y="2310"/>
                </a:cubicBezTo>
                <a:cubicBezTo>
                  <a:pt x="2783" y="2308"/>
                  <a:pt x="2783" y="2307"/>
                  <a:pt x="2783" y="2307"/>
                </a:cubicBezTo>
                <a:close/>
                <a:moveTo>
                  <a:pt x="2921" y="2307"/>
                </a:moveTo>
                <a:lnTo>
                  <a:pt x="2922" y="2307"/>
                </a:lnTo>
                <a:lnTo>
                  <a:pt x="2922" y="2309"/>
                </a:lnTo>
                <a:cubicBezTo>
                  <a:pt x="2922" y="2310"/>
                  <a:pt x="2923" y="2310"/>
                  <a:pt x="2924" y="2310"/>
                </a:cubicBezTo>
                <a:cubicBezTo>
                  <a:pt x="2925" y="2308"/>
                  <a:pt x="2924" y="2307"/>
                  <a:pt x="2923" y="2307"/>
                </a:cubicBezTo>
                <a:lnTo>
                  <a:pt x="2922" y="2307"/>
                </a:lnTo>
                <a:lnTo>
                  <a:pt x="2922" y="2307"/>
                </a:lnTo>
                <a:lnTo>
                  <a:pt x="2921" y="2307"/>
                </a:lnTo>
                <a:close/>
                <a:moveTo>
                  <a:pt x="3004" y="2307"/>
                </a:moveTo>
                <a:lnTo>
                  <a:pt x="3004" y="2307"/>
                </a:lnTo>
                <a:lnTo>
                  <a:pt x="3004" y="2308"/>
                </a:lnTo>
                <a:cubicBezTo>
                  <a:pt x="3003" y="2309"/>
                  <a:pt x="3002" y="2310"/>
                  <a:pt x="3002" y="2312"/>
                </a:cubicBezTo>
                <a:cubicBezTo>
                  <a:pt x="3005" y="2313"/>
                  <a:pt x="3006" y="2309"/>
                  <a:pt x="3005" y="2307"/>
                </a:cubicBezTo>
                <a:lnTo>
                  <a:pt x="3004" y="2307"/>
                </a:lnTo>
                <a:lnTo>
                  <a:pt x="3005" y="2307"/>
                </a:lnTo>
                <a:lnTo>
                  <a:pt x="3004" y="2307"/>
                </a:lnTo>
                <a:close/>
                <a:moveTo>
                  <a:pt x="2934" y="2307"/>
                </a:moveTo>
                <a:cubicBezTo>
                  <a:pt x="2933" y="2307"/>
                  <a:pt x="2932" y="2307"/>
                  <a:pt x="2932" y="2307"/>
                </a:cubicBezTo>
                <a:lnTo>
                  <a:pt x="2932" y="2307"/>
                </a:lnTo>
                <a:cubicBezTo>
                  <a:pt x="2933" y="2312"/>
                  <a:pt x="2937" y="2313"/>
                  <a:pt x="2937" y="2318"/>
                </a:cubicBezTo>
                <a:cubicBezTo>
                  <a:pt x="2939" y="2318"/>
                  <a:pt x="2941" y="2319"/>
                  <a:pt x="2941" y="2317"/>
                </a:cubicBezTo>
                <a:cubicBezTo>
                  <a:pt x="2939" y="2316"/>
                  <a:pt x="2938" y="2307"/>
                  <a:pt x="2934" y="2307"/>
                </a:cubicBezTo>
                <a:close/>
                <a:moveTo>
                  <a:pt x="2881" y="2306"/>
                </a:moveTo>
                <a:cubicBezTo>
                  <a:pt x="2882" y="2310"/>
                  <a:pt x="2879" y="2309"/>
                  <a:pt x="2880" y="2313"/>
                </a:cubicBezTo>
                <a:cubicBezTo>
                  <a:pt x="2884" y="2314"/>
                  <a:pt x="2885" y="2312"/>
                  <a:pt x="2885" y="2308"/>
                </a:cubicBezTo>
                <a:lnTo>
                  <a:pt x="2885" y="2308"/>
                </a:lnTo>
                <a:cubicBezTo>
                  <a:pt x="2882" y="2309"/>
                  <a:pt x="2883" y="2306"/>
                  <a:pt x="2881" y="2306"/>
                </a:cubicBezTo>
                <a:close/>
                <a:moveTo>
                  <a:pt x="1109" y="2306"/>
                </a:moveTo>
                <a:cubicBezTo>
                  <a:pt x="1110" y="2309"/>
                  <a:pt x="1110" y="2313"/>
                  <a:pt x="1107" y="2316"/>
                </a:cubicBezTo>
                <a:cubicBezTo>
                  <a:pt x="1108" y="2316"/>
                  <a:pt x="1109" y="2317"/>
                  <a:pt x="1111" y="2318"/>
                </a:cubicBezTo>
                <a:cubicBezTo>
                  <a:pt x="1111" y="2316"/>
                  <a:pt x="1110" y="2311"/>
                  <a:pt x="1113" y="2312"/>
                </a:cubicBezTo>
                <a:cubicBezTo>
                  <a:pt x="1113" y="2310"/>
                  <a:pt x="1111" y="2309"/>
                  <a:pt x="1112" y="2306"/>
                </a:cubicBezTo>
                <a:cubicBezTo>
                  <a:pt x="1111" y="2306"/>
                  <a:pt x="1110" y="2306"/>
                  <a:pt x="1109" y="2306"/>
                </a:cubicBezTo>
                <a:close/>
                <a:moveTo>
                  <a:pt x="2764" y="2306"/>
                </a:moveTo>
                <a:lnTo>
                  <a:pt x="2764" y="2306"/>
                </a:lnTo>
                <a:lnTo>
                  <a:pt x="2763" y="2306"/>
                </a:lnTo>
                <a:cubicBezTo>
                  <a:pt x="2760" y="2307"/>
                  <a:pt x="2760" y="2311"/>
                  <a:pt x="2763" y="2311"/>
                </a:cubicBezTo>
                <a:cubicBezTo>
                  <a:pt x="2763" y="2310"/>
                  <a:pt x="2764" y="2309"/>
                  <a:pt x="2764" y="2309"/>
                </a:cubicBezTo>
                <a:lnTo>
                  <a:pt x="2764" y="2306"/>
                </a:lnTo>
                <a:lnTo>
                  <a:pt x="2764" y="2306"/>
                </a:lnTo>
                <a:lnTo>
                  <a:pt x="2764" y="2306"/>
                </a:lnTo>
                <a:close/>
                <a:moveTo>
                  <a:pt x="2698" y="2306"/>
                </a:moveTo>
                <a:cubicBezTo>
                  <a:pt x="2697" y="2307"/>
                  <a:pt x="2697" y="2308"/>
                  <a:pt x="2699" y="2309"/>
                </a:cubicBezTo>
                <a:cubicBezTo>
                  <a:pt x="2699" y="2307"/>
                  <a:pt x="2700" y="2307"/>
                  <a:pt x="2700" y="2306"/>
                </a:cubicBezTo>
                <a:lnTo>
                  <a:pt x="2698" y="2306"/>
                </a:lnTo>
                <a:close/>
                <a:moveTo>
                  <a:pt x="2372" y="2306"/>
                </a:moveTo>
                <a:lnTo>
                  <a:pt x="2372" y="2306"/>
                </a:lnTo>
                <a:cubicBezTo>
                  <a:pt x="2370" y="2309"/>
                  <a:pt x="2376" y="2309"/>
                  <a:pt x="2376" y="2307"/>
                </a:cubicBezTo>
                <a:cubicBezTo>
                  <a:pt x="2374" y="2307"/>
                  <a:pt x="2374" y="2306"/>
                  <a:pt x="2372" y="2306"/>
                </a:cubicBezTo>
                <a:close/>
                <a:moveTo>
                  <a:pt x="2821" y="2306"/>
                </a:moveTo>
                <a:cubicBezTo>
                  <a:pt x="2821" y="2306"/>
                  <a:pt x="2821" y="2306"/>
                  <a:pt x="2820" y="2306"/>
                </a:cubicBezTo>
                <a:cubicBezTo>
                  <a:pt x="2820" y="2307"/>
                  <a:pt x="2821" y="2309"/>
                  <a:pt x="2822" y="2309"/>
                </a:cubicBezTo>
                <a:cubicBezTo>
                  <a:pt x="2822" y="2308"/>
                  <a:pt x="2823" y="2308"/>
                  <a:pt x="2823" y="2307"/>
                </a:cubicBezTo>
                <a:lnTo>
                  <a:pt x="2824" y="2307"/>
                </a:lnTo>
                <a:cubicBezTo>
                  <a:pt x="2823" y="2306"/>
                  <a:pt x="2822" y="2306"/>
                  <a:pt x="2821" y="2306"/>
                </a:cubicBezTo>
                <a:close/>
                <a:moveTo>
                  <a:pt x="3097" y="2305"/>
                </a:moveTo>
                <a:cubicBezTo>
                  <a:pt x="3098" y="2305"/>
                  <a:pt x="3099" y="2305"/>
                  <a:pt x="3100" y="2305"/>
                </a:cubicBezTo>
                <a:lnTo>
                  <a:pt x="3100" y="2306"/>
                </a:lnTo>
                <a:lnTo>
                  <a:pt x="3099" y="2306"/>
                </a:lnTo>
                <a:cubicBezTo>
                  <a:pt x="3098" y="2307"/>
                  <a:pt x="3097" y="2307"/>
                  <a:pt x="3096" y="2307"/>
                </a:cubicBezTo>
                <a:lnTo>
                  <a:pt x="3096" y="2305"/>
                </a:lnTo>
                <a:lnTo>
                  <a:pt x="3097" y="2305"/>
                </a:lnTo>
                <a:close/>
                <a:moveTo>
                  <a:pt x="2944" y="2305"/>
                </a:moveTo>
                <a:cubicBezTo>
                  <a:pt x="2944" y="2305"/>
                  <a:pt x="2943" y="2305"/>
                  <a:pt x="2943" y="2305"/>
                </a:cubicBezTo>
                <a:cubicBezTo>
                  <a:pt x="2943" y="2312"/>
                  <a:pt x="2943" y="2313"/>
                  <a:pt x="2946" y="2317"/>
                </a:cubicBezTo>
                <a:cubicBezTo>
                  <a:pt x="2944" y="2309"/>
                  <a:pt x="2950" y="2316"/>
                  <a:pt x="2953" y="2313"/>
                </a:cubicBezTo>
                <a:cubicBezTo>
                  <a:pt x="2952" y="2310"/>
                  <a:pt x="2952" y="2308"/>
                  <a:pt x="2950" y="2308"/>
                </a:cubicBezTo>
                <a:cubicBezTo>
                  <a:pt x="2949" y="2312"/>
                  <a:pt x="2947" y="2306"/>
                  <a:pt x="2944" y="2305"/>
                </a:cubicBezTo>
                <a:close/>
                <a:moveTo>
                  <a:pt x="3070" y="2305"/>
                </a:moveTo>
                <a:cubicBezTo>
                  <a:pt x="3070" y="2306"/>
                  <a:pt x="3070" y="2306"/>
                  <a:pt x="3069" y="2306"/>
                </a:cubicBezTo>
                <a:lnTo>
                  <a:pt x="3069" y="2306"/>
                </a:lnTo>
                <a:cubicBezTo>
                  <a:pt x="3069" y="2307"/>
                  <a:pt x="3070" y="2309"/>
                  <a:pt x="3071" y="2308"/>
                </a:cubicBezTo>
                <a:cubicBezTo>
                  <a:pt x="3071" y="2307"/>
                  <a:pt x="3071" y="2305"/>
                  <a:pt x="3070" y="2305"/>
                </a:cubicBezTo>
                <a:close/>
                <a:moveTo>
                  <a:pt x="2958" y="2305"/>
                </a:moveTo>
                <a:cubicBezTo>
                  <a:pt x="2959" y="2310"/>
                  <a:pt x="2957" y="2312"/>
                  <a:pt x="2954" y="2313"/>
                </a:cubicBezTo>
                <a:lnTo>
                  <a:pt x="2963" y="2313"/>
                </a:lnTo>
                <a:cubicBezTo>
                  <a:pt x="2962" y="2316"/>
                  <a:pt x="2960" y="2322"/>
                  <a:pt x="2962" y="2324"/>
                </a:cubicBezTo>
                <a:cubicBezTo>
                  <a:pt x="2962" y="2322"/>
                  <a:pt x="2969" y="2327"/>
                  <a:pt x="2969" y="2322"/>
                </a:cubicBezTo>
                <a:cubicBezTo>
                  <a:pt x="2967" y="2321"/>
                  <a:pt x="2966" y="2320"/>
                  <a:pt x="2965" y="2319"/>
                </a:cubicBezTo>
                <a:cubicBezTo>
                  <a:pt x="2966" y="2315"/>
                  <a:pt x="2971" y="2315"/>
                  <a:pt x="2971" y="2310"/>
                </a:cubicBezTo>
                <a:cubicBezTo>
                  <a:pt x="2968" y="2309"/>
                  <a:pt x="2967" y="2310"/>
                  <a:pt x="2965" y="2307"/>
                </a:cubicBezTo>
                <a:lnTo>
                  <a:pt x="2965" y="2306"/>
                </a:lnTo>
                <a:lnTo>
                  <a:pt x="2965" y="2306"/>
                </a:lnTo>
                <a:lnTo>
                  <a:pt x="2965" y="2306"/>
                </a:lnTo>
                <a:lnTo>
                  <a:pt x="2965" y="2306"/>
                </a:lnTo>
                <a:lnTo>
                  <a:pt x="2964" y="2308"/>
                </a:lnTo>
                <a:cubicBezTo>
                  <a:pt x="2963" y="2308"/>
                  <a:pt x="2963" y="2309"/>
                  <a:pt x="2962" y="2309"/>
                </a:cubicBezTo>
                <a:cubicBezTo>
                  <a:pt x="2961" y="2308"/>
                  <a:pt x="2961" y="2305"/>
                  <a:pt x="2958" y="2305"/>
                </a:cubicBezTo>
                <a:close/>
                <a:moveTo>
                  <a:pt x="2997" y="2304"/>
                </a:moveTo>
                <a:lnTo>
                  <a:pt x="2998" y="2304"/>
                </a:lnTo>
                <a:lnTo>
                  <a:pt x="2997" y="2306"/>
                </a:lnTo>
                <a:cubicBezTo>
                  <a:pt x="2996" y="2309"/>
                  <a:pt x="2997" y="2312"/>
                  <a:pt x="3000" y="2313"/>
                </a:cubicBezTo>
                <a:cubicBezTo>
                  <a:pt x="3000" y="2310"/>
                  <a:pt x="3000" y="2307"/>
                  <a:pt x="2999" y="2305"/>
                </a:cubicBezTo>
                <a:lnTo>
                  <a:pt x="2998" y="2304"/>
                </a:lnTo>
                <a:lnTo>
                  <a:pt x="2998" y="2304"/>
                </a:lnTo>
                <a:lnTo>
                  <a:pt x="2997" y="2304"/>
                </a:lnTo>
                <a:close/>
                <a:moveTo>
                  <a:pt x="3210" y="2304"/>
                </a:moveTo>
                <a:cubicBezTo>
                  <a:pt x="3211" y="2304"/>
                  <a:pt x="3211" y="2304"/>
                  <a:pt x="3211" y="2304"/>
                </a:cubicBezTo>
                <a:lnTo>
                  <a:pt x="3213" y="2305"/>
                </a:lnTo>
                <a:lnTo>
                  <a:pt x="3213" y="2305"/>
                </a:lnTo>
                <a:lnTo>
                  <a:pt x="3213" y="2305"/>
                </a:lnTo>
                <a:lnTo>
                  <a:pt x="3209" y="2305"/>
                </a:lnTo>
                <a:lnTo>
                  <a:pt x="3209" y="2304"/>
                </a:lnTo>
                <a:lnTo>
                  <a:pt x="3209" y="2304"/>
                </a:lnTo>
                <a:lnTo>
                  <a:pt x="3210" y="2304"/>
                </a:lnTo>
                <a:close/>
                <a:moveTo>
                  <a:pt x="3204" y="2304"/>
                </a:moveTo>
                <a:lnTo>
                  <a:pt x="3205" y="2304"/>
                </a:lnTo>
                <a:lnTo>
                  <a:pt x="3205" y="2304"/>
                </a:lnTo>
                <a:cubicBezTo>
                  <a:pt x="3205" y="2305"/>
                  <a:pt x="3205" y="2306"/>
                  <a:pt x="3205" y="2306"/>
                </a:cubicBezTo>
                <a:lnTo>
                  <a:pt x="3204" y="2306"/>
                </a:lnTo>
                <a:lnTo>
                  <a:pt x="3204" y="2305"/>
                </a:lnTo>
                <a:lnTo>
                  <a:pt x="3204" y="2304"/>
                </a:lnTo>
                <a:close/>
                <a:moveTo>
                  <a:pt x="2816" y="2304"/>
                </a:moveTo>
                <a:cubicBezTo>
                  <a:pt x="2817" y="2308"/>
                  <a:pt x="2813" y="2311"/>
                  <a:pt x="2817" y="2312"/>
                </a:cubicBezTo>
                <a:lnTo>
                  <a:pt x="2817" y="2312"/>
                </a:lnTo>
                <a:cubicBezTo>
                  <a:pt x="2817" y="2308"/>
                  <a:pt x="2820" y="2305"/>
                  <a:pt x="2816" y="2304"/>
                </a:cubicBezTo>
                <a:close/>
                <a:moveTo>
                  <a:pt x="1458" y="2304"/>
                </a:moveTo>
                <a:lnTo>
                  <a:pt x="1458" y="2306"/>
                </a:lnTo>
                <a:lnTo>
                  <a:pt x="1460" y="2306"/>
                </a:lnTo>
                <a:lnTo>
                  <a:pt x="1460" y="2304"/>
                </a:lnTo>
                <a:cubicBezTo>
                  <a:pt x="1460" y="2304"/>
                  <a:pt x="1459" y="2304"/>
                  <a:pt x="1458" y="2304"/>
                </a:cubicBezTo>
                <a:close/>
                <a:moveTo>
                  <a:pt x="2686" y="2303"/>
                </a:moveTo>
                <a:cubicBezTo>
                  <a:pt x="2684" y="2305"/>
                  <a:pt x="2680" y="2303"/>
                  <a:pt x="2680" y="2306"/>
                </a:cubicBezTo>
                <a:cubicBezTo>
                  <a:pt x="2680" y="2309"/>
                  <a:pt x="2684" y="2307"/>
                  <a:pt x="2686" y="2308"/>
                </a:cubicBezTo>
                <a:lnTo>
                  <a:pt x="2686" y="2303"/>
                </a:lnTo>
                <a:close/>
                <a:moveTo>
                  <a:pt x="3241" y="2303"/>
                </a:moveTo>
                <a:lnTo>
                  <a:pt x="3243" y="2303"/>
                </a:lnTo>
                <a:lnTo>
                  <a:pt x="3243" y="2305"/>
                </a:lnTo>
                <a:lnTo>
                  <a:pt x="3242" y="2307"/>
                </a:lnTo>
                <a:lnTo>
                  <a:pt x="3241" y="2306"/>
                </a:lnTo>
                <a:cubicBezTo>
                  <a:pt x="3241" y="2306"/>
                  <a:pt x="3240" y="2305"/>
                  <a:pt x="3241" y="2303"/>
                </a:cubicBezTo>
                <a:close/>
                <a:moveTo>
                  <a:pt x="2404" y="2303"/>
                </a:moveTo>
                <a:lnTo>
                  <a:pt x="2404" y="2306"/>
                </a:lnTo>
                <a:lnTo>
                  <a:pt x="2404" y="2306"/>
                </a:lnTo>
                <a:cubicBezTo>
                  <a:pt x="2407" y="2307"/>
                  <a:pt x="2406" y="2304"/>
                  <a:pt x="2407" y="2303"/>
                </a:cubicBezTo>
                <a:cubicBezTo>
                  <a:pt x="2406" y="2303"/>
                  <a:pt x="2405" y="2303"/>
                  <a:pt x="2404" y="2303"/>
                </a:cubicBezTo>
                <a:close/>
                <a:moveTo>
                  <a:pt x="3083" y="2303"/>
                </a:moveTo>
                <a:cubicBezTo>
                  <a:pt x="3080" y="2303"/>
                  <a:pt x="3077" y="2303"/>
                  <a:pt x="3075" y="2304"/>
                </a:cubicBezTo>
                <a:cubicBezTo>
                  <a:pt x="3075" y="2309"/>
                  <a:pt x="3076" y="2313"/>
                  <a:pt x="3079" y="2317"/>
                </a:cubicBezTo>
                <a:cubicBezTo>
                  <a:pt x="3081" y="2314"/>
                  <a:pt x="3080" y="2307"/>
                  <a:pt x="3084" y="2305"/>
                </a:cubicBezTo>
                <a:cubicBezTo>
                  <a:pt x="3089" y="2304"/>
                  <a:pt x="3085" y="2311"/>
                  <a:pt x="3089" y="2310"/>
                </a:cubicBezTo>
                <a:lnTo>
                  <a:pt x="3089" y="2310"/>
                </a:lnTo>
                <a:cubicBezTo>
                  <a:pt x="3092" y="2305"/>
                  <a:pt x="3088" y="2303"/>
                  <a:pt x="3083" y="2303"/>
                </a:cubicBezTo>
                <a:close/>
                <a:moveTo>
                  <a:pt x="3390" y="2302"/>
                </a:moveTo>
                <a:cubicBezTo>
                  <a:pt x="3390" y="2302"/>
                  <a:pt x="3391" y="2302"/>
                  <a:pt x="3391" y="2302"/>
                </a:cubicBezTo>
                <a:lnTo>
                  <a:pt x="3390" y="2302"/>
                </a:lnTo>
                <a:close/>
                <a:moveTo>
                  <a:pt x="3119" y="2302"/>
                </a:moveTo>
                <a:cubicBezTo>
                  <a:pt x="3117" y="2301"/>
                  <a:pt x="3117" y="2305"/>
                  <a:pt x="3119" y="2305"/>
                </a:cubicBezTo>
                <a:cubicBezTo>
                  <a:pt x="3119" y="2305"/>
                  <a:pt x="3119" y="2304"/>
                  <a:pt x="3120" y="2304"/>
                </a:cubicBezTo>
                <a:lnTo>
                  <a:pt x="3120" y="2302"/>
                </a:lnTo>
                <a:lnTo>
                  <a:pt x="3120" y="2302"/>
                </a:lnTo>
                <a:cubicBezTo>
                  <a:pt x="3120" y="2302"/>
                  <a:pt x="3119" y="2302"/>
                  <a:pt x="3119" y="2302"/>
                </a:cubicBezTo>
                <a:close/>
                <a:moveTo>
                  <a:pt x="1542" y="2301"/>
                </a:moveTo>
                <a:cubicBezTo>
                  <a:pt x="1541" y="2301"/>
                  <a:pt x="1539" y="2301"/>
                  <a:pt x="1539" y="2303"/>
                </a:cubicBezTo>
                <a:cubicBezTo>
                  <a:pt x="1541" y="2303"/>
                  <a:pt x="1542" y="2302"/>
                  <a:pt x="1542" y="2301"/>
                </a:cubicBezTo>
                <a:close/>
                <a:moveTo>
                  <a:pt x="3026" y="2301"/>
                </a:moveTo>
                <a:cubicBezTo>
                  <a:pt x="3022" y="2300"/>
                  <a:pt x="3024" y="2306"/>
                  <a:pt x="3020" y="2306"/>
                </a:cubicBezTo>
                <a:cubicBezTo>
                  <a:pt x="3021" y="2303"/>
                  <a:pt x="3020" y="2302"/>
                  <a:pt x="3018" y="2303"/>
                </a:cubicBezTo>
                <a:cubicBezTo>
                  <a:pt x="3017" y="2305"/>
                  <a:pt x="3017" y="2307"/>
                  <a:pt x="3018" y="2308"/>
                </a:cubicBezTo>
                <a:cubicBezTo>
                  <a:pt x="3016" y="2312"/>
                  <a:pt x="3008" y="2309"/>
                  <a:pt x="3009" y="2312"/>
                </a:cubicBezTo>
                <a:lnTo>
                  <a:pt x="3009" y="2312"/>
                </a:lnTo>
                <a:cubicBezTo>
                  <a:pt x="3013" y="2308"/>
                  <a:pt x="3013" y="2317"/>
                  <a:pt x="3018" y="2315"/>
                </a:cubicBezTo>
                <a:cubicBezTo>
                  <a:pt x="3021" y="2313"/>
                  <a:pt x="3017" y="2310"/>
                  <a:pt x="3019" y="2310"/>
                </a:cubicBezTo>
                <a:cubicBezTo>
                  <a:pt x="3023" y="2310"/>
                  <a:pt x="3022" y="2315"/>
                  <a:pt x="3026" y="2314"/>
                </a:cubicBezTo>
                <a:cubicBezTo>
                  <a:pt x="3027" y="2313"/>
                  <a:pt x="3026" y="2312"/>
                  <a:pt x="3027" y="2312"/>
                </a:cubicBezTo>
                <a:cubicBezTo>
                  <a:pt x="3026" y="2308"/>
                  <a:pt x="3025" y="2304"/>
                  <a:pt x="3026" y="2301"/>
                </a:cubicBezTo>
                <a:close/>
                <a:moveTo>
                  <a:pt x="3217" y="2301"/>
                </a:moveTo>
                <a:cubicBezTo>
                  <a:pt x="3217" y="2301"/>
                  <a:pt x="3217" y="2301"/>
                  <a:pt x="3217" y="2301"/>
                </a:cubicBezTo>
                <a:cubicBezTo>
                  <a:pt x="3217" y="2301"/>
                  <a:pt x="3217" y="2302"/>
                  <a:pt x="3216" y="2302"/>
                </a:cubicBezTo>
                <a:lnTo>
                  <a:pt x="3216" y="2304"/>
                </a:lnTo>
                <a:cubicBezTo>
                  <a:pt x="3216" y="2304"/>
                  <a:pt x="3217" y="2304"/>
                  <a:pt x="3217" y="2305"/>
                </a:cubicBezTo>
                <a:lnTo>
                  <a:pt x="3219" y="2305"/>
                </a:lnTo>
                <a:cubicBezTo>
                  <a:pt x="3219" y="2305"/>
                  <a:pt x="3219" y="2304"/>
                  <a:pt x="3220" y="2304"/>
                </a:cubicBezTo>
                <a:lnTo>
                  <a:pt x="3220" y="2302"/>
                </a:lnTo>
                <a:cubicBezTo>
                  <a:pt x="3219" y="2302"/>
                  <a:pt x="3219" y="2302"/>
                  <a:pt x="3219" y="2302"/>
                </a:cubicBezTo>
                <a:lnTo>
                  <a:pt x="3219" y="2301"/>
                </a:lnTo>
                <a:lnTo>
                  <a:pt x="3219" y="2301"/>
                </a:lnTo>
                <a:lnTo>
                  <a:pt x="3219" y="2301"/>
                </a:lnTo>
                <a:lnTo>
                  <a:pt x="3219" y="2301"/>
                </a:lnTo>
                <a:lnTo>
                  <a:pt x="3218" y="2301"/>
                </a:lnTo>
                <a:cubicBezTo>
                  <a:pt x="3218" y="2301"/>
                  <a:pt x="3217" y="2301"/>
                  <a:pt x="3217" y="2301"/>
                </a:cubicBezTo>
                <a:close/>
                <a:moveTo>
                  <a:pt x="3401" y="2301"/>
                </a:moveTo>
                <a:cubicBezTo>
                  <a:pt x="3401" y="2302"/>
                  <a:pt x="3399" y="2302"/>
                  <a:pt x="3400" y="2304"/>
                </a:cubicBezTo>
                <a:cubicBezTo>
                  <a:pt x="3402" y="2306"/>
                  <a:pt x="3402" y="2300"/>
                  <a:pt x="3401" y="2301"/>
                </a:cubicBezTo>
                <a:close/>
                <a:moveTo>
                  <a:pt x="3009" y="2300"/>
                </a:moveTo>
                <a:cubicBezTo>
                  <a:pt x="3008" y="2300"/>
                  <a:pt x="3008" y="2301"/>
                  <a:pt x="3007" y="2302"/>
                </a:cubicBezTo>
                <a:lnTo>
                  <a:pt x="3008" y="2302"/>
                </a:lnTo>
                <a:cubicBezTo>
                  <a:pt x="3009" y="2303"/>
                  <a:pt x="3010" y="2304"/>
                  <a:pt x="3011" y="2305"/>
                </a:cubicBezTo>
                <a:cubicBezTo>
                  <a:pt x="3012" y="2302"/>
                  <a:pt x="3011" y="2300"/>
                  <a:pt x="3009" y="2300"/>
                </a:cubicBezTo>
                <a:close/>
                <a:moveTo>
                  <a:pt x="1500" y="2300"/>
                </a:moveTo>
                <a:cubicBezTo>
                  <a:pt x="1499" y="2300"/>
                  <a:pt x="1497" y="2300"/>
                  <a:pt x="1497" y="2301"/>
                </a:cubicBezTo>
                <a:cubicBezTo>
                  <a:pt x="1497" y="2301"/>
                  <a:pt x="1499" y="2302"/>
                  <a:pt x="1498" y="2302"/>
                </a:cubicBezTo>
                <a:cubicBezTo>
                  <a:pt x="1497" y="2303"/>
                  <a:pt x="1496" y="2302"/>
                  <a:pt x="1496" y="2304"/>
                </a:cubicBezTo>
                <a:lnTo>
                  <a:pt x="1496" y="2304"/>
                </a:lnTo>
                <a:cubicBezTo>
                  <a:pt x="1498" y="2306"/>
                  <a:pt x="1500" y="2304"/>
                  <a:pt x="1500" y="2300"/>
                </a:cubicBezTo>
                <a:close/>
                <a:moveTo>
                  <a:pt x="1361" y="2300"/>
                </a:moveTo>
                <a:cubicBezTo>
                  <a:pt x="1362" y="2304"/>
                  <a:pt x="1360" y="2309"/>
                  <a:pt x="1362" y="2309"/>
                </a:cubicBezTo>
                <a:cubicBezTo>
                  <a:pt x="1362" y="2307"/>
                  <a:pt x="1365" y="2309"/>
                  <a:pt x="1365" y="2307"/>
                </a:cubicBezTo>
                <a:cubicBezTo>
                  <a:pt x="1362" y="2306"/>
                  <a:pt x="1364" y="2301"/>
                  <a:pt x="1362" y="2300"/>
                </a:cubicBezTo>
                <a:lnTo>
                  <a:pt x="1361" y="2300"/>
                </a:lnTo>
                <a:close/>
                <a:moveTo>
                  <a:pt x="3380" y="2300"/>
                </a:moveTo>
                <a:cubicBezTo>
                  <a:pt x="3378" y="2300"/>
                  <a:pt x="3378" y="2304"/>
                  <a:pt x="3379" y="2304"/>
                </a:cubicBezTo>
                <a:cubicBezTo>
                  <a:pt x="3379" y="2303"/>
                  <a:pt x="3379" y="2303"/>
                  <a:pt x="3380" y="2303"/>
                </a:cubicBezTo>
                <a:lnTo>
                  <a:pt x="3380" y="2301"/>
                </a:lnTo>
                <a:cubicBezTo>
                  <a:pt x="3380" y="2300"/>
                  <a:pt x="3380" y="2300"/>
                  <a:pt x="3380" y="2300"/>
                </a:cubicBezTo>
                <a:close/>
                <a:moveTo>
                  <a:pt x="3090" y="2300"/>
                </a:moveTo>
                <a:cubicBezTo>
                  <a:pt x="3091" y="2302"/>
                  <a:pt x="3091" y="2305"/>
                  <a:pt x="3093" y="2305"/>
                </a:cubicBezTo>
                <a:cubicBezTo>
                  <a:pt x="3093" y="2303"/>
                  <a:pt x="3094" y="2302"/>
                  <a:pt x="3094" y="2301"/>
                </a:cubicBezTo>
                <a:lnTo>
                  <a:pt x="3095" y="2301"/>
                </a:lnTo>
                <a:cubicBezTo>
                  <a:pt x="3093" y="2302"/>
                  <a:pt x="3092" y="2301"/>
                  <a:pt x="3090" y="2300"/>
                </a:cubicBezTo>
                <a:close/>
                <a:moveTo>
                  <a:pt x="2961" y="2299"/>
                </a:moveTo>
                <a:lnTo>
                  <a:pt x="2961" y="2299"/>
                </a:lnTo>
                <a:lnTo>
                  <a:pt x="2961" y="2300"/>
                </a:lnTo>
                <a:cubicBezTo>
                  <a:pt x="2961" y="2302"/>
                  <a:pt x="2962" y="2303"/>
                  <a:pt x="2963" y="2302"/>
                </a:cubicBezTo>
                <a:lnTo>
                  <a:pt x="2963" y="2300"/>
                </a:lnTo>
                <a:cubicBezTo>
                  <a:pt x="2962" y="2300"/>
                  <a:pt x="2962" y="2300"/>
                  <a:pt x="2962" y="2299"/>
                </a:cubicBezTo>
                <a:lnTo>
                  <a:pt x="2961" y="2299"/>
                </a:lnTo>
                <a:lnTo>
                  <a:pt x="2961" y="2299"/>
                </a:lnTo>
                <a:lnTo>
                  <a:pt x="2961" y="2299"/>
                </a:lnTo>
                <a:close/>
                <a:moveTo>
                  <a:pt x="3123" y="2299"/>
                </a:moveTo>
                <a:lnTo>
                  <a:pt x="3125" y="2299"/>
                </a:lnTo>
                <a:lnTo>
                  <a:pt x="3125" y="2300"/>
                </a:lnTo>
                <a:lnTo>
                  <a:pt x="3125" y="2300"/>
                </a:lnTo>
                <a:cubicBezTo>
                  <a:pt x="3124" y="2300"/>
                  <a:pt x="3123" y="2300"/>
                  <a:pt x="3123" y="2299"/>
                </a:cubicBezTo>
                <a:lnTo>
                  <a:pt x="3123" y="2299"/>
                </a:lnTo>
                <a:close/>
                <a:moveTo>
                  <a:pt x="1503" y="2298"/>
                </a:moveTo>
                <a:cubicBezTo>
                  <a:pt x="1502" y="2299"/>
                  <a:pt x="1501" y="2299"/>
                  <a:pt x="1501" y="2300"/>
                </a:cubicBezTo>
                <a:cubicBezTo>
                  <a:pt x="1502" y="2300"/>
                  <a:pt x="1504" y="2301"/>
                  <a:pt x="1504" y="2300"/>
                </a:cubicBezTo>
                <a:lnTo>
                  <a:pt x="1505" y="2299"/>
                </a:lnTo>
                <a:lnTo>
                  <a:pt x="1505" y="2299"/>
                </a:lnTo>
                <a:lnTo>
                  <a:pt x="1505" y="2299"/>
                </a:lnTo>
                <a:lnTo>
                  <a:pt x="1505" y="2299"/>
                </a:lnTo>
                <a:lnTo>
                  <a:pt x="1504" y="2299"/>
                </a:lnTo>
                <a:cubicBezTo>
                  <a:pt x="1503" y="2298"/>
                  <a:pt x="1503" y="2298"/>
                  <a:pt x="1503" y="2298"/>
                </a:cubicBezTo>
                <a:close/>
                <a:moveTo>
                  <a:pt x="3019" y="2298"/>
                </a:moveTo>
                <a:cubicBezTo>
                  <a:pt x="3018" y="2298"/>
                  <a:pt x="3017" y="2300"/>
                  <a:pt x="3021" y="2302"/>
                </a:cubicBezTo>
                <a:cubicBezTo>
                  <a:pt x="3020" y="2299"/>
                  <a:pt x="3019" y="2298"/>
                  <a:pt x="3019" y="2298"/>
                </a:cubicBezTo>
                <a:close/>
                <a:moveTo>
                  <a:pt x="3360" y="2298"/>
                </a:moveTo>
                <a:cubicBezTo>
                  <a:pt x="3358" y="2298"/>
                  <a:pt x="3357" y="2299"/>
                  <a:pt x="3357" y="2300"/>
                </a:cubicBezTo>
                <a:lnTo>
                  <a:pt x="3357" y="2301"/>
                </a:lnTo>
                <a:cubicBezTo>
                  <a:pt x="3359" y="2300"/>
                  <a:pt x="3362" y="2302"/>
                  <a:pt x="3361" y="2298"/>
                </a:cubicBezTo>
                <a:cubicBezTo>
                  <a:pt x="3361" y="2298"/>
                  <a:pt x="3360" y="2298"/>
                  <a:pt x="3360" y="2298"/>
                </a:cubicBezTo>
                <a:close/>
                <a:moveTo>
                  <a:pt x="3241" y="2298"/>
                </a:moveTo>
                <a:lnTo>
                  <a:pt x="3242" y="2299"/>
                </a:lnTo>
                <a:lnTo>
                  <a:pt x="3242" y="2299"/>
                </a:lnTo>
                <a:cubicBezTo>
                  <a:pt x="3241" y="2299"/>
                  <a:pt x="3241" y="2298"/>
                  <a:pt x="3241" y="2298"/>
                </a:cubicBezTo>
                <a:lnTo>
                  <a:pt x="3241" y="2298"/>
                </a:lnTo>
                <a:close/>
                <a:moveTo>
                  <a:pt x="2880" y="2298"/>
                </a:moveTo>
                <a:cubicBezTo>
                  <a:pt x="2880" y="2298"/>
                  <a:pt x="2880" y="2298"/>
                  <a:pt x="2879" y="2298"/>
                </a:cubicBezTo>
                <a:cubicBezTo>
                  <a:pt x="2879" y="2301"/>
                  <a:pt x="2879" y="2304"/>
                  <a:pt x="2881" y="2304"/>
                </a:cubicBezTo>
                <a:cubicBezTo>
                  <a:pt x="2881" y="2302"/>
                  <a:pt x="2882" y="2298"/>
                  <a:pt x="2880" y="2298"/>
                </a:cubicBezTo>
                <a:close/>
                <a:moveTo>
                  <a:pt x="3088" y="2298"/>
                </a:moveTo>
                <a:cubicBezTo>
                  <a:pt x="3084" y="2301"/>
                  <a:pt x="3078" y="2295"/>
                  <a:pt x="3077" y="2301"/>
                </a:cubicBezTo>
                <a:lnTo>
                  <a:pt x="3077" y="2301"/>
                </a:lnTo>
                <a:cubicBezTo>
                  <a:pt x="3082" y="2299"/>
                  <a:pt x="3086" y="2303"/>
                  <a:pt x="3088" y="2298"/>
                </a:cubicBezTo>
                <a:close/>
                <a:moveTo>
                  <a:pt x="3228" y="2298"/>
                </a:moveTo>
                <a:lnTo>
                  <a:pt x="3228" y="2298"/>
                </a:lnTo>
                <a:lnTo>
                  <a:pt x="3228" y="2298"/>
                </a:lnTo>
                <a:lnTo>
                  <a:pt x="3228" y="2298"/>
                </a:lnTo>
                <a:close/>
                <a:moveTo>
                  <a:pt x="3257" y="2298"/>
                </a:moveTo>
                <a:lnTo>
                  <a:pt x="3257" y="2300"/>
                </a:lnTo>
                <a:cubicBezTo>
                  <a:pt x="3258" y="2300"/>
                  <a:pt x="3259" y="2300"/>
                  <a:pt x="3259" y="2300"/>
                </a:cubicBezTo>
                <a:lnTo>
                  <a:pt x="3259" y="2298"/>
                </a:lnTo>
                <a:lnTo>
                  <a:pt x="3259" y="2298"/>
                </a:lnTo>
                <a:lnTo>
                  <a:pt x="3259" y="2298"/>
                </a:lnTo>
                <a:lnTo>
                  <a:pt x="3259" y="2298"/>
                </a:lnTo>
                <a:lnTo>
                  <a:pt x="3258" y="2298"/>
                </a:lnTo>
                <a:cubicBezTo>
                  <a:pt x="3258" y="2298"/>
                  <a:pt x="3258" y="2298"/>
                  <a:pt x="3257" y="2298"/>
                </a:cubicBezTo>
                <a:close/>
                <a:moveTo>
                  <a:pt x="3227" y="2297"/>
                </a:moveTo>
                <a:lnTo>
                  <a:pt x="3228" y="2298"/>
                </a:lnTo>
                <a:lnTo>
                  <a:pt x="3228" y="2299"/>
                </a:lnTo>
                <a:cubicBezTo>
                  <a:pt x="3227" y="2300"/>
                  <a:pt x="3226" y="2300"/>
                  <a:pt x="3225" y="2300"/>
                </a:cubicBezTo>
                <a:lnTo>
                  <a:pt x="3225" y="2300"/>
                </a:lnTo>
                <a:lnTo>
                  <a:pt x="3225" y="2299"/>
                </a:lnTo>
                <a:cubicBezTo>
                  <a:pt x="3226" y="2298"/>
                  <a:pt x="3226" y="2298"/>
                  <a:pt x="3227" y="2297"/>
                </a:cubicBezTo>
                <a:lnTo>
                  <a:pt x="3227" y="2297"/>
                </a:lnTo>
                <a:close/>
                <a:moveTo>
                  <a:pt x="1565" y="2296"/>
                </a:moveTo>
                <a:cubicBezTo>
                  <a:pt x="1565" y="2298"/>
                  <a:pt x="1564" y="2299"/>
                  <a:pt x="1564" y="2301"/>
                </a:cubicBezTo>
                <a:lnTo>
                  <a:pt x="1564" y="2301"/>
                </a:lnTo>
                <a:cubicBezTo>
                  <a:pt x="1566" y="2303"/>
                  <a:pt x="1566" y="2296"/>
                  <a:pt x="1565" y="2296"/>
                </a:cubicBezTo>
                <a:close/>
                <a:moveTo>
                  <a:pt x="3371" y="2296"/>
                </a:moveTo>
                <a:cubicBezTo>
                  <a:pt x="3368" y="2297"/>
                  <a:pt x="3365" y="2298"/>
                  <a:pt x="3364" y="2301"/>
                </a:cubicBezTo>
                <a:cubicBezTo>
                  <a:pt x="3367" y="2301"/>
                  <a:pt x="3370" y="2301"/>
                  <a:pt x="3372" y="2299"/>
                </a:cubicBezTo>
                <a:lnTo>
                  <a:pt x="3374" y="2297"/>
                </a:lnTo>
                <a:lnTo>
                  <a:pt x="3374" y="2297"/>
                </a:lnTo>
                <a:lnTo>
                  <a:pt x="3374" y="2297"/>
                </a:lnTo>
                <a:lnTo>
                  <a:pt x="3374" y="2297"/>
                </a:lnTo>
                <a:lnTo>
                  <a:pt x="3373" y="2297"/>
                </a:lnTo>
                <a:cubicBezTo>
                  <a:pt x="3372" y="2297"/>
                  <a:pt x="3371" y="2296"/>
                  <a:pt x="3371" y="2296"/>
                </a:cubicBezTo>
                <a:close/>
                <a:moveTo>
                  <a:pt x="1603" y="2296"/>
                </a:moveTo>
                <a:cubicBezTo>
                  <a:pt x="1603" y="2296"/>
                  <a:pt x="1602" y="2296"/>
                  <a:pt x="1602" y="2296"/>
                </a:cubicBezTo>
                <a:lnTo>
                  <a:pt x="1602" y="2298"/>
                </a:lnTo>
                <a:cubicBezTo>
                  <a:pt x="1603" y="2298"/>
                  <a:pt x="1603" y="2298"/>
                  <a:pt x="1603" y="2299"/>
                </a:cubicBezTo>
                <a:lnTo>
                  <a:pt x="1604" y="2299"/>
                </a:lnTo>
                <a:lnTo>
                  <a:pt x="1604" y="2299"/>
                </a:lnTo>
                <a:lnTo>
                  <a:pt x="1604" y="2299"/>
                </a:lnTo>
                <a:lnTo>
                  <a:pt x="1604" y="2299"/>
                </a:lnTo>
                <a:lnTo>
                  <a:pt x="1604" y="2298"/>
                </a:lnTo>
                <a:cubicBezTo>
                  <a:pt x="1604" y="2297"/>
                  <a:pt x="1604" y="2296"/>
                  <a:pt x="1603" y="2296"/>
                </a:cubicBezTo>
                <a:close/>
                <a:moveTo>
                  <a:pt x="1321" y="2296"/>
                </a:moveTo>
                <a:lnTo>
                  <a:pt x="1321" y="2301"/>
                </a:lnTo>
                <a:cubicBezTo>
                  <a:pt x="1323" y="2301"/>
                  <a:pt x="1325" y="2301"/>
                  <a:pt x="1325" y="2299"/>
                </a:cubicBezTo>
                <a:cubicBezTo>
                  <a:pt x="1323" y="2299"/>
                  <a:pt x="1323" y="2296"/>
                  <a:pt x="1321" y="2296"/>
                </a:cubicBezTo>
                <a:close/>
                <a:moveTo>
                  <a:pt x="1530" y="2296"/>
                </a:moveTo>
                <a:cubicBezTo>
                  <a:pt x="1530" y="2299"/>
                  <a:pt x="1530" y="2301"/>
                  <a:pt x="1528" y="2302"/>
                </a:cubicBezTo>
                <a:cubicBezTo>
                  <a:pt x="1530" y="2303"/>
                  <a:pt x="1530" y="2310"/>
                  <a:pt x="1527" y="2310"/>
                </a:cubicBezTo>
                <a:cubicBezTo>
                  <a:pt x="1524" y="2310"/>
                  <a:pt x="1525" y="2304"/>
                  <a:pt x="1522" y="2305"/>
                </a:cubicBezTo>
                <a:cubicBezTo>
                  <a:pt x="1522" y="2309"/>
                  <a:pt x="1520" y="2309"/>
                  <a:pt x="1522" y="2312"/>
                </a:cubicBezTo>
                <a:cubicBezTo>
                  <a:pt x="1524" y="2312"/>
                  <a:pt x="1527" y="2312"/>
                  <a:pt x="1530" y="2312"/>
                </a:cubicBezTo>
                <a:cubicBezTo>
                  <a:pt x="1530" y="2310"/>
                  <a:pt x="1529" y="2307"/>
                  <a:pt x="1531" y="2308"/>
                </a:cubicBezTo>
                <a:cubicBezTo>
                  <a:pt x="1533" y="2308"/>
                  <a:pt x="1538" y="2306"/>
                  <a:pt x="1538" y="2309"/>
                </a:cubicBezTo>
                <a:cubicBezTo>
                  <a:pt x="1537" y="2309"/>
                  <a:pt x="1536" y="2310"/>
                  <a:pt x="1535" y="2311"/>
                </a:cubicBezTo>
                <a:cubicBezTo>
                  <a:pt x="1538" y="2311"/>
                  <a:pt x="1537" y="2314"/>
                  <a:pt x="1539" y="2315"/>
                </a:cubicBezTo>
                <a:cubicBezTo>
                  <a:pt x="1541" y="2309"/>
                  <a:pt x="1545" y="2319"/>
                  <a:pt x="1546" y="2321"/>
                </a:cubicBezTo>
                <a:cubicBezTo>
                  <a:pt x="1553" y="2321"/>
                  <a:pt x="1565" y="2325"/>
                  <a:pt x="1562" y="2329"/>
                </a:cubicBezTo>
                <a:cubicBezTo>
                  <a:pt x="1566" y="2330"/>
                  <a:pt x="1570" y="2330"/>
                  <a:pt x="1571" y="2333"/>
                </a:cubicBezTo>
                <a:cubicBezTo>
                  <a:pt x="1575" y="2333"/>
                  <a:pt x="1574" y="2327"/>
                  <a:pt x="1578" y="2328"/>
                </a:cubicBezTo>
                <a:cubicBezTo>
                  <a:pt x="1579" y="2325"/>
                  <a:pt x="1577" y="2320"/>
                  <a:pt x="1579" y="2319"/>
                </a:cubicBezTo>
                <a:cubicBezTo>
                  <a:pt x="1580" y="2323"/>
                  <a:pt x="1579" y="2326"/>
                  <a:pt x="1578" y="2330"/>
                </a:cubicBezTo>
                <a:cubicBezTo>
                  <a:pt x="1581" y="2330"/>
                  <a:pt x="1581" y="2326"/>
                  <a:pt x="1585" y="2328"/>
                </a:cubicBezTo>
                <a:cubicBezTo>
                  <a:pt x="1586" y="2325"/>
                  <a:pt x="1584" y="2320"/>
                  <a:pt x="1586" y="2319"/>
                </a:cubicBezTo>
                <a:cubicBezTo>
                  <a:pt x="1585" y="2327"/>
                  <a:pt x="1590" y="2330"/>
                  <a:pt x="1594" y="2332"/>
                </a:cubicBezTo>
                <a:cubicBezTo>
                  <a:pt x="1595" y="2330"/>
                  <a:pt x="1593" y="2327"/>
                  <a:pt x="1596" y="2328"/>
                </a:cubicBezTo>
                <a:cubicBezTo>
                  <a:pt x="1603" y="2333"/>
                  <a:pt x="1612" y="2333"/>
                  <a:pt x="1619" y="2328"/>
                </a:cubicBezTo>
                <a:cubicBezTo>
                  <a:pt x="1617" y="2333"/>
                  <a:pt x="1622" y="2332"/>
                  <a:pt x="1622" y="2337"/>
                </a:cubicBezTo>
                <a:cubicBezTo>
                  <a:pt x="1626" y="2335"/>
                  <a:pt x="1627" y="2336"/>
                  <a:pt x="1633" y="2338"/>
                </a:cubicBezTo>
                <a:cubicBezTo>
                  <a:pt x="1632" y="2341"/>
                  <a:pt x="1626" y="2338"/>
                  <a:pt x="1626" y="2342"/>
                </a:cubicBezTo>
                <a:cubicBezTo>
                  <a:pt x="1630" y="2342"/>
                  <a:pt x="1640" y="2343"/>
                  <a:pt x="1643" y="2348"/>
                </a:cubicBezTo>
                <a:cubicBezTo>
                  <a:pt x="1647" y="2342"/>
                  <a:pt x="1655" y="2346"/>
                  <a:pt x="1659" y="2341"/>
                </a:cubicBezTo>
                <a:cubicBezTo>
                  <a:pt x="1658" y="2348"/>
                  <a:pt x="1661" y="2352"/>
                  <a:pt x="1665" y="2353"/>
                </a:cubicBezTo>
                <a:cubicBezTo>
                  <a:pt x="1667" y="2347"/>
                  <a:pt x="1672" y="2345"/>
                  <a:pt x="1676" y="2340"/>
                </a:cubicBezTo>
                <a:cubicBezTo>
                  <a:pt x="1678" y="2344"/>
                  <a:pt x="1683" y="2340"/>
                  <a:pt x="1687" y="2339"/>
                </a:cubicBezTo>
                <a:cubicBezTo>
                  <a:pt x="1687" y="2346"/>
                  <a:pt x="1695" y="2345"/>
                  <a:pt x="1696" y="2349"/>
                </a:cubicBezTo>
                <a:cubicBezTo>
                  <a:pt x="1706" y="2350"/>
                  <a:pt x="1716" y="2355"/>
                  <a:pt x="1724" y="2348"/>
                </a:cubicBezTo>
                <a:cubicBezTo>
                  <a:pt x="1724" y="2351"/>
                  <a:pt x="1727" y="2350"/>
                  <a:pt x="1727" y="2354"/>
                </a:cubicBezTo>
                <a:cubicBezTo>
                  <a:pt x="1731" y="2354"/>
                  <a:pt x="1734" y="2347"/>
                  <a:pt x="1730" y="2345"/>
                </a:cubicBezTo>
                <a:cubicBezTo>
                  <a:pt x="1733" y="2345"/>
                  <a:pt x="1732" y="2341"/>
                  <a:pt x="1734" y="2340"/>
                </a:cubicBezTo>
                <a:cubicBezTo>
                  <a:pt x="1737" y="2341"/>
                  <a:pt x="1736" y="2346"/>
                  <a:pt x="1741" y="2346"/>
                </a:cubicBezTo>
                <a:cubicBezTo>
                  <a:pt x="1742" y="2345"/>
                  <a:pt x="1746" y="2345"/>
                  <a:pt x="1748" y="2343"/>
                </a:cubicBezTo>
                <a:cubicBezTo>
                  <a:pt x="1747" y="2344"/>
                  <a:pt x="1744" y="2340"/>
                  <a:pt x="1747" y="2340"/>
                </a:cubicBezTo>
                <a:cubicBezTo>
                  <a:pt x="1749" y="2341"/>
                  <a:pt x="1750" y="2342"/>
                  <a:pt x="1752" y="2343"/>
                </a:cubicBezTo>
                <a:cubicBezTo>
                  <a:pt x="1753" y="2340"/>
                  <a:pt x="1754" y="2337"/>
                  <a:pt x="1757" y="2337"/>
                </a:cubicBezTo>
                <a:cubicBezTo>
                  <a:pt x="1757" y="2343"/>
                  <a:pt x="1757" y="2349"/>
                  <a:pt x="1758" y="2355"/>
                </a:cubicBezTo>
                <a:cubicBezTo>
                  <a:pt x="1763" y="2351"/>
                  <a:pt x="1757" y="2340"/>
                  <a:pt x="1761" y="2339"/>
                </a:cubicBezTo>
                <a:cubicBezTo>
                  <a:pt x="1767" y="2341"/>
                  <a:pt x="1760" y="2344"/>
                  <a:pt x="1764" y="2346"/>
                </a:cubicBezTo>
                <a:cubicBezTo>
                  <a:pt x="1764" y="2345"/>
                  <a:pt x="1767" y="2345"/>
                  <a:pt x="1767" y="2346"/>
                </a:cubicBezTo>
                <a:cubicBezTo>
                  <a:pt x="1764" y="2346"/>
                  <a:pt x="1763" y="2347"/>
                  <a:pt x="1764" y="2350"/>
                </a:cubicBezTo>
                <a:cubicBezTo>
                  <a:pt x="1767" y="2346"/>
                  <a:pt x="1781" y="2344"/>
                  <a:pt x="1777" y="2353"/>
                </a:cubicBezTo>
                <a:cubicBezTo>
                  <a:pt x="1780" y="2352"/>
                  <a:pt x="1779" y="2356"/>
                  <a:pt x="1782" y="2355"/>
                </a:cubicBezTo>
                <a:lnTo>
                  <a:pt x="1782" y="2346"/>
                </a:lnTo>
                <a:cubicBezTo>
                  <a:pt x="1785" y="2347"/>
                  <a:pt x="1785" y="2345"/>
                  <a:pt x="1788" y="2345"/>
                </a:cubicBezTo>
                <a:cubicBezTo>
                  <a:pt x="1787" y="2347"/>
                  <a:pt x="1788" y="2350"/>
                  <a:pt x="1789" y="2351"/>
                </a:cubicBezTo>
                <a:cubicBezTo>
                  <a:pt x="1794" y="2343"/>
                  <a:pt x="1798" y="2348"/>
                  <a:pt x="1805" y="2343"/>
                </a:cubicBezTo>
                <a:cubicBezTo>
                  <a:pt x="1805" y="2346"/>
                  <a:pt x="1804" y="2349"/>
                  <a:pt x="1803" y="2351"/>
                </a:cubicBezTo>
                <a:cubicBezTo>
                  <a:pt x="1805" y="2353"/>
                  <a:pt x="1808" y="2353"/>
                  <a:pt x="1812" y="2351"/>
                </a:cubicBezTo>
                <a:cubicBezTo>
                  <a:pt x="1813" y="2348"/>
                  <a:pt x="1808" y="2348"/>
                  <a:pt x="1811" y="2347"/>
                </a:cubicBezTo>
                <a:cubicBezTo>
                  <a:pt x="1813" y="2347"/>
                  <a:pt x="1815" y="2347"/>
                  <a:pt x="1817" y="2347"/>
                </a:cubicBezTo>
                <a:cubicBezTo>
                  <a:pt x="1816" y="2349"/>
                  <a:pt x="1815" y="2350"/>
                  <a:pt x="1814" y="2352"/>
                </a:cubicBezTo>
                <a:cubicBezTo>
                  <a:pt x="1816" y="2352"/>
                  <a:pt x="1819" y="2352"/>
                  <a:pt x="1821" y="2352"/>
                </a:cubicBezTo>
                <a:cubicBezTo>
                  <a:pt x="1821" y="2348"/>
                  <a:pt x="1823" y="2344"/>
                  <a:pt x="1828" y="2345"/>
                </a:cubicBezTo>
                <a:cubicBezTo>
                  <a:pt x="1828" y="2347"/>
                  <a:pt x="1828" y="2350"/>
                  <a:pt x="1829" y="2350"/>
                </a:cubicBezTo>
                <a:cubicBezTo>
                  <a:pt x="1829" y="2344"/>
                  <a:pt x="1834" y="2345"/>
                  <a:pt x="1837" y="2344"/>
                </a:cubicBezTo>
                <a:cubicBezTo>
                  <a:pt x="1839" y="2347"/>
                  <a:pt x="1839" y="2352"/>
                  <a:pt x="1842" y="2354"/>
                </a:cubicBezTo>
                <a:cubicBezTo>
                  <a:pt x="1845" y="2353"/>
                  <a:pt x="1844" y="2349"/>
                  <a:pt x="1848" y="2350"/>
                </a:cubicBezTo>
                <a:cubicBezTo>
                  <a:pt x="1850" y="2355"/>
                  <a:pt x="1844" y="2351"/>
                  <a:pt x="1845" y="2355"/>
                </a:cubicBezTo>
                <a:cubicBezTo>
                  <a:pt x="1850" y="2356"/>
                  <a:pt x="1850" y="2352"/>
                  <a:pt x="1855" y="2353"/>
                </a:cubicBezTo>
                <a:cubicBezTo>
                  <a:pt x="1856" y="2355"/>
                  <a:pt x="1857" y="2356"/>
                  <a:pt x="1857" y="2359"/>
                </a:cubicBezTo>
                <a:cubicBezTo>
                  <a:pt x="1862" y="2359"/>
                  <a:pt x="1866" y="2357"/>
                  <a:pt x="1866" y="2354"/>
                </a:cubicBezTo>
                <a:cubicBezTo>
                  <a:pt x="1872" y="2361"/>
                  <a:pt x="1887" y="2354"/>
                  <a:pt x="1894" y="2359"/>
                </a:cubicBezTo>
                <a:cubicBezTo>
                  <a:pt x="1898" y="2357"/>
                  <a:pt x="1904" y="2351"/>
                  <a:pt x="1910" y="2355"/>
                </a:cubicBezTo>
                <a:cubicBezTo>
                  <a:pt x="1908" y="2356"/>
                  <a:pt x="1904" y="2359"/>
                  <a:pt x="1906" y="2361"/>
                </a:cubicBezTo>
                <a:cubicBezTo>
                  <a:pt x="1912" y="2359"/>
                  <a:pt x="1914" y="2360"/>
                  <a:pt x="1920" y="2363"/>
                </a:cubicBezTo>
                <a:cubicBezTo>
                  <a:pt x="1923" y="2361"/>
                  <a:pt x="1924" y="2358"/>
                  <a:pt x="1926" y="2356"/>
                </a:cubicBezTo>
                <a:cubicBezTo>
                  <a:pt x="1926" y="2360"/>
                  <a:pt x="1932" y="2357"/>
                  <a:pt x="1935" y="2358"/>
                </a:cubicBezTo>
                <a:cubicBezTo>
                  <a:pt x="1932" y="2355"/>
                  <a:pt x="1934" y="2353"/>
                  <a:pt x="1932" y="2347"/>
                </a:cubicBezTo>
                <a:cubicBezTo>
                  <a:pt x="1936" y="2347"/>
                  <a:pt x="1940" y="2347"/>
                  <a:pt x="1943" y="2347"/>
                </a:cubicBezTo>
                <a:cubicBezTo>
                  <a:pt x="1943" y="2350"/>
                  <a:pt x="1945" y="2357"/>
                  <a:pt x="1941" y="2356"/>
                </a:cubicBezTo>
                <a:cubicBezTo>
                  <a:pt x="1943" y="2359"/>
                  <a:pt x="1942" y="2365"/>
                  <a:pt x="1946" y="2365"/>
                </a:cubicBezTo>
                <a:cubicBezTo>
                  <a:pt x="1950" y="2362"/>
                  <a:pt x="1947" y="2360"/>
                  <a:pt x="1948" y="2357"/>
                </a:cubicBezTo>
                <a:cubicBezTo>
                  <a:pt x="1956" y="2358"/>
                  <a:pt x="1963" y="2360"/>
                  <a:pt x="1970" y="2362"/>
                </a:cubicBezTo>
                <a:cubicBezTo>
                  <a:pt x="1971" y="2358"/>
                  <a:pt x="1966" y="2360"/>
                  <a:pt x="1967" y="2356"/>
                </a:cubicBezTo>
                <a:cubicBezTo>
                  <a:pt x="1968" y="2357"/>
                  <a:pt x="1971" y="2353"/>
                  <a:pt x="1972" y="2356"/>
                </a:cubicBezTo>
                <a:cubicBezTo>
                  <a:pt x="1970" y="2356"/>
                  <a:pt x="1969" y="2357"/>
                  <a:pt x="1969" y="2358"/>
                </a:cubicBezTo>
                <a:cubicBezTo>
                  <a:pt x="1974" y="2358"/>
                  <a:pt x="1980" y="2362"/>
                  <a:pt x="1983" y="2357"/>
                </a:cubicBezTo>
                <a:lnTo>
                  <a:pt x="1983" y="2363"/>
                </a:lnTo>
                <a:cubicBezTo>
                  <a:pt x="1981" y="2362"/>
                  <a:pt x="1980" y="2361"/>
                  <a:pt x="1978" y="2361"/>
                </a:cubicBezTo>
                <a:cubicBezTo>
                  <a:pt x="1978" y="2363"/>
                  <a:pt x="1977" y="2363"/>
                  <a:pt x="1977" y="2365"/>
                </a:cubicBezTo>
                <a:cubicBezTo>
                  <a:pt x="1979" y="2366"/>
                  <a:pt x="1982" y="2367"/>
                  <a:pt x="1983" y="2363"/>
                </a:cubicBezTo>
                <a:cubicBezTo>
                  <a:pt x="1992" y="2362"/>
                  <a:pt x="2002" y="2367"/>
                  <a:pt x="2007" y="2375"/>
                </a:cubicBezTo>
                <a:cubicBezTo>
                  <a:pt x="2007" y="2367"/>
                  <a:pt x="2010" y="2377"/>
                  <a:pt x="2012" y="2374"/>
                </a:cubicBezTo>
                <a:cubicBezTo>
                  <a:pt x="2011" y="2373"/>
                  <a:pt x="2013" y="2365"/>
                  <a:pt x="2011" y="2365"/>
                </a:cubicBezTo>
                <a:cubicBezTo>
                  <a:pt x="2010" y="2368"/>
                  <a:pt x="2005" y="2369"/>
                  <a:pt x="2005" y="2365"/>
                </a:cubicBezTo>
                <a:cubicBezTo>
                  <a:pt x="2011" y="2366"/>
                  <a:pt x="2011" y="2362"/>
                  <a:pt x="2017" y="2363"/>
                </a:cubicBezTo>
                <a:cubicBezTo>
                  <a:pt x="2018" y="2367"/>
                  <a:pt x="2019" y="2370"/>
                  <a:pt x="2023" y="2370"/>
                </a:cubicBezTo>
                <a:cubicBezTo>
                  <a:pt x="2026" y="2369"/>
                  <a:pt x="2025" y="2364"/>
                  <a:pt x="2030" y="2366"/>
                </a:cubicBezTo>
                <a:cubicBezTo>
                  <a:pt x="2028" y="2368"/>
                  <a:pt x="2028" y="2370"/>
                  <a:pt x="2030" y="2372"/>
                </a:cubicBezTo>
                <a:cubicBezTo>
                  <a:pt x="2040" y="2368"/>
                  <a:pt x="2027" y="2358"/>
                  <a:pt x="2033" y="2352"/>
                </a:cubicBezTo>
                <a:cubicBezTo>
                  <a:pt x="2036" y="2352"/>
                  <a:pt x="2040" y="2352"/>
                  <a:pt x="2043" y="2353"/>
                </a:cubicBezTo>
                <a:cubicBezTo>
                  <a:pt x="2042" y="2354"/>
                  <a:pt x="2041" y="2356"/>
                  <a:pt x="2040" y="2356"/>
                </a:cubicBezTo>
                <a:cubicBezTo>
                  <a:pt x="2041" y="2353"/>
                  <a:pt x="2031" y="2353"/>
                  <a:pt x="2032" y="2356"/>
                </a:cubicBezTo>
                <a:cubicBezTo>
                  <a:pt x="2032" y="2359"/>
                  <a:pt x="2036" y="2357"/>
                  <a:pt x="2038" y="2357"/>
                </a:cubicBezTo>
                <a:cubicBezTo>
                  <a:pt x="2037" y="2362"/>
                  <a:pt x="2041" y="2362"/>
                  <a:pt x="2040" y="2368"/>
                </a:cubicBezTo>
                <a:cubicBezTo>
                  <a:pt x="2049" y="2370"/>
                  <a:pt x="2042" y="2355"/>
                  <a:pt x="2049" y="2355"/>
                </a:cubicBezTo>
                <a:lnTo>
                  <a:pt x="2049" y="2363"/>
                </a:lnTo>
                <a:cubicBezTo>
                  <a:pt x="2051" y="2363"/>
                  <a:pt x="2053" y="2363"/>
                  <a:pt x="2055" y="2363"/>
                </a:cubicBezTo>
                <a:cubicBezTo>
                  <a:pt x="2056" y="2360"/>
                  <a:pt x="2054" y="2355"/>
                  <a:pt x="2056" y="2355"/>
                </a:cubicBezTo>
                <a:cubicBezTo>
                  <a:pt x="2057" y="2359"/>
                  <a:pt x="2056" y="2362"/>
                  <a:pt x="2055" y="2366"/>
                </a:cubicBezTo>
                <a:cubicBezTo>
                  <a:pt x="2058" y="2366"/>
                  <a:pt x="2061" y="2366"/>
                  <a:pt x="2064" y="2366"/>
                </a:cubicBezTo>
                <a:cubicBezTo>
                  <a:pt x="2064" y="2362"/>
                  <a:pt x="2064" y="2357"/>
                  <a:pt x="2066" y="2356"/>
                </a:cubicBezTo>
                <a:cubicBezTo>
                  <a:pt x="2064" y="2356"/>
                  <a:pt x="2064" y="2358"/>
                  <a:pt x="2061" y="2357"/>
                </a:cubicBezTo>
                <a:lnTo>
                  <a:pt x="2061" y="2348"/>
                </a:lnTo>
                <a:cubicBezTo>
                  <a:pt x="2063" y="2348"/>
                  <a:pt x="2066" y="2350"/>
                  <a:pt x="2066" y="2347"/>
                </a:cubicBezTo>
                <a:cubicBezTo>
                  <a:pt x="2062" y="2343"/>
                  <a:pt x="2060" y="2336"/>
                  <a:pt x="2066" y="2332"/>
                </a:cubicBezTo>
                <a:cubicBezTo>
                  <a:pt x="2066" y="2332"/>
                  <a:pt x="2066" y="2333"/>
                  <a:pt x="2066" y="2333"/>
                </a:cubicBezTo>
                <a:cubicBezTo>
                  <a:pt x="2066" y="2335"/>
                  <a:pt x="2068" y="2337"/>
                  <a:pt x="2070" y="2337"/>
                </a:cubicBezTo>
                <a:cubicBezTo>
                  <a:pt x="2070" y="2330"/>
                  <a:pt x="2081" y="2333"/>
                  <a:pt x="2080" y="2328"/>
                </a:cubicBezTo>
                <a:cubicBezTo>
                  <a:pt x="2082" y="2328"/>
                  <a:pt x="2080" y="2332"/>
                  <a:pt x="2081" y="2333"/>
                </a:cubicBezTo>
                <a:cubicBezTo>
                  <a:pt x="2083" y="2333"/>
                  <a:pt x="2086" y="2333"/>
                  <a:pt x="2089" y="2333"/>
                </a:cubicBezTo>
                <a:cubicBezTo>
                  <a:pt x="2089" y="2332"/>
                  <a:pt x="2088" y="2330"/>
                  <a:pt x="2090" y="2330"/>
                </a:cubicBezTo>
                <a:cubicBezTo>
                  <a:pt x="2092" y="2330"/>
                  <a:pt x="2091" y="2334"/>
                  <a:pt x="2093" y="2333"/>
                </a:cubicBezTo>
                <a:cubicBezTo>
                  <a:pt x="2094" y="2331"/>
                  <a:pt x="2099" y="2327"/>
                  <a:pt x="2096" y="2323"/>
                </a:cubicBezTo>
                <a:cubicBezTo>
                  <a:pt x="2095" y="2330"/>
                  <a:pt x="2082" y="2329"/>
                  <a:pt x="2080" y="2324"/>
                </a:cubicBezTo>
                <a:cubicBezTo>
                  <a:pt x="2079" y="2332"/>
                  <a:pt x="2069" y="2327"/>
                  <a:pt x="2068" y="2324"/>
                </a:cubicBezTo>
                <a:cubicBezTo>
                  <a:pt x="2067" y="2325"/>
                  <a:pt x="2067" y="2328"/>
                  <a:pt x="2065" y="2328"/>
                </a:cubicBezTo>
                <a:cubicBezTo>
                  <a:pt x="2058" y="2324"/>
                  <a:pt x="2055" y="2329"/>
                  <a:pt x="2048" y="2324"/>
                </a:cubicBezTo>
                <a:cubicBezTo>
                  <a:pt x="2038" y="2331"/>
                  <a:pt x="2023" y="2323"/>
                  <a:pt x="2011" y="2324"/>
                </a:cubicBezTo>
                <a:cubicBezTo>
                  <a:pt x="1988" y="2327"/>
                  <a:pt x="1957" y="2325"/>
                  <a:pt x="1929" y="2325"/>
                </a:cubicBezTo>
                <a:cubicBezTo>
                  <a:pt x="1892" y="2324"/>
                  <a:pt x="1854" y="2323"/>
                  <a:pt x="1818" y="2322"/>
                </a:cubicBezTo>
                <a:cubicBezTo>
                  <a:pt x="1796" y="2321"/>
                  <a:pt x="1774" y="2319"/>
                  <a:pt x="1756" y="2311"/>
                </a:cubicBezTo>
                <a:cubicBezTo>
                  <a:pt x="1755" y="2315"/>
                  <a:pt x="1751" y="2316"/>
                  <a:pt x="1746" y="2316"/>
                </a:cubicBezTo>
                <a:cubicBezTo>
                  <a:pt x="1743" y="2315"/>
                  <a:pt x="1744" y="2310"/>
                  <a:pt x="1741" y="2309"/>
                </a:cubicBezTo>
                <a:cubicBezTo>
                  <a:pt x="1741" y="2311"/>
                  <a:pt x="1742" y="2316"/>
                  <a:pt x="1740" y="2316"/>
                </a:cubicBezTo>
                <a:cubicBezTo>
                  <a:pt x="1737" y="2313"/>
                  <a:pt x="1731" y="2313"/>
                  <a:pt x="1728" y="2317"/>
                </a:cubicBezTo>
                <a:cubicBezTo>
                  <a:pt x="1726" y="2312"/>
                  <a:pt x="1718" y="2313"/>
                  <a:pt x="1715" y="2315"/>
                </a:cubicBezTo>
                <a:cubicBezTo>
                  <a:pt x="1694" y="2307"/>
                  <a:pt x="1674" y="2316"/>
                  <a:pt x="1649" y="2308"/>
                </a:cubicBezTo>
                <a:lnTo>
                  <a:pt x="1649" y="2308"/>
                </a:lnTo>
                <a:cubicBezTo>
                  <a:pt x="1641" y="2316"/>
                  <a:pt x="1630" y="2306"/>
                  <a:pt x="1622" y="2305"/>
                </a:cubicBezTo>
                <a:cubicBezTo>
                  <a:pt x="1623" y="2303"/>
                  <a:pt x="1625" y="2302"/>
                  <a:pt x="1625" y="2298"/>
                </a:cubicBezTo>
                <a:cubicBezTo>
                  <a:pt x="1620" y="2298"/>
                  <a:pt x="1619" y="2301"/>
                  <a:pt x="1615" y="2299"/>
                </a:cubicBezTo>
                <a:cubicBezTo>
                  <a:pt x="1612" y="2300"/>
                  <a:pt x="1616" y="2303"/>
                  <a:pt x="1614" y="2304"/>
                </a:cubicBezTo>
                <a:cubicBezTo>
                  <a:pt x="1610" y="2305"/>
                  <a:pt x="1609" y="2306"/>
                  <a:pt x="1607" y="2303"/>
                </a:cubicBezTo>
                <a:cubicBezTo>
                  <a:pt x="1607" y="2303"/>
                  <a:pt x="1607" y="2303"/>
                  <a:pt x="1607" y="2304"/>
                </a:cubicBezTo>
                <a:cubicBezTo>
                  <a:pt x="1606" y="2306"/>
                  <a:pt x="1605" y="2308"/>
                  <a:pt x="1603" y="2307"/>
                </a:cubicBezTo>
                <a:cubicBezTo>
                  <a:pt x="1601" y="2304"/>
                  <a:pt x="1604" y="2301"/>
                  <a:pt x="1603" y="2301"/>
                </a:cubicBezTo>
                <a:cubicBezTo>
                  <a:pt x="1601" y="2304"/>
                  <a:pt x="1598" y="2302"/>
                  <a:pt x="1594" y="2302"/>
                </a:cubicBezTo>
                <a:cubicBezTo>
                  <a:pt x="1594" y="2305"/>
                  <a:pt x="1598" y="2303"/>
                  <a:pt x="1596" y="2307"/>
                </a:cubicBezTo>
                <a:cubicBezTo>
                  <a:pt x="1594" y="2307"/>
                  <a:pt x="1590" y="2309"/>
                  <a:pt x="1587" y="2306"/>
                </a:cubicBezTo>
                <a:cubicBezTo>
                  <a:pt x="1587" y="2305"/>
                  <a:pt x="1587" y="2304"/>
                  <a:pt x="1586" y="2304"/>
                </a:cubicBezTo>
                <a:cubicBezTo>
                  <a:pt x="1586" y="2306"/>
                  <a:pt x="1588" y="2312"/>
                  <a:pt x="1585" y="2312"/>
                </a:cubicBezTo>
                <a:cubicBezTo>
                  <a:pt x="1583" y="2312"/>
                  <a:pt x="1579" y="2313"/>
                  <a:pt x="1578" y="2311"/>
                </a:cubicBezTo>
                <a:cubicBezTo>
                  <a:pt x="1578" y="2309"/>
                  <a:pt x="1580" y="2309"/>
                  <a:pt x="1580" y="2308"/>
                </a:cubicBezTo>
                <a:cubicBezTo>
                  <a:pt x="1574" y="2306"/>
                  <a:pt x="1567" y="2307"/>
                  <a:pt x="1561" y="2310"/>
                </a:cubicBezTo>
                <a:cubicBezTo>
                  <a:pt x="1560" y="2307"/>
                  <a:pt x="1556" y="2307"/>
                  <a:pt x="1557" y="2301"/>
                </a:cubicBezTo>
                <a:cubicBezTo>
                  <a:pt x="1552" y="2304"/>
                  <a:pt x="1545" y="2303"/>
                  <a:pt x="1539" y="2308"/>
                </a:cubicBezTo>
                <a:cubicBezTo>
                  <a:pt x="1538" y="2307"/>
                  <a:pt x="1535" y="2307"/>
                  <a:pt x="1535" y="2304"/>
                </a:cubicBezTo>
                <a:cubicBezTo>
                  <a:pt x="1536" y="2302"/>
                  <a:pt x="1533" y="2297"/>
                  <a:pt x="1530" y="2296"/>
                </a:cubicBezTo>
                <a:close/>
                <a:moveTo>
                  <a:pt x="1574" y="2295"/>
                </a:moveTo>
                <a:cubicBezTo>
                  <a:pt x="1573" y="2297"/>
                  <a:pt x="1572" y="2297"/>
                  <a:pt x="1573" y="2300"/>
                </a:cubicBezTo>
                <a:lnTo>
                  <a:pt x="1573" y="2300"/>
                </a:lnTo>
                <a:cubicBezTo>
                  <a:pt x="1573" y="2301"/>
                  <a:pt x="1579" y="2302"/>
                  <a:pt x="1580" y="2300"/>
                </a:cubicBezTo>
                <a:cubicBezTo>
                  <a:pt x="1576" y="2300"/>
                  <a:pt x="1577" y="2296"/>
                  <a:pt x="1574" y="2295"/>
                </a:cubicBezTo>
                <a:close/>
                <a:moveTo>
                  <a:pt x="2408" y="2295"/>
                </a:moveTo>
                <a:lnTo>
                  <a:pt x="2408" y="2295"/>
                </a:lnTo>
                <a:cubicBezTo>
                  <a:pt x="2408" y="2298"/>
                  <a:pt x="2405" y="2298"/>
                  <a:pt x="2404" y="2299"/>
                </a:cubicBezTo>
                <a:cubicBezTo>
                  <a:pt x="2406" y="2299"/>
                  <a:pt x="2408" y="2299"/>
                  <a:pt x="2409" y="2299"/>
                </a:cubicBezTo>
                <a:cubicBezTo>
                  <a:pt x="2409" y="2297"/>
                  <a:pt x="2411" y="2296"/>
                  <a:pt x="2408" y="2295"/>
                </a:cubicBezTo>
                <a:close/>
                <a:moveTo>
                  <a:pt x="1490" y="2295"/>
                </a:moveTo>
                <a:cubicBezTo>
                  <a:pt x="1489" y="2298"/>
                  <a:pt x="1489" y="2301"/>
                  <a:pt x="1486" y="2299"/>
                </a:cubicBezTo>
                <a:cubicBezTo>
                  <a:pt x="1484" y="2302"/>
                  <a:pt x="1486" y="2302"/>
                  <a:pt x="1484" y="2304"/>
                </a:cubicBezTo>
                <a:cubicBezTo>
                  <a:pt x="1486" y="2304"/>
                  <a:pt x="1487" y="2304"/>
                  <a:pt x="1489" y="2305"/>
                </a:cubicBezTo>
                <a:lnTo>
                  <a:pt x="1491" y="2306"/>
                </a:lnTo>
                <a:lnTo>
                  <a:pt x="1491" y="2306"/>
                </a:lnTo>
                <a:lnTo>
                  <a:pt x="1491" y="2306"/>
                </a:lnTo>
                <a:lnTo>
                  <a:pt x="1491" y="2306"/>
                </a:lnTo>
                <a:lnTo>
                  <a:pt x="1490" y="2302"/>
                </a:lnTo>
                <a:cubicBezTo>
                  <a:pt x="1490" y="2299"/>
                  <a:pt x="1491" y="2298"/>
                  <a:pt x="1490" y="2295"/>
                </a:cubicBezTo>
                <a:close/>
                <a:moveTo>
                  <a:pt x="2825" y="2295"/>
                </a:moveTo>
                <a:cubicBezTo>
                  <a:pt x="2822" y="2294"/>
                  <a:pt x="2822" y="2297"/>
                  <a:pt x="2821" y="2299"/>
                </a:cubicBezTo>
                <a:cubicBezTo>
                  <a:pt x="2822" y="2300"/>
                  <a:pt x="2824" y="2300"/>
                  <a:pt x="2826" y="2299"/>
                </a:cubicBezTo>
                <a:lnTo>
                  <a:pt x="2826" y="2299"/>
                </a:lnTo>
                <a:cubicBezTo>
                  <a:pt x="2826" y="2297"/>
                  <a:pt x="2825" y="2297"/>
                  <a:pt x="2825" y="2295"/>
                </a:cubicBezTo>
                <a:close/>
                <a:moveTo>
                  <a:pt x="2956" y="2295"/>
                </a:moveTo>
                <a:cubicBezTo>
                  <a:pt x="2956" y="2295"/>
                  <a:pt x="2956" y="2296"/>
                  <a:pt x="2955" y="2296"/>
                </a:cubicBezTo>
                <a:cubicBezTo>
                  <a:pt x="2955" y="2297"/>
                  <a:pt x="2956" y="2298"/>
                  <a:pt x="2957" y="2298"/>
                </a:cubicBezTo>
                <a:cubicBezTo>
                  <a:pt x="2957" y="2297"/>
                  <a:pt x="2957" y="2295"/>
                  <a:pt x="2956" y="2295"/>
                </a:cubicBezTo>
                <a:close/>
                <a:moveTo>
                  <a:pt x="1588" y="2295"/>
                </a:moveTo>
                <a:cubicBezTo>
                  <a:pt x="1588" y="2296"/>
                  <a:pt x="1587" y="2299"/>
                  <a:pt x="1589" y="2299"/>
                </a:cubicBezTo>
                <a:lnTo>
                  <a:pt x="1589" y="2299"/>
                </a:lnTo>
                <a:cubicBezTo>
                  <a:pt x="1590" y="2298"/>
                  <a:pt x="1590" y="2295"/>
                  <a:pt x="1588" y="2295"/>
                </a:cubicBezTo>
                <a:close/>
                <a:moveTo>
                  <a:pt x="1453" y="2294"/>
                </a:moveTo>
                <a:cubicBezTo>
                  <a:pt x="1451" y="2294"/>
                  <a:pt x="1450" y="2295"/>
                  <a:pt x="1450" y="2297"/>
                </a:cubicBezTo>
                <a:cubicBezTo>
                  <a:pt x="1453" y="2296"/>
                  <a:pt x="1459" y="2299"/>
                  <a:pt x="1458" y="2295"/>
                </a:cubicBezTo>
                <a:cubicBezTo>
                  <a:pt x="1457" y="2295"/>
                  <a:pt x="1455" y="2295"/>
                  <a:pt x="1453" y="2294"/>
                </a:cubicBezTo>
                <a:close/>
                <a:moveTo>
                  <a:pt x="1542" y="2294"/>
                </a:moveTo>
                <a:cubicBezTo>
                  <a:pt x="1542" y="2295"/>
                  <a:pt x="1542" y="2297"/>
                  <a:pt x="1541" y="2297"/>
                </a:cubicBezTo>
                <a:cubicBezTo>
                  <a:pt x="1545" y="2297"/>
                  <a:pt x="1545" y="2301"/>
                  <a:pt x="1549" y="2301"/>
                </a:cubicBezTo>
                <a:lnTo>
                  <a:pt x="1549" y="2297"/>
                </a:lnTo>
                <a:cubicBezTo>
                  <a:pt x="1547" y="2296"/>
                  <a:pt x="1545" y="2295"/>
                  <a:pt x="1542" y="2294"/>
                </a:cubicBezTo>
                <a:close/>
                <a:moveTo>
                  <a:pt x="1131" y="2294"/>
                </a:moveTo>
                <a:cubicBezTo>
                  <a:pt x="1129" y="2294"/>
                  <a:pt x="1127" y="2294"/>
                  <a:pt x="1127" y="2296"/>
                </a:cubicBezTo>
                <a:cubicBezTo>
                  <a:pt x="1128" y="2298"/>
                  <a:pt x="1135" y="2298"/>
                  <a:pt x="1136" y="2296"/>
                </a:cubicBezTo>
                <a:lnTo>
                  <a:pt x="1136" y="2296"/>
                </a:lnTo>
                <a:cubicBezTo>
                  <a:pt x="1136" y="2295"/>
                  <a:pt x="1134" y="2294"/>
                  <a:pt x="1131" y="2294"/>
                </a:cubicBezTo>
                <a:close/>
                <a:moveTo>
                  <a:pt x="3303" y="2293"/>
                </a:moveTo>
                <a:cubicBezTo>
                  <a:pt x="3303" y="2293"/>
                  <a:pt x="3303" y="2294"/>
                  <a:pt x="3303" y="2294"/>
                </a:cubicBezTo>
                <a:lnTo>
                  <a:pt x="3303" y="2296"/>
                </a:lnTo>
                <a:cubicBezTo>
                  <a:pt x="3303" y="2296"/>
                  <a:pt x="3303" y="2296"/>
                  <a:pt x="3303" y="2297"/>
                </a:cubicBezTo>
                <a:lnTo>
                  <a:pt x="3306" y="2297"/>
                </a:lnTo>
                <a:lnTo>
                  <a:pt x="3306" y="2297"/>
                </a:lnTo>
                <a:cubicBezTo>
                  <a:pt x="3306" y="2297"/>
                  <a:pt x="3306" y="2296"/>
                  <a:pt x="3307" y="2296"/>
                </a:cubicBezTo>
                <a:lnTo>
                  <a:pt x="3307" y="2294"/>
                </a:lnTo>
                <a:cubicBezTo>
                  <a:pt x="3306" y="2294"/>
                  <a:pt x="3306" y="2294"/>
                  <a:pt x="3306" y="2293"/>
                </a:cubicBezTo>
                <a:lnTo>
                  <a:pt x="3303" y="2293"/>
                </a:lnTo>
                <a:close/>
                <a:moveTo>
                  <a:pt x="3257" y="2292"/>
                </a:moveTo>
                <a:lnTo>
                  <a:pt x="3257" y="2292"/>
                </a:lnTo>
                <a:cubicBezTo>
                  <a:pt x="3256" y="2294"/>
                  <a:pt x="3257" y="2295"/>
                  <a:pt x="3259" y="2295"/>
                </a:cubicBezTo>
                <a:cubicBezTo>
                  <a:pt x="3259" y="2294"/>
                  <a:pt x="3260" y="2294"/>
                  <a:pt x="3260" y="2293"/>
                </a:cubicBezTo>
                <a:cubicBezTo>
                  <a:pt x="3258" y="2293"/>
                  <a:pt x="3258" y="2292"/>
                  <a:pt x="3257" y="2292"/>
                </a:cubicBezTo>
                <a:close/>
                <a:moveTo>
                  <a:pt x="1498" y="2292"/>
                </a:moveTo>
                <a:cubicBezTo>
                  <a:pt x="1498" y="2292"/>
                  <a:pt x="1497" y="2292"/>
                  <a:pt x="1497" y="2292"/>
                </a:cubicBezTo>
                <a:cubicBezTo>
                  <a:pt x="1498" y="2294"/>
                  <a:pt x="1498" y="2296"/>
                  <a:pt x="1497" y="2298"/>
                </a:cubicBezTo>
                <a:cubicBezTo>
                  <a:pt x="1500" y="2300"/>
                  <a:pt x="1500" y="2292"/>
                  <a:pt x="1498" y="2292"/>
                </a:cubicBezTo>
                <a:close/>
                <a:moveTo>
                  <a:pt x="1469" y="2292"/>
                </a:moveTo>
                <a:lnTo>
                  <a:pt x="1469" y="2294"/>
                </a:lnTo>
                <a:lnTo>
                  <a:pt x="1471" y="2294"/>
                </a:lnTo>
                <a:lnTo>
                  <a:pt x="1471" y="2292"/>
                </a:lnTo>
                <a:lnTo>
                  <a:pt x="1469" y="2292"/>
                </a:lnTo>
                <a:close/>
                <a:moveTo>
                  <a:pt x="3386" y="2292"/>
                </a:moveTo>
                <a:cubicBezTo>
                  <a:pt x="3386" y="2291"/>
                  <a:pt x="3385" y="2292"/>
                  <a:pt x="3384" y="2293"/>
                </a:cubicBezTo>
                <a:cubicBezTo>
                  <a:pt x="3387" y="2295"/>
                  <a:pt x="3387" y="2292"/>
                  <a:pt x="3386" y="2292"/>
                </a:cubicBezTo>
                <a:close/>
                <a:moveTo>
                  <a:pt x="3078" y="2291"/>
                </a:moveTo>
                <a:lnTo>
                  <a:pt x="3078" y="2295"/>
                </a:lnTo>
                <a:cubicBezTo>
                  <a:pt x="3078" y="2296"/>
                  <a:pt x="3079" y="2296"/>
                  <a:pt x="3080" y="2296"/>
                </a:cubicBezTo>
                <a:lnTo>
                  <a:pt x="3080" y="2291"/>
                </a:lnTo>
                <a:lnTo>
                  <a:pt x="3078" y="2291"/>
                </a:lnTo>
                <a:close/>
                <a:moveTo>
                  <a:pt x="3223" y="2290"/>
                </a:moveTo>
                <a:cubicBezTo>
                  <a:pt x="3222" y="2290"/>
                  <a:pt x="3220" y="2292"/>
                  <a:pt x="3223" y="2295"/>
                </a:cubicBezTo>
                <a:cubicBezTo>
                  <a:pt x="3226" y="2291"/>
                  <a:pt x="3225" y="2290"/>
                  <a:pt x="3223" y="2290"/>
                </a:cubicBezTo>
                <a:close/>
                <a:moveTo>
                  <a:pt x="1293" y="2290"/>
                </a:moveTo>
                <a:cubicBezTo>
                  <a:pt x="1290" y="2290"/>
                  <a:pt x="1293" y="2293"/>
                  <a:pt x="1295" y="2290"/>
                </a:cubicBezTo>
                <a:cubicBezTo>
                  <a:pt x="1294" y="2290"/>
                  <a:pt x="1294" y="2290"/>
                  <a:pt x="1293" y="2290"/>
                </a:cubicBezTo>
                <a:close/>
                <a:moveTo>
                  <a:pt x="3322" y="2288"/>
                </a:moveTo>
                <a:lnTo>
                  <a:pt x="3322" y="2288"/>
                </a:lnTo>
                <a:lnTo>
                  <a:pt x="3322" y="2290"/>
                </a:lnTo>
                <a:cubicBezTo>
                  <a:pt x="3322" y="2291"/>
                  <a:pt x="3323" y="2292"/>
                  <a:pt x="3324" y="2292"/>
                </a:cubicBezTo>
                <a:lnTo>
                  <a:pt x="3324" y="2290"/>
                </a:lnTo>
                <a:cubicBezTo>
                  <a:pt x="3323" y="2290"/>
                  <a:pt x="3323" y="2289"/>
                  <a:pt x="3323" y="2289"/>
                </a:cubicBezTo>
                <a:lnTo>
                  <a:pt x="3322" y="2288"/>
                </a:lnTo>
                <a:lnTo>
                  <a:pt x="3322" y="2288"/>
                </a:lnTo>
                <a:lnTo>
                  <a:pt x="3322" y="2288"/>
                </a:lnTo>
                <a:close/>
                <a:moveTo>
                  <a:pt x="3093" y="2288"/>
                </a:moveTo>
                <a:cubicBezTo>
                  <a:pt x="3090" y="2289"/>
                  <a:pt x="3090" y="2292"/>
                  <a:pt x="3088" y="2295"/>
                </a:cubicBezTo>
                <a:cubicBezTo>
                  <a:pt x="3092" y="2294"/>
                  <a:pt x="3092" y="2297"/>
                  <a:pt x="3094" y="2295"/>
                </a:cubicBezTo>
                <a:lnTo>
                  <a:pt x="3093" y="2295"/>
                </a:lnTo>
                <a:cubicBezTo>
                  <a:pt x="3094" y="2292"/>
                  <a:pt x="3092" y="2292"/>
                  <a:pt x="3093" y="2288"/>
                </a:cubicBezTo>
                <a:close/>
                <a:moveTo>
                  <a:pt x="3141" y="2288"/>
                </a:moveTo>
                <a:cubicBezTo>
                  <a:pt x="3136" y="2287"/>
                  <a:pt x="3140" y="2297"/>
                  <a:pt x="3142" y="2293"/>
                </a:cubicBezTo>
                <a:lnTo>
                  <a:pt x="3142" y="2293"/>
                </a:lnTo>
                <a:cubicBezTo>
                  <a:pt x="3141" y="2292"/>
                  <a:pt x="3140" y="2290"/>
                  <a:pt x="3141" y="2288"/>
                </a:cubicBezTo>
                <a:close/>
                <a:moveTo>
                  <a:pt x="3356" y="2288"/>
                </a:moveTo>
                <a:cubicBezTo>
                  <a:pt x="3353" y="2288"/>
                  <a:pt x="3351" y="2295"/>
                  <a:pt x="3354" y="2296"/>
                </a:cubicBezTo>
                <a:cubicBezTo>
                  <a:pt x="3354" y="2293"/>
                  <a:pt x="3358" y="2296"/>
                  <a:pt x="3358" y="2294"/>
                </a:cubicBezTo>
                <a:lnTo>
                  <a:pt x="3358" y="2294"/>
                </a:lnTo>
                <a:lnTo>
                  <a:pt x="3359" y="2294"/>
                </a:lnTo>
                <a:lnTo>
                  <a:pt x="3358" y="2293"/>
                </a:lnTo>
                <a:lnTo>
                  <a:pt x="3358" y="2294"/>
                </a:lnTo>
                <a:lnTo>
                  <a:pt x="3357" y="2294"/>
                </a:lnTo>
                <a:cubicBezTo>
                  <a:pt x="3355" y="2293"/>
                  <a:pt x="3359" y="2289"/>
                  <a:pt x="3356" y="2288"/>
                </a:cubicBezTo>
                <a:close/>
                <a:moveTo>
                  <a:pt x="3161" y="2288"/>
                </a:moveTo>
                <a:cubicBezTo>
                  <a:pt x="3157" y="2287"/>
                  <a:pt x="3157" y="2292"/>
                  <a:pt x="3156" y="2294"/>
                </a:cubicBezTo>
                <a:cubicBezTo>
                  <a:pt x="3159" y="2295"/>
                  <a:pt x="3159" y="2293"/>
                  <a:pt x="3162" y="2293"/>
                </a:cubicBezTo>
                <a:cubicBezTo>
                  <a:pt x="3161" y="2290"/>
                  <a:pt x="3162" y="2290"/>
                  <a:pt x="3161" y="2288"/>
                </a:cubicBezTo>
                <a:lnTo>
                  <a:pt x="3161" y="2288"/>
                </a:lnTo>
                <a:close/>
                <a:moveTo>
                  <a:pt x="3289" y="2288"/>
                </a:moveTo>
                <a:cubicBezTo>
                  <a:pt x="3288" y="2288"/>
                  <a:pt x="3288" y="2288"/>
                  <a:pt x="3288" y="2289"/>
                </a:cubicBezTo>
                <a:lnTo>
                  <a:pt x="3286" y="2289"/>
                </a:lnTo>
                <a:cubicBezTo>
                  <a:pt x="3286" y="2292"/>
                  <a:pt x="3289" y="2292"/>
                  <a:pt x="3291" y="2294"/>
                </a:cubicBezTo>
                <a:cubicBezTo>
                  <a:pt x="3291" y="2292"/>
                  <a:pt x="3294" y="2293"/>
                  <a:pt x="3293" y="2290"/>
                </a:cubicBezTo>
                <a:cubicBezTo>
                  <a:pt x="3292" y="2289"/>
                  <a:pt x="3291" y="2289"/>
                  <a:pt x="3290" y="2289"/>
                </a:cubicBezTo>
                <a:lnTo>
                  <a:pt x="3290" y="2289"/>
                </a:lnTo>
                <a:cubicBezTo>
                  <a:pt x="3289" y="2288"/>
                  <a:pt x="3289" y="2288"/>
                  <a:pt x="3289" y="2288"/>
                </a:cubicBezTo>
                <a:close/>
                <a:moveTo>
                  <a:pt x="3315" y="2288"/>
                </a:moveTo>
                <a:cubicBezTo>
                  <a:pt x="3313" y="2288"/>
                  <a:pt x="3312" y="2289"/>
                  <a:pt x="3313" y="2291"/>
                </a:cubicBezTo>
                <a:cubicBezTo>
                  <a:pt x="3314" y="2291"/>
                  <a:pt x="3314" y="2292"/>
                  <a:pt x="3317" y="2292"/>
                </a:cubicBezTo>
                <a:lnTo>
                  <a:pt x="3317" y="2288"/>
                </a:lnTo>
                <a:cubicBezTo>
                  <a:pt x="3316" y="2287"/>
                  <a:pt x="3315" y="2287"/>
                  <a:pt x="3315" y="2288"/>
                </a:cubicBezTo>
                <a:close/>
                <a:moveTo>
                  <a:pt x="1258" y="2285"/>
                </a:moveTo>
                <a:cubicBezTo>
                  <a:pt x="1258" y="2285"/>
                  <a:pt x="1257" y="2285"/>
                  <a:pt x="1256" y="2285"/>
                </a:cubicBezTo>
                <a:lnTo>
                  <a:pt x="1257" y="2285"/>
                </a:lnTo>
                <a:cubicBezTo>
                  <a:pt x="1256" y="2289"/>
                  <a:pt x="1262" y="2290"/>
                  <a:pt x="1263" y="2287"/>
                </a:cubicBezTo>
                <a:cubicBezTo>
                  <a:pt x="1261" y="2287"/>
                  <a:pt x="1260" y="2285"/>
                  <a:pt x="1258" y="2285"/>
                </a:cubicBezTo>
                <a:close/>
                <a:moveTo>
                  <a:pt x="3335" y="2285"/>
                </a:moveTo>
                <a:lnTo>
                  <a:pt x="3335" y="2285"/>
                </a:lnTo>
                <a:lnTo>
                  <a:pt x="3335" y="2285"/>
                </a:lnTo>
                <a:lnTo>
                  <a:pt x="3335" y="2285"/>
                </a:lnTo>
                <a:close/>
                <a:moveTo>
                  <a:pt x="3061" y="2285"/>
                </a:moveTo>
                <a:lnTo>
                  <a:pt x="3061" y="2285"/>
                </a:lnTo>
                <a:cubicBezTo>
                  <a:pt x="3060" y="2288"/>
                  <a:pt x="3061" y="2289"/>
                  <a:pt x="3064" y="2288"/>
                </a:cubicBezTo>
                <a:lnTo>
                  <a:pt x="3064" y="2285"/>
                </a:lnTo>
                <a:cubicBezTo>
                  <a:pt x="3063" y="2285"/>
                  <a:pt x="3062" y="2285"/>
                  <a:pt x="3061" y="2285"/>
                </a:cubicBezTo>
                <a:close/>
                <a:moveTo>
                  <a:pt x="1307" y="2285"/>
                </a:moveTo>
                <a:cubicBezTo>
                  <a:pt x="1306" y="2286"/>
                  <a:pt x="1305" y="2292"/>
                  <a:pt x="1309" y="2290"/>
                </a:cubicBezTo>
                <a:cubicBezTo>
                  <a:pt x="1308" y="2288"/>
                  <a:pt x="1308" y="2286"/>
                  <a:pt x="1307" y="2285"/>
                </a:cubicBezTo>
                <a:lnTo>
                  <a:pt x="1307" y="2285"/>
                </a:lnTo>
                <a:close/>
                <a:moveTo>
                  <a:pt x="3349" y="2284"/>
                </a:moveTo>
                <a:cubicBezTo>
                  <a:pt x="3348" y="2284"/>
                  <a:pt x="3348" y="2284"/>
                  <a:pt x="3348" y="2284"/>
                </a:cubicBezTo>
                <a:cubicBezTo>
                  <a:pt x="3347" y="2284"/>
                  <a:pt x="3347" y="2287"/>
                  <a:pt x="3348" y="2287"/>
                </a:cubicBezTo>
                <a:lnTo>
                  <a:pt x="3348" y="2288"/>
                </a:lnTo>
                <a:cubicBezTo>
                  <a:pt x="3350" y="2288"/>
                  <a:pt x="3350" y="2284"/>
                  <a:pt x="3349" y="2284"/>
                </a:cubicBezTo>
                <a:close/>
                <a:moveTo>
                  <a:pt x="3280" y="2283"/>
                </a:moveTo>
                <a:cubicBezTo>
                  <a:pt x="3279" y="2283"/>
                  <a:pt x="3278" y="2283"/>
                  <a:pt x="3278" y="2286"/>
                </a:cubicBezTo>
                <a:cubicBezTo>
                  <a:pt x="3278" y="2288"/>
                  <a:pt x="3283" y="2287"/>
                  <a:pt x="3283" y="2285"/>
                </a:cubicBezTo>
                <a:lnTo>
                  <a:pt x="3283" y="2284"/>
                </a:lnTo>
                <a:cubicBezTo>
                  <a:pt x="3283" y="2284"/>
                  <a:pt x="3281" y="2283"/>
                  <a:pt x="3280" y="2283"/>
                </a:cubicBezTo>
                <a:close/>
                <a:moveTo>
                  <a:pt x="3351" y="2283"/>
                </a:moveTo>
                <a:cubicBezTo>
                  <a:pt x="3350" y="2283"/>
                  <a:pt x="3350" y="2287"/>
                  <a:pt x="3354" y="2285"/>
                </a:cubicBezTo>
                <a:cubicBezTo>
                  <a:pt x="3353" y="2283"/>
                  <a:pt x="3352" y="2283"/>
                  <a:pt x="3351" y="2283"/>
                </a:cubicBezTo>
                <a:close/>
                <a:moveTo>
                  <a:pt x="3212" y="2283"/>
                </a:moveTo>
                <a:cubicBezTo>
                  <a:pt x="3211" y="2283"/>
                  <a:pt x="3211" y="2283"/>
                  <a:pt x="3210" y="2284"/>
                </a:cubicBezTo>
                <a:lnTo>
                  <a:pt x="3209" y="2285"/>
                </a:lnTo>
                <a:lnTo>
                  <a:pt x="3209" y="2285"/>
                </a:lnTo>
                <a:lnTo>
                  <a:pt x="3209" y="2285"/>
                </a:lnTo>
                <a:lnTo>
                  <a:pt x="3209" y="2285"/>
                </a:lnTo>
                <a:lnTo>
                  <a:pt x="3211" y="2285"/>
                </a:lnTo>
                <a:cubicBezTo>
                  <a:pt x="3212" y="2287"/>
                  <a:pt x="3212" y="2289"/>
                  <a:pt x="3213" y="2290"/>
                </a:cubicBezTo>
                <a:cubicBezTo>
                  <a:pt x="3213" y="2289"/>
                  <a:pt x="3214" y="2289"/>
                  <a:pt x="3215" y="2289"/>
                </a:cubicBezTo>
                <a:cubicBezTo>
                  <a:pt x="3215" y="2287"/>
                  <a:pt x="3215" y="2285"/>
                  <a:pt x="3216" y="2284"/>
                </a:cubicBezTo>
                <a:cubicBezTo>
                  <a:pt x="3214" y="2284"/>
                  <a:pt x="3213" y="2283"/>
                  <a:pt x="3212" y="2283"/>
                </a:cubicBezTo>
                <a:close/>
                <a:moveTo>
                  <a:pt x="3272" y="2283"/>
                </a:moveTo>
                <a:lnTo>
                  <a:pt x="3272" y="2286"/>
                </a:lnTo>
                <a:cubicBezTo>
                  <a:pt x="3273" y="2286"/>
                  <a:pt x="3273" y="2286"/>
                  <a:pt x="3274" y="2286"/>
                </a:cubicBezTo>
                <a:lnTo>
                  <a:pt x="3274" y="2283"/>
                </a:lnTo>
                <a:cubicBezTo>
                  <a:pt x="3273" y="2283"/>
                  <a:pt x="3273" y="2283"/>
                  <a:pt x="3272" y="2283"/>
                </a:cubicBezTo>
                <a:close/>
                <a:moveTo>
                  <a:pt x="3084" y="2283"/>
                </a:moveTo>
                <a:cubicBezTo>
                  <a:pt x="3082" y="2285"/>
                  <a:pt x="3084" y="2288"/>
                  <a:pt x="3087" y="2288"/>
                </a:cubicBezTo>
                <a:lnTo>
                  <a:pt x="3087" y="2288"/>
                </a:lnTo>
                <a:cubicBezTo>
                  <a:pt x="3087" y="2288"/>
                  <a:pt x="3087" y="2287"/>
                  <a:pt x="3087" y="2287"/>
                </a:cubicBezTo>
                <a:cubicBezTo>
                  <a:pt x="3087" y="2285"/>
                  <a:pt x="3086" y="2283"/>
                  <a:pt x="3084" y="2283"/>
                </a:cubicBezTo>
                <a:close/>
                <a:moveTo>
                  <a:pt x="3045" y="2283"/>
                </a:moveTo>
                <a:lnTo>
                  <a:pt x="3045" y="2285"/>
                </a:lnTo>
                <a:cubicBezTo>
                  <a:pt x="3046" y="2285"/>
                  <a:pt x="3047" y="2285"/>
                  <a:pt x="3047" y="2285"/>
                </a:cubicBezTo>
                <a:lnTo>
                  <a:pt x="3048" y="2283"/>
                </a:lnTo>
                <a:cubicBezTo>
                  <a:pt x="3047" y="2283"/>
                  <a:pt x="3046" y="2283"/>
                  <a:pt x="3045" y="2283"/>
                </a:cubicBezTo>
                <a:close/>
                <a:moveTo>
                  <a:pt x="3122" y="2282"/>
                </a:moveTo>
                <a:cubicBezTo>
                  <a:pt x="3123" y="2286"/>
                  <a:pt x="3127" y="2287"/>
                  <a:pt x="3128" y="2286"/>
                </a:cubicBezTo>
                <a:lnTo>
                  <a:pt x="3128" y="2283"/>
                </a:lnTo>
                <a:lnTo>
                  <a:pt x="3122" y="2282"/>
                </a:lnTo>
                <a:close/>
                <a:moveTo>
                  <a:pt x="3070" y="2282"/>
                </a:moveTo>
                <a:lnTo>
                  <a:pt x="3070" y="2284"/>
                </a:lnTo>
                <a:lnTo>
                  <a:pt x="3073" y="2284"/>
                </a:lnTo>
                <a:lnTo>
                  <a:pt x="3073" y="2282"/>
                </a:lnTo>
                <a:cubicBezTo>
                  <a:pt x="3072" y="2282"/>
                  <a:pt x="3071" y="2282"/>
                  <a:pt x="3070" y="2282"/>
                </a:cubicBezTo>
                <a:close/>
                <a:moveTo>
                  <a:pt x="3078" y="2281"/>
                </a:moveTo>
                <a:cubicBezTo>
                  <a:pt x="3078" y="2283"/>
                  <a:pt x="3076" y="2288"/>
                  <a:pt x="3080" y="2287"/>
                </a:cubicBezTo>
                <a:lnTo>
                  <a:pt x="3080" y="2287"/>
                </a:lnTo>
                <a:cubicBezTo>
                  <a:pt x="3080" y="2284"/>
                  <a:pt x="3080" y="2282"/>
                  <a:pt x="3078" y="2281"/>
                </a:cubicBezTo>
                <a:close/>
                <a:moveTo>
                  <a:pt x="1316" y="2281"/>
                </a:moveTo>
                <a:cubicBezTo>
                  <a:pt x="1316" y="2281"/>
                  <a:pt x="1316" y="2281"/>
                  <a:pt x="1315" y="2282"/>
                </a:cubicBezTo>
                <a:lnTo>
                  <a:pt x="1315" y="2285"/>
                </a:lnTo>
                <a:cubicBezTo>
                  <a:pt x="1318" y="2286"/>
                  <a:pt x="1318" y="2281"/>
                  <a:pt x="1316" y="2281"/>
                </a:cubicBezTo>
                <a:close/>
                <a:moveTo>
                  <a:pt x="3261" y="2280"/>
                </a:moveTo>
                <a:cubicBezTo>
                  <a:pt x="3260" y="2280"/>
                  <a:pt x="3260" y="2281"/>
                  <a:pt x="3259" y="2281"/>
                </a:cubicBezTo>
                <a:lnTo>
                  <a:pt x="3259" y="2285"/>
                </a:lnTo>
                <a:cubicBezTo>
                  <a:pt x="3260" y="2285"/>
                  <a:pt x="3261" y="2285"/>
                  <a:pt x="3262" y="2285"/>
                </a:cubicBezTo>
                <a:lnTo>
                  <a:pt x="3262" y="2285"/>
                </a:lnTo>
                <a:cubicBezTo>
                  <a:pt x="3262" y="2283"/>
                  <a:pt x="3262" y="2281"/>
                  <a:pt x="3261" y="2280"/>
                </a:cubicBezTo>
                <a:close/>
                <a:moveTo>
                  <a:pt x="1407" y="2280"/>
                </a:moveTo>
                <a:cubicBezTo>
                  <a:pt x="1409" y="2287"/>
                  <a:pt x="1407" y="2280"/>
                  <a:pt x="1404" y="2283"/>
                </a:cubicBezTo>
                <a:cubicBezTo>
                  <a:pt x="1406" y="2285"/>
                  <a:pt x="1403" y="2292"/>
                  <a:pt x="1407" y="2292"/>
                </a:cubicBezTo>
                <a:cubicBezTo>
                  <a:pt x="1404" y="2294"/>
                  <a:pt x="1400" y="2289"/>
                  <a:pt x="1398" y="2287"/>
                </a:cubicBezTo>
                <a:cubicBezTo>
                  <a:pt x="1397" y="2288"/>
                  <a:pt x="1397" y="2289"/>
                  <a:pt x="1396" y="2290"/>
                </a:cubicBezTo>
                <a:cubicBezTo>
                  <a:pt x="1394" y="2287"/>
                  <a:pt x="1391" y="2288"/>
                  <a:pt x="1386" y="2287"/>
                </a:cubicBezTo>
                <a:cubicBezTo>
                  <a:pt x="1387" y="2296"/>
                  <a:pt x="1381" y="2289"/>
                  <a:pt x="1379" y="2295"/>
                </a:cubicBezTo>
                <a:cubicBezTo>
                  <a:pt x="1382" y="2301"/>
                  <a:pt x="1387" y="2304"/>
                  <a:pt x="1390" y="2308"/>
                </a:cubicBezTo>
                <a:cubicBezTo>
                  <a:pt x="1391" y="2305"/>
                  <a:pt x="1392" y="2296"/>
                  <a:pt x="1395" y="2302"/>
                </a:cubicBezTo>
                <a:cubicBezTo>
                  <a:pt x="1394" y="2299"/>
                  <a:pt x="1393" y="2298"/>
                  <a:pt x="1394" y="2294"/>
                </a:cubicBezTo>
                <a:cubicBezTo>
                  <a:pt x="1402" y="2292"/>
                  <a:pt x="1401" y="2299"/>
                  <a:pt x="1407" y="2296"/>
                </a:cubicBezTo>
                <a:cubicBezTo>
                  <a:pt x="1408" y="2298"/>
                  <a:pt x="1409" y="2300"/>
                  <a:pt x="1410" y="2302"/>
                </a:cubicBezTo>
                <a:cubicBezTo>
                  <a:pt x="1412" y="2302"/>
                  <a:pt x="1415" y="2302"/>
                  <a:pt x="1418" y="2301"/>
                </a:cubicBezTo>
                <a:lnTo>
                  <a:pt x="1418" y="2308"/>
                </a:lnTo>
                <a:lnTo>
                  <a:pt x="1418" y="2308"/>
                </a:lnTo>
                <a:cubicBezTo>
                  <a:pt x="1421" y="2308"/>
                  <a:pt x="1422" y="2313"/>
                  <a:pt x="1423" y="2308"/>
                </a:cubicBezTo>
                <a:cubicBezTo>
                  <a:pt x="1418" y="2310"/>
                  <a:pt x="1421" y="2303"/>
                  <a:pt x="1420" y="2300"/>
                </a:cubicBezTo>
                <a:cubicBezTo>
                  <a:pt x="1418" y="2299"/>
                  <a:pt x="1413" y="2301"/>
                  <a:pt x="1412" y="2299"/>
                </a:cubicBezTo>
                <a:cubicBezTo>
                  <a:pt x="1415" y="2297"/>
                  <a:pt x="1417" y="2294"/>
                  <a:pt x="1419" y="2291"/>
                </a:cubicBezTo>
                <a:cubicBezTo>
                  <a:pt x="1423" y="2295"/>
                  <a:pt x="1429" y="2297"/>
                  <a:pt x="1434" y="2297"/>
                </a:cubicBezTo>
                <a:cubicBezTo>
                  <a:pt x="1433" y="2293"/>
                  <a:pt x="1438" y="2295"/>
                  <a:pt x="1437" y="2291"/>
                </a:cubicBezTo>
                <a:cubicBezTo>
                  <a:pt x="1433" y="2288"/>
                  <a:pt x="1425" y="2282"/>
                  <a:pt x="1423" y="2289"/>
                </a:cubicBezTo>
                <a:cubicBezTo>
                  <a:pt x="1428" y="2289"/>
                  <a:pt x="1430" y="2291"/>
                  <a:pt x="1434" y="2292"/>
                </a:cubicBezTo>
                <a:cubicBezTo>
                  <a:pt x="1427" y="2296"/>
                  <a:pt x="1422" y="2287"/>
                  <a:pt x="1415" y="2291"/>
                </a:cubicBezTo>
                <a:cubicBezTo>
                  <a:pt x="1418" y="2286"/>
                  <a:pt x="1409" y="2285"/>
                  <a:pt x="1412" y="2280"/>
                </a:cubicBezTo>
                <a:lnTo>
                  <a:pt x="1407" y="2280"/>
                </a:lnTo>
                <a:close/>
                <a:moveTo>
                  <a:pt x="1370" y="2280"/>
                </a:moveTo>
                <a:cubicBezTo>
                  <a:pt x="1370" y="2285"/>
                  <a:pt x="1366" y="2291"/>
                  <a:pt x="1368" y="2294"/>
                </a:cubicBezTo>
                <a:lnTo>
                  <a:pt x="1370" y="2295"/>
                </a:lnTo>
                <a:lnTo>
                  <a:pt x="1370" y="2295"/>
                </a:lnTo>
                <a:lnTo>
                  <a:pt x="1370" y="2295"/>
                </a:lnTo>
                <a:lnTo>
                  <a:pt x="1370" y="2295"/>
                </a:lnTo>
                <a:lnTo>
                  <a:pt x="1370" y="2292"/>
                </a:lnTo>
                <a:cubicBezTo>
                  <a:pt x="1370" y="2292"/>
                  <a:pt x="1370" y="2291"/>
                  <a:pt x="1371" y="2291"/>
                </a:cubicBezTo>
                <a:cubicBezTo>
                  <a:pt x="1370" y="2294"/>
                  <a:pt x="1373" y="2295"/>
                  <a:pt x="1375" y="2293"/>
                </a:cubicBezTo>
                <a:cubicBezTo>
                  <a:pt x="1370" y="2292"/>
                  <a:pt x="1374" y="2281"/>
                  <a:pt x="1370" y="2280"/>
                </a:cubicBezTo>
                <a:close/>
                <a:moveTo>
                  <a:pt x="1362" y="2279"/>
                </a:moveTo>
                <a:cubicBezTo>
                  <a:pt x="1358" y="2280"/>
                  <a:pt x="1355" y="2280"/>
                  <a:pt x="1354" y="2284"/>
                </a:cubicBezTo>
                <a:cubicBezTo>
                  <a:pt x="1356" y="2286"/>
                  <a:pt x="1358" y="2287"/>
                  <a:pt x="1359" y="2290"/>
                </a:cubicBezTo>
                <a:cubicBezTo>
                  <a:pt x="1356" y="2291"/>
                  <a:pt x="1359" y="2298"/>
                  <a:pt x="1356" y="2297"/>
                </a:cubicBezTo>
                <a:cubicBezTo>
                  <a:pt x="1355" y="2293"/>
                  <a:pt x="1352" y="2290"/>
                  <a:pt x="1348" y="2290"/>
                </a:cubicBezTo>
                <a:lnTo>
                  <a:pt x="1347" y="2290"/>
                </a:lnTo>
                <a:cubicBezTo>
                  <a:pt x="1348" y="2296"/>
                  <a:pt x="1355" y="2295"/>
                  <a:pt x="1354" y="2302"/>
                </a:cubicBezTo>
                <a:cubicBezTo>
                  <a:pt x="1359" y="2304"/>
                  <a:pt x="1357" y="2298"/>
                  <a:pt x="1361" y="2299"/>
                </a:cubicBezTo>
                <a:cubicBezTo>
                  <a:pt x="1361" y="2296"/>
                  <a:pt x="1359" y="2291"/>
                  <a:pt x="1362" y="2290"/>
                </a:cubicBezTo>
                <a:cubicBezTo>
                  <a:pt x="1362" y="2292"/>
                  <a:pt x="1361" y="2294"/>
                  <a:pt x="1363" y="2295"/>
                </a:cubicBezTo>
                <a:cubicBezTo>
                  <a:pt x="1366" y="2291"/>
                  <a:pt x="1362" y="2285"/>
                  <a:pt x="1362" y="2279"/>
                </a:cubicBezTo>
                <a:close/>
                <a:moveTo>
                  <a:pt x="1320" y="2279"/>
                </a:moveTo>
                <a:cubicBezTo>
                  <a:pt x="1319" y="2283"/>
                  <a:pt x="1321" y="2289"/>
                  <a:pt x="1322" y="2282"/>
                </a:cubicBezTo>
                <a:cubicBezTo>
                  <a:pt x="1329" y="2282"/>
                  <a:pt x="1321" y="2281"/>
                  <a:pt x="1320" y="2280"/>
                </a:cubicBezTo>
                <a:lnTo>
                  <a:pt x="1320" y="2279"/>
                </a:lnTo>
                <a:close/>
                <a:moveTo>
                  <a:pt x="3192" y="2279"/>
                </a:moveTo>
                <a:cubicBezTo>
                  <a:pt x="3193" y="2283"/>
                  <a:pt x="3189" y="2285"/>
                  <a:pt x="3194" y="2286"/>
                </a:cubicBezTo>
                <a:cubicBezTo>
                  <a:pt x="3194" y="2283"/>
                  <a:pt x="3195" y="2279"/>
                  <a:pt x="3192" y="2279"/>
                </a:cubicBezTo>
                <a:lnTo>
                  <a:pt x="3192" y="2279"/>
                </a:lnTo>
                <a:close/>
                <a:moveTo>
                  <a:pt x="3245" y="2278"/>
                </a:moveTo>
                <a:cubicBezTo>
                  <a:pt x="3245" y="2283"/>
                  <a:pt x="3243" y="2283"/>
                  <a:pt x="3245" y="2287"/>
                </a:cubicBezTo>
                <a:cubicBezTo>
                  <a:pt x="3246" y="2287"/>
                  <a:pt x="3247" y="2286"/>
                  <a:pt x="3249" y="2286"/>
                </a:cubicBezTo>
                <a:lnTo>
                  <a:pt x="3249" y="2286"/>
                </a:lnTo>
                <a:cubicBezTo>
                  <a:pt x="3249" y="2281"/>
                  <a:pt x="3246" y="2280"/>
                  <a:pt x="3245" y="2278"/>
                </a:cubicBezTo>
                <a:close/>
                <a:moveTo>
                  <a:pt x="3334" y="2278"/>
                </a:moveTo>
                <a:cubicBezTo>
                  <a:pt x="3334" y="2283"/>
                  <a:pt x="3331" y="2284"/>
                  <a:pt x="3328" y="2281"/>
                </a:cubicBezTo>
                <a:lnTo>
                  <a:pt x="3328" y="2285"/>
                </a:lnTo>
                <a:cubicBezTo>
                  <a:pt x="3331" y="2285"/>
                  <a:pt x="3334" y="2286"/>
                  <a:pt x="3334" y="2290"/>
                </a:cubicBezTo>
                <a:cubicBezTo>
                  <a:pt x="3329" y="2290"/>
                  <a:pt x="3331" y="2298"/>
                  <a:pt x="3328" y="2299"/>
                </a:cubicBezTo>
                <a:cubicBezTo>
                  <a:pt x="3330" y="2301"/>
                  <a:pt x="3332" y="2301"/>
                  <a:pt x="3334" y="2302"/>
                </a:cubicBezTo>
                <a:cubicBezTo>
                  <a:pt x="3335" y="2300"/>
                  <a:pt x="3335" y="2297"/>
                  <a:pt x="3337" y="2296"/>
                </a:cubicBezTo>
                <a:cubicBezTo>
                  <a:pt x="3339" y="2297"/>
                  <a:pt x="3341" y="2299"/>
                  <a:pt x="3339" y="2301"/>
                </a:cubicBezTo>
                <a:cubicBezTo>
                  <a:pt x="3344" y="2301"/>
                  <a:pt x="3350" y="2300"/>
                  <a:pt x="3350" y="2294"/>
                </a:cubicBezTo>
                <a:cubicBezTo>
                  <a:pt x="3348" y="2290"/>
                  <a:pt x="3346" y="2297"/>
                  <a:pt x="3345" y="2294"/>
                </a:cubicBezTo>
                <a:cubicBezTo>
                  <a:pt x="3345" y="2285"/>
                  <a:pt x="3339" y="2290"/>
                  <a:pt x="3336" y="2287"/>
                </a:cubicBezTo>
                <a:lnTo>
                  <a:pt x="3335" y="2285"/>
                </a:lnTo>
                <a:lnTo>
                  <a:pt x="3337" y="2285"/>
                </a:lnTo>
                <a:cubicBezTo>
                  <a:pt x="3340" y="2284"/>
                  <a:pt x="3335" y="2279"/>
                  <a:pt x="3334" y="2278"/>
                </a:cubicBezTo>
                <a:close/>
                <a:moveTo>
                  <a:pt x="1339" y="2277"/>
                </a:moveTo>
                <a:cubicBezTo>
                  <a:pt x="1339" y="2279"/>
                  <a:pt x="1340" y="2281"/>
                  <a:pt x="1338" y="2282"/>
                </a:cubicBezTo>
                <a:cubicBezTo>
                  <a:pt x="1334" y="2272"/>
                  <a:pt x="1322" y="2285"/>
                  <a:pt x="1329" y="2291"/>
                </a:cubicBezTo>
                <a:cubicBezTo>
                  <a:pt x="1329" y="2289"/>
                  <a:pt x="1335" y="2298"/>
                  <a:pt x="1339" y="2297"/>
                </a:cubicBezTo>
                <a:cubicBezTo>
                  <a:pt x="1345" y="2292"/>
                  <a:pt x="1349" y="2286"/>
                  <a:pt x="1353" y="2280"/>
                </a:cubicBezTo>
                <a:cubicBezTo>
                  <a:pt x="1349" y="2282"/>
                  <a:pt x="1343" y="2281"/>
                  <a:pt x="1339" y="2277"/>
                </a:cubicBezTo>
                <a:close/>
                <a:moveTo>
                  <a:pt x="1265" y="2277"/>
                </a:moveTo>
                <a:cubicBezTo>
                  <a:pt x="1264" y="2279"/>
                  <a:pt x="1262" y="2279"/>
                  <a:pt x="1262" y="2281"/>
                </a:cubicBezTo>
                <a:lnTo>
                  <a:pt x="1261" y="2281"/>
                </a:lnTo>
                <a:cubicBezTo>
                  <a:pt x="1262" y="2282"/>
                  <a:pt x="1265" y="2281"/>
                  <a:pt x="1265" y="2284"/>
                </a:cubicBezTo>
                <a:cubicBezTo>
                  <a:pt x="1265" y="2284"/>
                  <a:pt x="1265" y="2284"/>
                  <a:pt x="1266" y="2284"/>
                </a:cubicBezTo>
                <a:cubicBezTo>
                  <a:pt x="1268" y="2284"/>
                  <a:pt x="1269" y="2282"/>
                  <a:pt x="1269" y="2280"/>
                </a:cubicBezTo>
                <a:cubicBezTo>
                  <a:pt x="1268" y="2278"/>
                  <a:pt x="1267" y="2276"/>
                  <a:pt x="1265" y="2277"/>
                </a:cubicBezTo>
                <a:close/>
                <a:moveTo>
                  <a:pt x="1257" y="2277"/>
                </a:moveTo>
                <a:lnTo>
                  <a:pt x="1257" y="2281"/>
                </a:lnTo>
                <a:cubicBezTo>
                  <a:pt x="1255" y="2281"/>
                  <a:pt x="1253" y="2281"/>
                  <a:pt x="1253" y="2282"/>
                </a:cubicBezTo>
                <a:cubicBezTo>
                  <a:pt x="1255" y="2284"/>
                  <a:pt x="1260" y="2284"/>
                  <a:pt x="1260" y="2281"/>
                </a:cubicBezTo>
                <a:cubicBezTo>
                  <a:pt x="1258" y="2281"/>
                  <a:pt x="1259" y="2277"/>
                  <a:pt x="1257" y="2277"/>
                </a:cubicBezTo>
                <a:close/>
                <a:moveTo>
                  <a:pt x="3095" y="2275"/>
                </a:moveTo>
                <a:cubicBezTo>
                  <a:pt x="3093" y="2275"/>
                  <a:pt x="3092" y="2275"/>
                  <a:pt x="3092" y="2277"/>
                </a:cubicBezTo>
                <a:lnTo>
                  <a:pt x="3094" y="2277"/>
                </a:lnTo>
                <a:cubicBezTo>
                  <a:pt x="3094" y="2276"/>
                  <a:pt x="3095" y="2276"/>
                  <a:pt x="3095" y="2275"/>
                </a:cubicBezTo>
                <a:close/>
                <a:moveTo>
                  <a:pt x="3257" y="2274"/>
                </a:moveTo>
                <a:lnTo>
                  <a:pt x="3257" y="2274"/>
                </a:lnTo>
                <a:lnTo>
                  <a:pt x="3257" y="2274"/>
                </a:lnTo>
                <a:lnTo>
                  <a:pt x="3257" y="2275"/>
                </a:lnTo>
                <a:cubicBezTo>
                  <a:pt x="3257" y="2277"/>
                  <a:pt x="3258" y="2277"/>
                  <a:pt x="3260" y="2278"/>
                </a:cubicBezTo>
                <a:lnTo>
                  <a:pt x="3260" y="2274"/>
                </a:lnTo>
                <a:lnTo>
                  <a:pt x="3257" y="2274"/>
                </a:lnTo>
                <a:lnTo>
                  <a:pt x="3257" y="2274"/>
                </a:lnTo>
                <a:close/>
                <a:moveTo>
                  <a:pt x="1019" y="2274"/>
                </a:moveTo>
                <a:cubicBezTo>
                  <a:pt x="1018" y="2280"/>
                  <a:pt x="1023" y="2274"/>
                  <a:pt x="1019" y="2274"/>
                </a:cubicBezTo>
                <a:close/>
                <a:moveTo>
                  <a:pt x="3318" y="2273"/>
                </a:moveTo>
                <a:lnTo>
                  <a:pt x="3318" y="2273"/>
                </a:lnTo>
                <a:lnTo>
                  <a:pt x="3316" y="2274"/>
                </a:lnTo>
                <a:cubicBezTo>
                  <a:pt x="3315" y="2275"/>
                  <a:pt x="3315" y="2275"/>
                  <a:pt x="3314" y="2276"/>
                </a:cubicBezTo>
                <a:lnTo>
                  <a:pt x="3314" y="2274"/>
                </a:lnTo>
                <a:cubicBezTo>
                  <a:pt x="3314" y="2274"/>
                  <a:pt x="3313" y="2274"/>
                  <a:pt x="3312" y="2274"/>
                </a:cubicBezTo>
                <a:cubicBezTo>
                  <a:pt x="3312" y="2275"/>
                  <a:pt x="3311" y="2275"/>
                  <a:pt x="3311" y="2276"/>
                </a:cubicBezTo>
                <a:cubicBezTo>
                  <a:pt x="3312" y="2276"/>
                  <a:pt x="3313" y="2277"/>
                  <a:pt x="3313" y="2277"/>
                </a:cubicBezTo>
                <a:cubicBezTo>
                  <a:pt x="3313" y="2277"/>
                  <a:pt x="3313" y="2278"/>
                  <a:pt x="3313" y="2278"/>
                </a:cubicBezTo>
                <a:cubicBezTo>
                  <a:pt x="3316" y="2279"/>
                  <a:pt x="3319" y="2277"/>
                  <a:pt x="3318" y="2275"/>
                </a:cubicBezTo>
                <a:lnTo>
                  <a:pt x="3318" y="2273"/>
                </a:lnTo>
                <a:lnTo>
                  <a:pt x="3318" y="2273"/>
                </a:lnTo>
                <a:lnTo>
                  <a:pt x="3318" y="2273"/>
                </a:lnTo>
                <a:close/>
                <a:moveTo>
                  <a:pt x="3394" y="2273"/>
                </a:moveTo>
                <a:cubicBezTo>
                  <a:pt x="3394" y="2274"/>
                  <a:pt x="3393" y="2275"/>
                  <a:pt x="3393" y="2276"/>
                </a:cubicBezTo>
                <a:lnTo>
                  <a:pt x="3393" y="2277"/>
                </a:lnTo>
                <a:lnTo>
                  <a:pt x="3392" y="2277"/>
                </a:lnTo>
                <a:lnTo>
                  <a:pt x="3393" y="2277"/>
                </a:lnTo>
                <a:lnTo>
                  <a:pt x="3393" y="2277"/>
                </a:lnTo>
                <a:lnTo>
                  <a:pt x="3393" y="2277"/>
                </a:lnTo>
                <a:cubicBezTo>
                  <a:pt x="3395" y="2277"/>
                  <a:pt x="3395" y="2280"/>
                  <a:pt x="3398" y="2279"/>
                </a:cubicBezTo>
                <a:cubicBezTo>
                  <a:pt x="3399" y="2274"/>
                  <a:pt x="3395" y="2274"/>
                  <a:pt x="3394" y="2273"/>
                </a:cubicBezTo>
                <a:close/>
                <a:moveTo>
                  <a:pt x="1155" y="2271"/>
                </a:moveTo>
                <a:cubicBezTo>
                  <a:pt x="1155" y="2274"/>
                  <a:pt x="1157" y="2277"/>
                  <a:pt x="1160" y="2277"/>
                </a:cubicBezTo>
                <a:lnTo>
                  <a:pt x="1160" y="2271"/>
                </a:lnTo>
                <a:cubicBezTo>
                  <a:pt x="1158" y="2271"/>
                  <a:pt x="1156" y="2271"/>
                  <a:pt x="1155" y="2271"/>
                </a:cubicBezTo>
                <a:close/>
                <a:moveTo>
                  <a:pt x="3327" y="2271"/>
                </a:moveTo>
                <a:cubicBezTo>
                  <a:pt x="3326" y="2272"/>
                  <a:pt x="3325" y="2273"/>
                  <a:pt x="3325" y="2274"/>
                </a:cubicBezTo>
                <a:lnTo>
                  <a:pt x="3324" y="2274"/>
                </a:lnTo>
                <a:lnTo>
                  <a:pt x="3324" y="2279"/>
                </a:lnTo>
                <a:lnTo>
                  <a:pt x="3326" y="2279"/>
                </a:lnTo>
                <a:lnTo>
                  <a:pt x="3326" y="2278"/>
                </a:lnTo>
                <a:lnTo>
                  <a:pt x="3328" y="2278"/>
                </a:lnTo>
                <a:lnTo>
                  <a:pt x="3328" y="2278"/>
                </a:lnTo>
                <a:cubicBezTo>
                  <a:pt x="3329" y="2276"/>
                  <a:pt x="3329" y="2271"/>
                  <a:pt x="3327" y="2271"/>
                </a:cubicBezTo>
                <a:close/>
                <a:moveTo>
                  <a:pt x="3335" y="2271"/>
                </a:moveTo>
                <a:cubicBezTo>
                  <a:pt x="3333" y="2271"/>
                  <a:pt x="3333" y="2276"/>
                  <a:pt x="3335" y="2276"/>
                </a:cubicBezTo>
                <a:cubicBezTo>
                  <a:pt x="3335" y="2274"/>
                  <a:pt x="3336" y="2273"/>
                  <a:pt x="3336" y="2271"/>
                </a:cubicBezTo>
                <a:lnTo>
                  <a:pt x="3336" y="2271"/>
                </a:lnTo>
                <a:cubicBezTo>
                  <a:pt x="3336" y="2271"/>
                  <a:pt x="3335" y="2271"/>
                  <a:pt x="3335" y="2271"/>
                </a:cubicBezTo>
                <a:close/>
                <a:moveTo>
                  <a:pt x="1289" y="2270"/>
                </a:moveTo>
                <a:cubicBezTo>
                  <a:pt x="1287" y="2273"/>
                  <a:pt x="1292" y="2274"/>
                  <a:pt x="1292" y="2272"/>
                </a:cubicBezTo>
                <a:cubicBezTo>
                  <a:pt x="1291" y="2271"/>
                  <a:pt x="1290" y="2270"/>
                  <a:pt x="1289" y="2270"/>
                </a:cubicBezTo>
                <a:close/>
                <a:moveTo>
                  <a:pt x="3128" y="2270"/>
                </a:moveTo>
                <a:cubicBezTo>
                  <a:pt x="3128" y="2270"/>
                  <a:pt x="3128" y="2270"/>
                  <a:pt x="3128" y="2271"/>
                </a:cubicBezTo>
                <a:cubicBezTo>
                  <a:pt x="3129" y="2275"/>
                  <a:pt x="3125" y="2276"/>
                  <a:pt x="3122" y="2273"/>
                </a:cubicBezTo>
                <a:cubicBezTo>
                  <a:pt x="3121" y="2278"/>
                  <a:pt x="3126" y="2276"/>
                  <a:pt x="3127" y="2279"/>
                </a:cubicBezTo>
                <a:lnTo>
                  <a:pt x="3127" y="2278"/>
                </a:lnTo>
                <a:cubicBezTo>
                  <a:pt x="3129" y="2276"/>
                  <a:pt x="3130" y="2273"/>
                  <a:pt x="3132" y="2271"/>
                </a:cubicBezTo>
                <a:cubicBezTo>
                  <a:pt x="3130" y="2272"/>
                  <a:pt x="3129" y="2270"/>
                  <a:pt x="3128" y="2270"/>
                </a:cubicBezTo>
                <a:close/>
                <a:moveTo>
                  <a:pt x="1284" y="2270"/>
                </a:moveTo>
                <a:cubicBezTo>
                  <a:pt x="1285" y="2274"/>
                  <a:pt x="1285" y="2278"/>
                  <a:pt x="1285" y="2282"/>
                </a:cubicBezTo>
                <a:lnTo>
                  <a:pt x="1285" y="2281"/>
                </a:lnTo>
                <a:cubicBezTo>
                  <a:pt x="1289" y="2280"/>
                  <a:pt x="1287" y="2269"/>
                  <a:pt x="1284" y="2270"/>
                </a:cubicBezTo>
                <a:close/>
                <a:moveTo>
                  <a:pt x="3117" y="2269"/>
                </a:moveTo>
                <a:cubicBezTo>
                  <a:pt x="3115" y="2271"/>
                  <a:pt x="3117" y="2275"/>
                  <a:pt x="3120" y="2276"/>
                </a:cubicBezTo>
                <a:lnTo>
                  <a:pt x="3120" y="2270"/>
                </a:lnTo>
                <a:cubicBezTo>
                  <a:pt x="3118" y="2270"/>
                  <a:pt x="3117" y="2270"/>
                  <a:pt x="3117" y="2269"/>
                </a:cubicBezTo>
                <a:close/>
                <a:moveTo>
                  <a:pt x="3192" y="2268"/>
                </a:moveTo>
                <a:cubicBezTo>
                  <a:pt x="3191" y="2268"/>
                  <a:pt x="3189" y="2271"/>
                  <a:pt x="3192" y="2271"/>
                </a:cubicBezTo>
                <a:cubicBezTo>
                  <a:pt x="3193" y="2269"/>
                  <a:pt x="3192" y="2268"/>
                  <a:pt x="3192" y="2268"/>
                </a:cubicBezTo>
                <a:close/>
                <a:moveTo>
                  <a:pt x="1007" y="2267"/>
                </a:moveTo>
                <a:lnTo>
                  <a:pt x="1007" y="2270"/>
                </a:lnTo>
                <a:lnTo>
                  <a:pt x="1007" y="2270"/>
                </a:lnTo>
                <a:lnTo>
                  <a:pt x="1007" y="2270"/>
                </a:lnTo>
                <a:lnTo>
                  <a:pt x="1007" y="2270"/>
                </a:lnTo>
                <a:lnTo>
                  <a:pt x="1009" y="2270"/>
                </a:lnTo>
                <a:cubicBezTo>
                  <a:pt x="1009" y="2269"/>
                  <a:pt x="1010" y="2269"/>
                  <a:pt x="1010" y="2267"/>
                </a:cubicBezTo>
                <a:lnTo>
                  <a:pt x="1007" y="2267"/>
                </a:lnTo>
                <a:close/>
                <a:moveTo>
                  <a:pt x="1163" y="2267"/>
                </a:moveTo>
                <a:cubicBezTo>
                  <a:pt x="1161" y="2269"/>
                  <a:pt x="1161" y="2275"/>
                  <a:pt x="1165" y="2274"/>
                </a:cubicBezTo>
                <a:cubicBezTo>
                  <a:pt x="1166" y="2272"/>
                  <a:pt x="1166" y="2266"/>
                  <a:pt x="1163" y="2267"/>
                </a:cubicBezTo>
                <a:close/>
                <a:moveTo>
                  <a:pt x="3295" y="2258"/>
                </a:moveTo>
                <a:cubicBezTo>
                  <a:pt x="3295" y="2260"/>
                  <a:pt x="3293" y="2260"/>
                  <a:pt x="3293" y="2263"/>
                </a:cubicBezTo>
                <a:cubicBezTo>
                  <a:pt x="3294" y="2263"/>
                  <a:pt x="3294" y="2263"/>
                  <a:pt x="3294" y="2264"/>
                </a:cubicBezTo>
                <a:cubicBezTo>
                  <a:pt x="3297" y="2264"/>
                  <a:pt x="3298" y="2262"/>
                  <a:pt x="3298" y="2261"/>
                </a:cubicBezTo>
                <a:cubicBezTo>
                  <a:pt x="3297" y="2260"/>
                  <a:pt x="3297" y="2259"/>
                  <a:pt x="3295" y="2258"/>
                </a:cubicBezTo>
                <a:lnTo>
                  <a:pt x="3295" y="2258"/>
                </a:lnTo>
                <a:close/>
                <a:moveTo>
                  <a:pt x="3363" y="2254"/>
                </a:moveTo>
                <a:cubicBezTo>
                  <a:pt x="3360" y="2254"/>
                  <a:pt x="3359" y="2256"/>
                  <a:pt x="3358" y="2258"/>
                </a:cubicBezTo>
                <a:cubicBezTo>
                  <a:pt x="3364" y="2261"/>
                  <a:pt x="3368" y="2262"/>
                  <a:pt x="3372" y="2256"/>
                </a:cubicBezTo>
                <a:cubicBezTo>
                  <a:pt x="3368" y="2254"/>
                  <a:pt x="3367" y="2258"/>
                  <a:pt x="3363" y="2258"/>
                </a:cubicBezTo>
                <a:lnTo>
                  <a:pt x="3363" y="2254"/>
                </a:lnTo>
                <a:close/>
                <a:moveTo>
                  <a:pt x="1152" y="2250"/>
                </a:moveTo>
                <a:cubicBezTo>
                  <a:pt x="1155" y="2255"/>
                  <a:pt x="1160" y="2259"/>
                  <a:pt x="1161" y="2267"/>
                </a:cubicBezTo>
                <a:cubicBezTo>
                  <a:pt x="1162" y="2266"/>
                  <a:pt x="1161" y="2263"/>
                  <a:pt x="1162" y="2263"/>
                </a:cubicBezTo>
                <a:lnTo>
                  <a:pt x="1165" y="2263"/>
                </a:lnTo>
                <a:cubicBezTo>
                  <a:pt x="1165" y="2267"/>
                  <a:pt x="1168" y="2269"/>
                  <a:pt x="1169" y="2271"/>
                </a:cubicBezTo>
                <a:cubicBezTo>
                  <a:pt x="1176" y="2271"/>
                  <a:pt x="1181" y="2262"/>
                  <a:pt x="1176" y="2257"/>
                </a:cubicBezTo>
                <a:lnTo>
                  <a:pt x="1176" y="2265"/>
                </a:lnTo>
                <a:cubicBezTo>
                  <a:pt x="1174" y="2263"/>
                  <a:pt x="1170" y="2263"/>
                  <a:pt x="1166" y="2263"/>
                </a:cubicBezTo>
                <a:cubicBezTo>
                  <a:pt x="1163" y="2257"/>
                  <a:pt x="1158" y="2252"/>
                  <a:pt x="1152" y="2250"/>
                </a:cubicBezTo>
                <a:close/>
                <a:moveTo>
                  <a:pt x="3331" y="2244"/>
                </a:moveTo>
                <a:lnTo>
                  <a:pt x="3331" y="2246"/>
                </a:lnTo>
                <a:cubicBezTo>
                  <a:pt x="3332" y="2246"/>
                  <a:pt x="3332" y="2247"/>
                  <a:pt x="3333" y="2247"/>
                </a:cubicBezTo>
                <a:cubicBezTo>
                  <a:pt x="3333" y="2245"/>
                  <a:pt x="3333" y="2243"/>
                  <a:pt x="3331" y="2244"/>
                </a:cubicBezTo>
                <a:close/>
                <a:moveTo>
                  <a:pt x="3301" y="2242"/>
                </a:moveTo>
                <a:lnTo>
                  <a:pt x="3301" y="2242"/>
                </a:lnTo>
                <a:lnTo>
                  <a:pt x="3301" y="2242"/>
                </a:lnTo>
                <a:lnTo>
                  <a:pt x="3301" y="2244"/>
                </a:lnTo>
                <a:cubicBezTo>
                  <a:pt x="3301" y="2245"/>
                  <a:pt x="3302" y="2247"/>
                  <a:pt x="3301" y="2249"/>
                </a:cubicBezTo>
                <a:cubicBezTo>
                  <a:pt x="3306" y="2250"/>
                  <a:pt x="3301" y="2245"/>
                  <a:pt x="3303" y="2242"/>
                </a:cubicBezTo>
                <a:lnTo>
                  <a:pt x="3301" y="2242"/>
                </a:lnTo>
                <a:lnTo>
                  <a:pt x="3301" y="2242"/>
                </a:lnTo>
                <a:close/>
                <a:moveTo>
                  <a:pt x="1141" y="2241"/>
                </a:moveTo>
                <a:cubicBezTo>
                  <a:pt x="1140" y="2242"/>
                  <a:pt x="1139" y="2243"/>
                  <a:pt x="1139" y="2245"/>
                </a:cubicBezTo>
                <a:lnTo>
                  <a:pt x="1143" y="2245"/>
                </a:lnTo>
                <a:cubicBezTo>
                  <a:pt x="1143" y="2244"/>
                  <a:pt x="1142" y="2242"/>
                  <a:pt x="1141" y="2241"/>
                </a:cubicBezTo>
                <a:close/>
                <a:moveTo>
                  <a:pt x="3295" y="2238"/>
                </a:moveTo>
                <a:cubicBezTo>
                  <a:pt x="3296" y="2241"/>
                  <a:pt x="3291" y="2238"/>
                  <a:pt x="3290" y="2241"/>
                </a:cubicBezTo>
                <a:cubicBezTo>
                  <a:pt x="3292" y="2246"/>
                  <a:pt x="3292" y="2252"/>
                  <a:pt x="3297" y="2253"/>
                </a:cubicBezTo>
                <a:cubicBezTo>
                  <a:pt x="3299" y="2247"/>
                  <a:pt x="3301" y="2240"/>
                  <a:pt x="3295" y="2238"/>
                </a:cubicBezTo>
                <a:close/>
                <a:moveTo>
                  <a:pt x="3331" y="2237"/>
                </a:moveTo>
                <a:lnTo>
                  <a:pt x="3331" y="2240"/>
                </a:lnTo>
                <a:lnTo>
                  <a:pt x="3333" y="2240"/>
                </a:lnTo>
                <a:lnTo>
                  <a:pt x="3333" y="2237"/>
                </a:lnTo>
                <a:lnTo>
                  <a:pt x="3331" y="2237"/>
                </a:lnTo>
                <a:close/>
                <a:moveTo>
                  <a:pt x="3364" y="2236"/>
                </a:moveTo>
                <a:cubicBezTo>
                  <a:pt x="3362" y="2236"/>
                  <a:pt x="3357" y="2239"/>
                  <a:pt x="3359" y="2241"/>
                </a:cubicBezTo>
                <a:cubicBezTo>
                  <a:pt x="3359" y="2238"/>
                  <a:pt x="3364" y="2240"/>
                  <a:pt x="3363" y="2242"/>
                </a:cubicBezTo>
                <a:cubicBezTo>
                  <a:pt x="3363" y="2244"/>
                  <a:pt x="3358" y="2242"/>
                  <a:pt x="3358" y="2244"/>
                </a:cubicBezTo>
                <a:cubicBezTo>
                  <a:pt x="3364" y="2247"/>
                  <a:pt x="3370" y="2241"/>
                  <a:pt x="3377" y="2243"/>
                </a:cubicBezTo>
                <a:lnTo>
                  <a:pt x="3377" y="2239"/>
                </a:lnTo>
                <a:cubicBezTo>
                  <a:pt x="3373" y="2239"/>
                  <a:pt x="3365" y="2242"/>
                  <a:pt x="3364" y="2236"/>
                </a:cubicBezTo>
                <a:close/>
                <a:moveTo>
                  <a:pt x="3329" y="2236"/>
                </a:moveTo>
                <a:cubicBezTo>
                  <a:pt x="3321" y="2244"/>
                  <a:pt x="3315" y="2234"/>
                  <a:pt x="3307" y="2237"/>
                </a:cubicBezTo>
                <a:cubicBezTo>
                  <a:pt x="3309" y="2245"/>
                  <a:pt x="3327" y="2241"/>
                  <a:pt x="3330" y="2240"/>
                </a:cubicBezTo>
                <a:cubicBezTo>
                  <a:pt x="3326" y="2240"/>
                  <a:pt x="3332" y="2236"/>
                  <a:pt x="3329" y="2236"/>
                </a:cubicBezTo>
                <a:close/>
                <a:moveTo>
                  <a:pt x="1135" y="2231"/>
                </a:moveTo>
                <a:cubicBezTo>
                  <a:pt x="1134" y="2231"/>
                  <a:pt x="1133" y="2231"/>
                  <a:pt x="1134" y="2233"/>
                </a:cubicBezTo>
                <a:cubicBezTo>
                  <a:pt x="1135" y="2233"/>
                  <a:pt x="1138" y="2233"/>
                  <a:pt x="1139" y="2231"/>
                </a:cubicBezTo>
                <a:cubicBezTo>
                  <a:pt x="1138" y="2231"/>
                  <a:pt x="1136" y="2231"/>
                  <a:pt x="1135" y="2231"/>
                </a:cubicBezTo>
                <a:close/>
                <a:moveTo>
                  <a:pt x="3373" y="2231"/>
                </a:moveTo>
                <a:cubicBezTo>
                  <a:pt x="3373" y="2233"/>
                  <a:pt x="3372" y="2233"/>
                  <a:pt x="3372" y="2235"/>
                </a:cubicBezTo>
                <a:lnTo>
                  <a:pt x="3376" y="2235"/>
                </a:lnTo>
                <a:lnTo>
                  <a:pt x="3376" y="2236"/>
                </a:lnTo>
                <a:cubicBezTo>
                  <a:pt x="3377" y="2233"/>
                  <a:pt x="3376" y="2231"/>
                  <a:pt x="3373" y="2231"/>
                </a:cubicBezTo>
                <a:close/>
                <a:moveTo>
                  <a:pt x="3362" y="2230"/>
                </a:moveTo>
                <a:lnTo>
                  <a:pt x="3362" y="2233"/>
                </a:lnTo>
                <a:cubicBezTo>
                  <a:pt x="3365" y="2235"/>
                  <a:pt x="3368" y="2235"/>
                  <a:pt x="3371" y="2235"/>
                </a:cubicBezTo>
                <a:lnTo>
                  <a:pt x="3371" y="2236"/>
                </a:lnTo>
                <a:cubicBezTo>
                  <a:pt x="3372" y="2231"/>
                  <a:pt x="3366" y="2233"/>
                  <a:pt x="3369" y="2230"/>
                </a:cubicBezTo>
                <a:lnTo>
                  <a:pt x="3362" y="2230"/>
                </a:lnTo>
                <a:close/>
                <a:moveTo>
                  <a:pt x="3360" y="2224"/>
                </a:moveTo>
                <a:cubicBezTo>
                  <a:pt x="3358" y="2224"/>
                  <a:pt x="3357" y="2225"/>
                  <a:pt x="3357" y="2225"/>
                </a:cubicBezTo>
                <a:cubicBezTo>
                  <a:pt x="3358" y="2226"/>
                  <a:pt x="3359" y="2226"/>
                  <a:pt x="3360" y="2227"/>
                </a:cubicBezTo>
                <a:lnTo>
                  <a:pt x="3361" y="2227"/>
                </a:lnTo>
                <a:lnTo>
                  <a:pt x="3361" y="2227"/>
                </a:lnTo>
                <a:lnTo>
                  <a:pt x="3361" y="2227"/>
                </a:lnTo>
                <a:lnTo>
                  <a:pt x="3361" y="2227"/>
                </a:lnTo>
                <a:lnTo>
                  <a:pt x="3361" y="2226"/>
                </a:lnTo>
                <a:cubicBezTo>
                  <a:pt x="3361" y="2225"/>
                  <a:pt x="3361" y="2224"/>
                  <a:pt x="3360" y="2224"/>
                </a:cubicBezTo>
                <a:close/>
                <a:moveTo>
                  <a:pt x="1082" y="2221"/>
                </a:moveTo>
                <a:cubicBezTo>
                  <a:pt x="1083" y="2226"/>
                  <a:pt x="1088" y="2233"/>
                  <a:pt x="1081" y="2236"/>
                </a:cubicBezTo>
                <a:cubicBezTo>
                  <a:pt x="1084" y="2230"/>
                  <a:pt x="1078" y="2229"/>
                  <a:pt x="1074" y="2227"/>
                </a:cubicBezTo>
                <a:cubicBezTo>
                  <a:pt x="1061" y="2239"/>
                  <a:pt x="1072" y="2256"/>
                  <a:pt x="1077" y="2270"/>
                </a:cubicBezTo>
                <a:cubicBezTo>
                  <a:pt x="1063" y="2271"/>
                  <a:pt x="1051" y="2274"/>
                  <a:pt x="1040" y="2271"/>
                </a:cubicBezTo>
                <a:cubicBezTo>
                  <a:pt x="1034" y="2274"/>
                  <a:pt x="1025" y="2268"/>
                  <a:pt x="1022" y="2279"/>
                </a:cubicBezTo>
                <a:lnTo>
                  <a:pt x="1024" y="2279"/>
                </a:lnTo>
                <a:cubicBezTo>
                  <a:pt x="1024" y="2280"/>
                  <a:pt x="1024" y="2280"/>
                  <a:pt x="1025" y="2280"/>
                </a:cubicBezTo>
                <a:cubicBezTo>
                  <a:pt x="1025" y="2277"/>
                  <a:pt x="1028" y="2276"/>
                  <a:pt x="1030" y="2276"/>
                </a:cubicBezTo>
                <a:cubicBezTo>
                  <a:pt x="1031" y="2279"/>
                  <a:pt x="1034" y="2279"/>
                  <a:pt x="1033" y="2284"/>
                </a:cubicBezTo>
                <a:cubicBezTo>
                  <a:pt x="1032" y="2284"/>
                  <a:pt x="1032" y="2285"/>
                  <a:pt x="1031" y="2285"/>
                </a:cubicBezTo>
                <a:cubicBezTo>
                  <a:pt x="1029" y="2283"/>
                  <a:pt x="1030" y="2281"/>
                  <a:pt x="1028" y="2283"/>
                </a:cubicBezTo>
                <a:cubicBezTo>
                  <a:pt x="1028" y="2287"/>
                  <a:pt x="1034" y="2290"/>
                  <a:pt x="1036" y="2287"/>
                </a:cubicBezTo>
                <a:cubicBezTo>
                  <a:pt x="1035" y="2287"/>
                  <a:pt x="1034" y="2286"/>
                  <a:pt x="1033" y="2285"/>
                </a:cubicBezTo>
                <a:cubicBezTo>
                  <a:pt x="1036" y="2285"/>
                  <a:pt x="1035" y="2283"/>
                  <a:pt x="1038" y="2284"/>
                </a:cubicBezTo>
                <a:cubicBezTo>
                  <a:pt x="1038" y="2292"/>
                  <a:pt x="1051" y="2287"/>
                  <a:pt x="1046" y="2295"/>
                </a:cubicBezTo>
                <a:cubicBezTo>
                  <a:pt x="1049" y="2294"/>
                  <a:pt x="1050" y="2290"/>
                  <a:pt x="1054" y="2291"/>
                </a:cubicBezTo>
                <a:cubicBezTo>
                  <a:pt x="1055" y="2294"/>
                  <a:pt x="1056" y="2296"/>
                  <a:pt x="1054" y="2298"/>
                </a:cubicBezTo>
                <a:cubicBezTo>
                  <a:pt x="1061" y="2301"/>
                  <a:pt x="1074" y="2301"/>
                  <a:pt x="1079" y="2295"/>
                </a:cubicBezTo>
                <a:cubicBezTo>
                  <a:pt x="1080" y="2298"/>
                  <a:pt x="1084" y="2299"/>
                  <a:pt x="1085" y="2303"/>
                </a:cubicBezTo>
                <a:cubicBezTo>
                  <a:pt x="1088" y="2303"/>
                  <a:pt x="1092" y="2303"/>
                  <a:pt x="1095" y="2303"/>
                </a:cubicBezTo>
                <a:cubicBezTo>
                  <a:pt x="1094" y="2305"/>
                  <a:pt x="1096" y="2310"/>
                  <a:pt x="1094" y="2310"/>
                </a:cubicBezTo>
                <a:cubicBezTo>
                  <a:pt x="1090" y="2310"/>
                  <a:pt x="1091" y="2304"/>
                  <a:pt x="1085" y="2306"/>
                </a:cubicBezTo>
                <a:cubicBezTo>
                  <a:pt x="1083" y="2315"/>
                  <a:pt x="1088" y="2317"/>
                  <a:pt x="1090" y="2322"/>
                </a:cubicBezTo>
                <a:cubicBezTo>
                  <a:pt x="1088" y="2324"/>
                  <a:pt x="1089" y="2328"/>
                  <a:pt x="1087" y="2328"/>
                </a:cubicBezTo>
                <a:cubicBezTo>
                  <a:pt x="1087" y="2326"/>
                  <a:pt x="1088" y="2322"/>
                  <a:pt x="1085" y="2323"/>
                </a:cubicBezTo>
                <a:cubicBezTo>
                  <a:pt x="1086" y="2328"/>
                  <a:pt x="1079" y="2332"/>
                  <a:pt x="1082" y="2337"/>
                </a:cubicBezTo>
                <a:cubicBezTo>
                  <a:pt x="1082" y="2332"/>
                  <a:pt x="1087" y="2335"/>
                  <a:pt x="1088" y="2337"/>
                </a:cubicBezTo>
                <a:cubicBezTo>
                  <a:pt x="1088" y="2333"/>
                  <a:pt x="1090" y="2331"/>
                  <a:pt x="1095" y="2332"/>
                </a:cubicBezTo>
                <a:cubicBezTo>
                  <a:pt x="1096" y="2327"/>
                  <a:pt x="1092" y="2328"/>
                  <a:pt x="1093" y="2323"/>
                </a:cubicBezTo>
                <a:cubicBezTo>
                  <a:pt x="1094" y="2321"/>
                  <a:pt x="1103" y="2327"/>
                  <a:pt x="1103" y="2321"/>
                </a:cubicBezTo>
                <a:cubicBezTo>
                  <a:pt x="1100" y="2321"/>
                  <a:pt x="1098" y="2321"/>
                  <a:pt x="1095" y="2321"/>
                </a:cubicBezTo>
                <a:cubicBezTo>
                  <a:pt x="1096" y="2319"/>
                  <a:pt x="1093" y="2314"/>
                  <a:pt x="1096" y="2314"/>
                </a:cubicBezTo>
                <a:cubicBezTo>
                  <a:pt x="1099" y="2314"/>
                  <a:pt x="1102" y="2314"/>
                  <a:pt x="1105" y="2314"/>
                </a:cubicBezTo>
                <a:cubicBezTo>
                  <a:pt x="1104" y="2307"/>
                  <a:pt x="1106" y="2301"/>
                  <a:pt x="1111" y="2299"/>
                </a:cubicBezTo>
                <a:cubicBezTo>
                  <a:pt x="1112" y="2300"/>
                  <a:pt x="1111" y="2301"/>
                  <a:pt x="1112" y="2301"/>
                </a:cubicBezTo>
                <a:cubicBezTo>
                  <a:pt x="1114" y="2300"/>
                  <a:pt x="1113" y="2297"/>
                  <a:pt x="1116" y="2297"/>
                </a:cubicBezTo>
                <a:cubicBezTo>
                  <a:pt x="1119" y="2303"/>
                  <a:pt x="1124" y="2305"/>
                  <a:pt x="1127" y="2310"/>
                </a:cubicBezTo>
                <a:lnTo>
                  <a:pt x="1127" y="2301"/>
                </a:lnTo>
                <a:cubicBezTo>
                  <a:pt x="1123" y="2301"/>
                  <a:pt x="1124" y="2296"/>
                  <a:pt x="1121" y="2296"/>
                </a:cubicBezTo>
                <a:cubicBezTo>
                  <a:pt x="1123" y="2288"/>
                  <a:pt x="1127" y="2293"/>
                  <a:pt x="1135" y="2291"/>
                </a:cubicBezTo>
                <a:cubicBezTo>
                  <a:pt x="1135" y="2288"/>
                  <a:pt x="1135" y="2285"/>
                  <a:pt x="1138" y="2287"/>
                </a:cubicBezTo>
                <a:cubicBezTo>
                  <a:pt x="1139" y="2289"/>
                  <a:pt x="1137" y="2289"/>
                  <a:pt x="1137" y="2291"/>
                </a:cubicBezTo>
                <a:cubicBezTo>
                  <a:pt x="1141" y="2291"/>
                  <a:pt x="1141" y="2287"/>
                  <a:pt x="1147" y="2289"/>
                </a:cubicBezTo>
                <a:cubicBezTo>
                  <a:pt x="1145" y="2286"/>
                  <a:pt x="1143" y="2283"/>
                  <a:pt x="1148" y="2282"/>
                </a:cubicBezTo>
                <a:cubicBezTo>
                  <a:pt x="1146" y="2278"/>
                  <a:pt x="1147" y="2276"/>
                  <a:pt x="1146" y="2271"/>
                </a:cubicBezTo>
                <a:cubicBezTo>
                  <a:pt x="1152" y="2273"/>
                  <a:pt x="1147" y="2263"/>
                  <a:pt x="1150" y="2262"/>
                </a:cubicBezTo>
                <a:lnTo>
                  <a:pt x="1152" y="2262"/>
                </a:lnTo>
                <a:cubicBezTo>
                  <a:pt x="1152" y="2264"/>
                  <a:pt x="1151" y="2268"/>
                  <a:pt x="1153" y="2268"/>
                </a:cubicBezTo>
                <a:cubicBezTo>
                  <a:pt x="1154" y="2267"/>
                  <a:pt x="1156" y="2266"/>
                  <a:pt x="1155" y="2263"/>
                </a:cubicBezTo>
                <a:cubicBezTo>
                  <a:pt x="1150" y="2265"/>
                  <a:pt x="1154" y="2258"/>
                  <a:pt x="1150" y="2259"/>
                </a:cubicBezTo>
                <a:cubicBezTo>
                  <a:pt x="1146" y="2258"/>
                  <a:pt x="1148" y="2264"/>
                  <a:pt x="1144" y="2262"/>
                </a:cubicBezTo>
                <a:lnTo>
                  <a:pt x="1144" y="2248"/>
                </a:lnTo>
                <a:cubicBezTo>
                  <a:pt x="1138" y="2242"/>
                  <a:pt x="1136" y="2254"/>
                  <a:pt x="1131" y="2249"/>
                </a:cubicBezTo>
                <a:cubicBezTo>
                  <a:pt x="1129" y="2252"/>
                  <a:pt x="1133" y="2255"/>
                  <a:pt x="1129" y="2256"/>
                </a:cubicBezTo>
                <a:cubicBezTo>
                  <a:pt x="1126" y="2253"/>
                  <a:pt x="1124" y="2254"/>
                  <a:pt x="1119" y="2255"/>
                </a:cubicBezTo>
                <a:cubicBezTo>
                  <a:pt x="1118" y="2248"/>
                  <a:pt x="1126" y="2244"/>
                  <a:pt x="1118" y="2242"/>
                </a:cubicBezTo>
                <a:cubicBezTo>
                  <a:pt x="1119" y="2245"/>
                  <a:pt x="1117" y="2245"/>
                  <a:pt x="1114" y="2245"/>
                </a:cubicBezTo>
                <a:cubicBezTo>
                  <a:pt x="1110" y="2244"/>
                  <a:pt x="1115" y="2241"/>
                  <a:pt x="1111" y="2241"/>
                </a:cubicBezTo>
                <a:cubicBezTo>
                  <a:pt x="1111" y="2241"/>
                  <a:pt x="1111" y="2243"/>
                  <a:pt x="1110" y="2243"/>
                </a:cubicBezTo>
                <a:cubicBezTo>
                  <a:pt x="1104" y="2241"/>
                  <a:pt x="1106" y="2229"/>
                  <a:pt x="1099" y="2227"/>
                </a:cubicBezTo>
                <a:cubicBezTo>
                  <a:pt x="1099" y="2234"/>
                  <a:pt x="1097" y="2240"/>
                  <a:pt x="1094" y="2246"/>
                </a:cubicBezTo>
                <a:cubicBezTo>
                  <a:pt x="1092" y="2246"/>
                  <a:pt x="1091" y="2245"/>
                  <a:pt x="1091" y="2243"/>
                </a:cubicBezTo>
                <a:cubicBezTo>
                  <a:pt x="1094" y="2243"/>
                  <a:pt x="1096" y="2235"/>
                  <a:pt x="1094" y="2233"/>
                </a:cubicBezTo>
                <a:cubicBezTo>
                  <a:pt x="1094" y="2234"/>
                  <a:pt x="1093" y="2235"/>
                  <a:pt x="1092" y="2236"/>
                </a:cubicBezTo>
                <a:cubicBezTo>
                  <a:pt x="1090" y="2232"/>
                  <a:pt x="1089" y="2227"/>
                  <a:pt x="1088" y="2222"/>
                </a:cubicBezTo>
                <a:cubicBezTo>
                  <a:pt x="1086" y="2223"/>
                  <a:pt x="1084" y="2222"/>
                  <a:pt x="1082" y="2221"/>
                </a:cubicBezTo>
                <a:close/>
                <a:moveTo>
                  <a:pt x="3356" y="2219"/>
                </a:moveTo>
                <a:cubicBezTo>
                  <a:pt x="3355" y="2219"/>
                  <a:pt x="3354" y="2219"/>
                  <a:pt x="3355" y="2221"/>
                </a:cubicBezTo>
                <a:lnTo>
                  <a:pt x="3355" y="2221"/>
                </a:lnTo>
                <a:cubicBezTo>
                  <a:pt x="3357" y="2222"/>
                  <a:pt x="3359" y="2221"/>
                  <a:pt x="3359" y="2219"/>
                </a:cubicBezTo>
                <a:cubicBezTo>
                  <a:pt x="3358" y="2219"/>
                  <a:pt x="3357" y="2219"/>
                  <a:pt x="3356" y="2219"/>
                </a:cubicBezTo>
                <a:close/>
                <a:moveTo>
                  <a:pt x="1103" y="2215"/>
                </a:moveTo>
                <a:cubicBezTo>
                  <a:pt x="1103" y="2214"/>
                  <a:pt x="1102" y="2219"/>
                  <a:pt x="1103" y="2220"/>
                </a:cubicBezTo>
                <a:cubicBezTo>
                  <a:pt x="1102" y="2220"/>
                  <a:pt x="1100" y="2220"/>
                  <a:pt x="1098" y="2220"/>
                </a:cubicBezTo>
                <a:cubicBezTo>
                  <a:pt x="1098" y="2223"/>
                  <a:pt x="1100" y="2222"/>
                  <a:pt x="1100" y="2224"/>
                </a:cubicBezTo>
                <a:cubicBezTo>
                  <a:pt x="1104" y="2224"/>
                  <a:pt x="1107" y="2223"/>
                  <a:pt x="1107" y="2219"/>
                </a:cubicBezTo>
                <a:cubicBezTo>
                  <a:pt x="1106" y="2219"/>
                  <a:pt x="1103" y="2219"/>
                  <a:pt x="1103" y="2218"/>
                </a:cubicBezTo>
                <a:cubicBezTo>
                  <a:pt x="1103" y="2216"/>
                  <a:pt x="1103" y="2215"/>
                  <a:pt x="1103" y="2215"/>
                </a:cubicBezTo>
                <a:close/>
                <a:moveTo>
                  <a:pt x="3379" y="2213"/>
                </a:moveTo>
                <a:cubicBezTo>
                  <a:pt x="3378" y="2213"/>
                  <a:pt x="3378" y="2213"/>
                  <a:pt x="3377" y="2214"/>
                </a:cubicBezTo>
                <a:cubicBezTo>
                  <a:pt x="3377" y="2217"/>
                  <a:pt x="3380" y="2216"/>
                  <a:pt x="3379" y="2219"/>
                </a:cubicBezTo>
                <a:cubicBezTo>
                  <a:pt x="3376" y="2221"/>
                  <a:pt x="3373" y="2223"/>
                  <a:pt x="3371" y="2227"/>
                </a:cubicBezTo>
                <a:cubicBezTo>
                  <a:pt x="3377" y="2227"/>
                  <a:pt x="3380" y="2223"/>
                  <a:pt x="3387" y="2222"/>
                </a:cubicBezTo>
                <a:cubicBezTo>
                  <a:pt x="3387" y="2224"/>
                  <a:pt x="3388" y="2225"/>
                  <a:pt x="3388" y="2226"/>
                </a:cubicBezTo>
                <a:cubicBezTo>
                  <a:pt x="3386" y="2228"/>
                  <a:pt x="3382" y="2224"/>
                  <a:pt x="3379" y="2227"/>
                </a:cubicBezTo>
                <a:cubicBezTo>
                  <a:pt x="3379" y="2233"/>
                  <a:pt x="3390" y="2233"/>
                  <a:pt x="3392" y="2231"/>
                </a:cubicBezTo>
                <a:cubicBezTo>
                  <a:pt x="3389" y="2232"/>
                  <a:pt x="3390" y="2224"/>
                  <a:pt x="3391" y="2224"/>
                </a:cubicBezTo>
                <a:cubicBezTo>
                  <a:pt x="3393" y="2224"/>
                  <a:pt x="3393" y="2226"/>
                  <a:pt x="3394" y="2225"/>
                </a:cubicBezTo>
                <a:cubicBezTo>
                  <a:pt x="3396" y="2221"/>
                  <a:pt x="3395" y="2217"/>
                  <a:pt x="3392" y="2213"/>
                </a:cubicBezTo>
                <a:lnTo>
                  <a:pt x="3392" y="2214"/>
                </a:lnTo>
                <a:cubicBezTo>
                  <a:pt x="3391" y="2215"/>
                  <a:pt x="3389" y="2216"/>
                  <a:pt x="3386" y="2217"/>
                </a:cubicBezTo>
                <a:cubicBezTo>
                  <a:pt x="3386" y="2216"/>
                  <a:pt x="3387" y="2214"/>
                  <a:pt x="3385" y="2214"/>
                </a:cubicBezTo>
                <a:cubicBezTo>
                  <a:pt x="3384" y="2217"/>
                  <a:pt x="3381" y="2213"/>
                  <a:pt x="3379" y="2213"/>
                </a:cubicBezTo>
                <a:close/>
                <a:moveTo>
                  <a:pt x="3366" y="2212"/>
                </a:moveTo>
                <a:lnTo>
                  <a:pt x="3366" y="2213"/>
                </a:lnTo>
                <a:lnTo>
                  <a:pt x="3365" y="2213"/>
                </a:lnTo>
                <a:cubicBezTo>
                  <a:pt x="3363" y="2213"/>
                  <a:pt x="3364" y="2219"/>
                  <a:pt x="3366" y="2218"/>
                </a:cubicBezTo>
                <a:cubicBezTo>
                  <a:pt x="3366" y="2216"/>
                  <a:pt x="3368" y="2217"/>
                  <a:pt x="3368" y="2216"/>
                </a:cubicBezTo>
                <a:cubicBezTo>
                  <a:pt x="3366" y="2216"/>
                  <a:pt x="3365" y="2215"/>
                  <a:pt x="3365" y="2214"/>
                </a:cubicBezTo>
                <a:lnTo>
                  <a:pt x="3366" y="2213"/>
                </a:lnTo>
                <a:lnTo>
                  <a:pt x="3366" y="2213"/>
                </a:lnTo>
                <a:lnTo>
                  <a:pt x="3366" y="2212"/>
                </a:lnTo>
                <a:close/>
                <a:moveTo>
                  <a:pt x="3360" y="2212"/>
                </a:moveTo>
                <a:cubicBezTo>
                  <a:pt x="3359" y="2213"/>
                  <a:pt x="3359" y="2215"/>
                  <a:pt x="3359" y="2217"/>
                </a:cubicBezTo>
                <a:lnTo>
                  <a:pt x="3359" y="2217"/>
                </a:lnTo>
                <a:cubicBezTo>
                  <a:pt x="3362" y="2218"/>
                  <a:pt x="3361" y="2213"/>
                  <a:pt x="3362" y="2212"/>
                </a:cubicBezTo>
                <a:cubicBezTo>
                  <a:pt x="3361" y="2212"/>
                  <a:pt x="3361" y="2212"/>
                  <a:pt x="3360" y="2212"/>
                </a:cubicBezTo>
                <a:close/>
                <a:moveTo>
                  <a:pt x="3376" y="2210"/>
                </a:moveTo>
                <a:lnTo>
                  <a:pt x="3376" y="2210"/>
                </a:lnTo>
                <a:lnTo>
                  <a:pt x="3375" y="2210"/>
                </a:lnTo>
                <a:cubicBezTo>
                  <a:pt x="3373" y="2210"/>
                  <a:pt x="3371" y="2210"/>
                  <a:pt x="3372" y="2212"/>
                </a:cubicBezTo>
                <a:cubicBezTo>
                  <a:pt x="3374" y="2212"/>
                  <a:pt x="3375" y="2212"/>
                  <a:pt x="3376" y="2211"/>
                </a:cubicBezTo>
                <a:lnTo>
                  <a:pt x="3376" y="2210"/>
                </a:lnTo>
                <a:lnTo>
                  <a:pt x="3376" y="2210"/>
                </a:lnTo>
                <a:lnTo>
                  <a:pt x="3376" y="2210"/>
                </a:lnTo>
                <a:close/>
                <a:moveTo>
                  <a:pt x="3392" y="2206"/>
                </a:moveTo>
                <a:cubicBezTo>
                  <a:pt x="3390" y="2205"/>
                  <a:pt x="3389" y="2206"/>
                  <a:pt x="3389" y="2209"/>
                </a:cubicBezTo>
                <a:lnTo>
                  <a:pt x="3389" y="2209"/>
                </a:lnTo>
                <a:cubicBezTo>
                  <a:pt x="3392" y="2210"/>
                  <a:pt x="3393" y="2209"/>
                  <a:pt x="3392" y="2206"/>
                </a:cubicBezTo>
                <a:close/>
                <a:moveTo>
                  <a:pt x="3328" y="2205"/>
                </a:moveTo>
                <a:cubicBezTo>
                  <a:pt x="3325" y="2205"/>
                  <a:pt x="3322" y="2207"/>
                  <a:pt x="3323" y="2209"/>
                </a:cubicBezTo>
                <a:cubicBezTo>
                  <a:pt x="3325" y="2209"/>
                  <a:pt x="3328" y="2209"/>
                  <a:pt x="3329" y="2208"/>
                </a:cubicBezTo>
                <a:lnTo>
                  <a:pt x="3330" y="2206"/>
                </a:lnTo>
                <a:lnTo>
                  <a:pt x="3330" y="2206"/>
                </a:lnTo>
                <a:lnTo>
                  <a:pt x="3330" y="2206"/>
                </a:lnTo>
                <a:lnTo>
                  <a:pt x="3330" y="2206"/>
                </a:lnTo>
                <a:lnTo>
                  <a:pt x="3329" y="2205"/>
                </a:lnTo>
                <a:cubicBezTo>
                  <a:pt x="3329" y="2205"/>
                  <a:pt x="3328" y="2205"/>
                  <a:pt x="3328" y="2205"/>
                </a:cubicBezTo>
                <a:close/>
                <a:moveTo>
                  <a:pt x="3380" y="2203"/>
                </a:moveTo>
                <a:cubicBezTo>
                  <a:pt x="3380" y="2204"/>
                  <a:pt x="3379" y="2204"/>
                  <a:pt x="3378" y="2204"/>
                </a:cubicBezTo>
                <a:cubicBezTo>
                  <a:pt x="3378" y="2208"/>
                  <a:pt x="3380" y="2208"/>
                  <a:pt x="3378" y="2211"/>
                </a:cubicBezTo>
                <a:cubicBezTo>
                  <a:pt x="3381" y="2210"/>
                  <a:pt x="3380" y="2214"/>
                  <a:pt x="3383" y="2213"/>
                </a:cubicBezTo>
                <a:cubicBezTo>
                  <a:pt x="3382" y="2208"/>
                  <a:pt x="3387" y="2210"/>
                  <a:pt x="3387" y="2207"/>
                </a:cubicBezTo>
                <a:lnTo>
                  <a:pt x="3387" y="2207"/>
                </a:lnTo>
                <a:cubicBezTo>
                  <a:pt x="3385" y="2205"/>
                  <a:pt x="3383" y="2204"/>
                  <a:pt x="3380" y="2203"/>
                </a:cubicBezTo>
                <a:close/>
                <a:moveTo>
                  <a:pt x="3373" y="2202"/>
                </a:moveTo>
                <a:cubicBezTo>
                  <a:pt x="3372" y="2202"/>
                  <a:pt x="3371" y="2203"/>
                  <a:pt x="3371" y="2205"/>
                </a:cubicBezTo>
                <a:cubicBezTo>
                  <a:pt x="3372" y="2205"/>
                  <a:pt x="3375" y="2207"/>
                  <a:pt x="3376" y="2205"/>
                </a:cubicBezTo>
                <a:lnTo>
                  <a:pt x="3376" y="2205"/>
                </a:lnTo>
                <a:lnTo>
                  <a:pt x="3376" y="2205"/>
                </a:lnTo>
                <a:lnTo>
                  <a:pt x="3376" y="2205"/>
                </a:lnTo>
                <a:lnTo>
                  <a:pt x="3376" y="2205"/>
                </a:lnTo>
                <a:lnTo>
                  <a:pt x="3376" y="2204"/>
                </a:lnTo>
                <a:cubicBezTo>
                  <a:pt x="3375" y="2203"/>
                  <a:pt x="3374" y="2202"/>
                  <a:pt x="3373" y="2202"/>
                </a:cubicBezTo>
                <a:close/>
                <a:moveTo>
                  <a:pt x="3361" y="2201"/>
                </a:moveTo>
                <a:cubicBezTo>
                  <a:pt x="3359" y="2203"/>
                  <a:pt x="3356" y="2205"/>
                  <a:pt x="3359" y="2208"/>
                </a:cubicBezTo>
                <a:lnTo>
                  <a:pt x="3359" y="2208"/>
                </a:lnTo>
                <a:cubicBezTo>
                  <a:pt x="3362" y="2209"/>
                  <a:pt x="3363" y="2202"/>
                  <a:pt x="3361" y="2201"/>
                </a:cubicBezTo>
                <a:close/>
                <a:moveTo>
                  <a:pt x="3368" y="2200"/>
                </a:moveTo>
                <a:cubicBezTo>
                  <a:pt x="3367" y="2203"/>
                  <a:pt x="3364" y="2198"/>
                  <a:pt x="3364" y="2203"/>
                </a:cubicBezTo>
                <a:lnTo>
                  <a:pt x="3364" y="2204"/>
                </a:lnTo>
                <a:cubicBezTo>
                  <a:pt x="3366" y="2204"/>
                  <a:pt x="3371" y="2202"/>
                  <a:pt x="3368" y="2200"/>
                </a:cubicBezTo>
                <a:close/>
                <a:moveTo>
                  <a:pt x="3338" y="2197"/>
                </a:moveTo>
                <a:lnTo>
                  <a:pt x="3338" y="2197"/>
                </a:lnTo>
                <a:cubicBezTo>
                  <a:pt x="3338" y="2199"/>
                  <a:pt x="3336" y="2199"/>
                  <a:pt x="3337" y="2201"/>
                </a:cubicBezTo>
                <a:cubicBezTo>
                  <a:pt x="3337" y="2201"/>
                  <a:pt x="3337" y="2201"/>
                  <a:pt x="3337" y="2201"/>
                </a:cubicBezTo>
                <a:cubicBezTo>
                  <a:pt x="3338" y="2202"/>
                  <a:pt x="3339" y="2201"/>
                  <a:pt x="3339" y="2200"/>
                </a:cubicBezTo>
                <a:cubicBezTo>
                  <a:pt x="3340" y="2198"/>
                  <a:pt x="3339" y="2197"/>
                  <a:pt x="3338" y="2197"/>
                </a:cubicBezTo>
                <a:close/>
                <a:moveTo>
                  <a:pt x="3347" y="2195"/>
                </a:moveTo>
                <a:cubicBezTo>
                  <a:pt x="3345" y="2199"/>
                  <a:pt x="3340" y="2205"/>
                  <a:pt x="3344" y="2210"/>
                </a:cubicBezTo>
                <a:cubicBezTo>
                  <a:pt x="3342" y="2210"/>
                  <a:pt x="3342" y="2211"/>
                  <a:pt x="3340" y="2211"/>
                </a:cubicBezTo>
                <a:cubicBezTo>
                  <a:pt x="3340" y="2208"/>
                  <a:pt x="3339" y="2206"/>
                  <a:pt x="3336" y="2207"/>
                </a:cubicBezTo>
                <a:cubicBezTo>
                  <a:pt x="3334" y="2215"/>
                  <a:pt x="3328" y="2221"/>
                  <a:pt x="3321" y="2224"/>
                </a:cubicBezTo>
                <a:cubicBezTo>
                  <a:pt x="3315" y="2215"/>
                  <a:pt x="3328" y="2215"/>
                  <a:pt x="3330" y="2213"/>
                </a:cubicBezTo>
                <a:cubicBezTo>
                  <a:pt x="3326" y="2212"/>
                  <a:pt x="3323" y="2211"/>
                  <a:pt x="3320" y="2210"/>
                </a:cubicBezTo>
                <a:cubicBezTo>
                  <a:pt x="3318" y="2214"/>
                  <a:pt x="3317" y="2219"/>
                  <a:pt x="3319" y="2223"/>
                </a:cubicBezTo>
                <a:cubicBezTo>
                  <a:pt x="3313" y="2224"/>
                  <a:pt x="3313" y="2228"/>
                  <a:pt x="3306" y="2226"/>
                </a:cubicBezTo>
                <a:cubicBezTo>
                  <a:pt x="3307" y="2229"/>
                  <a:pt x="3305" y="2229"/>
                  <a:pt x="3305" y="2232"/>
                </a:cubicBezTo>
                <a:cubicBezTo>
                  <a:pt x="3307" y="2234"/>
                  <a:pt x="3311" y="2233"/>
                  <a:pt x="3315" y="2233"/>
                </a:cubicBezTo>
                <a:cubicBezTo>
                  <a:pt x="3315" y="2226"/>
                  <a:pt x="3325" y="2229"/>
                  <a:pt x="3327" y="2223"/>
                </a:cubicBezTo>
                <a:cubicBezTo>
                  <a:pt x="3328" y="2225"/>
                  <a:pt x="3326" y="2230"/>
                  <a:pt x="3328" y="2231"/>
                </a:cubicBezTo>
                <a:lnTo>
                  <a:pt x="3330" y="2232"/>
                </a:lnTo>
                <a:lnTo>
                  <a:pt x="3330" y="2232"/>
                </a:lnTo>
                <a:lnTo>
                  <a:pt x="3330" y="2232"/>
                </a:lnTo>
                <a:lnTo>
                  <a:pt x="3330" y="2232"/>
                </a:lnTo>
                <a:lnTo>
                  <a:pt x="3329" y="2230"/>
                </a:lnTo>
                <a:cubicBezTo>
                  <a:pt x="3328" y="2226"/>
                  <a:pt x="3331" y="2222"/>
                  <a:pt x="3335" y="2224"/>
                </a:cubicBezTo>
                <a:cubicBezTo>
                  <a:pt x="3336" y="2229"/>
                  <a:pt x="3331" y="2227"/>
                  <a:pt x="3331" y="2231"/>
                </a:cubicBezTo>
                <a:cubicBezTo>
                  <a:pt x="3335" y="2236"/>
                  <a:pt x="3336" y="2243"/>
                  <a:pt x="3334" y="2248"/>
                </a:cubicBezTo>
                <a:cubicBezTo>
                  <a:pt x="3328" y="2247"/>
                  <a:pt x="3332" y="2257"/>
                  <a:pt x="3327" y="2257"/>
                </a:cubicBezTo>
                <a:cubicBezTo>
                  <a:pt x="3326" y="2255"/>
                  <a:pt x="3321" y="2260"/>
                  <a:pt x="3321" y="2254"/>
                </a:cubicBezTo>
                <a:cubicBezTo>
                  <a:pt x="3324" y="2254"/>
                  <a:pt x="3326" y="2254"/>
                  <a:pt x="3327" y="2252"/>
                </a:cubicBezTo>
                <a:cubicBezTo>
                  <a:pt x="3324" y="2251"/>
                  <a:pt x="3329" y="2250"/>
                  <a:pt x="3328" y="2248"/>
                </a:cubicBezTo>
                <a:cubicBezTo>
                  <a:pt x="3326" y="2248"/>
                  <a:pt x="3324" y="2247"/>
                  <a:pt x="3322" y="2245"/>
                </a:cubicBezTo>
                <a:cubicBezTo>
                  <a:pt x="3322" y="2248"/>
                  <a:pt x="3321" y="2250"/>
                  <a:pt x="3319" y="2250"/>
                </a:cubicBezTo>
                <a:cubicBezTo>
                  <a:pt x="3318" y="2246"/>
                  <a:pt x="3321" y="2245"/>
                  <a:pt x="3319" y="2243"/>
                </a:cubicBezTo>
                <a:cubicBezTo>
                  <a:pt x="3315" y="2242"/>
                  <a:pt x="3317" y="2247"/>
                  <a:pt x="3315" y="2248"/>
                </a:cubicBezTo>
                <a:cubicBezTo>
                  <a:pt x="3309" y="2246"/>
                  <a:pt x="3306" y="2250"/>
                  <a:pt x="3302" y="2253"/>
                </a:cubicBezTo>
                <a:cubicBezTo>
                  <a:pt x="3301" y="2256"/>
                  <a:pt x="3304" y="2256"/>
                  <a:pt x="3305" y="2258"/>
                </a:cubicBezTo>
                <a:cubicBezTo>
                  <a:pt x="3303" y="2258"/>
                  <a:pt x="3300" y="2259"/>
                  <a:pt x="3300" y="2261"/>
                </a:cubicBezTo>
                <a:cubicBezTo>
                  <a:pt x="3301" y="2262"/>
                  <a:pt x="3302" y="2262"/>
                  <a:pt x="3303" y="2263"/>
                </a:cubicBezTo>
                <a:cubicBezTo>
                  <a:pt x="3299" y="2265"/>
                  <a:pt x="3301" y="2273"/>
                  <a:pt x="3303" y="2275"/>
                </a:cubicBezTo>
                <a:cubicBezTo>
                  <a:pt x="3299" y="2274"/>
                  <a:pt x="3300" y="2279"/>
                  <a:pt x="3298" y="2279"/>
                </a:cubicBezTo>
                <a:cubicBezTo>
                  <a:pt x="3295" y="2276"/>
                  <a:pt x="3298" y="2273"/>
                  <a:pt x="3298" y="2269"/>
                </a:cubicBezTo>
                <a:cubicBezTo>
                  <a:pt x="3291" y="2268"/>
                  <a:pt x="3295" y="2274"/>
                  <a:pt x="3296" y="2278"/>
                </a:cubicBezTo>
                <a:cubicBezTo>
                  <a:pt x="3292" y="2278"/>
                  <a:pt x="3292" y="2280"/>
                  <a:pt x="3289" y="2281"/>
                </a:cubicBezTo>
                <a:cubicBezTo>
                  <a:pt x="3289" y="2284"/>
                  <a:pt x="3291" y="2284"/>
                  <a:pt x="3291" y="2288"/>
                </a:cubicBezTo>
                <a:cubicBezTo>
                  <a:pt x="3294" y="2288"/>
                  <a:pt x="3297" y="2283"/>
                  <a:pt x="3300" y="2287"/>
                </a:cubicBezTo>
                <a:cubicBezTo>
                  <a:pt x="3300" y="2292"/>
                  <a:pt x="3296" y="2293"/>
                  <a:pt x="3294" y="2296"/>
                </a:cubicBezTo>
                <a:cubicBezTo>
                  <a:pt x="3302" y="2297"/>
                  <a:pt x="3300" y="2288"/>
                  <a:pt x="3310" y="2291"/>
                </a:cubicBezTo>
                <a:cubicBezTo>
                  <a:pt x="3308" y="2292"/>
                  <a:pt x="3308" y="2296"/>
                  <a:pt x="3312" y="2295"/>
                </a:cubicBezTo>
                <a:cubicBezTo>
                  <a:pt x="3314" y="2292"/>
                  <a:pt x="3308" y="2289"/>
                  <a:pt x="3313" y="2285"/>
                </a:cubicBezTo>
                <a:cubicBezTo>
                  <a:pt x="3318" y="2285"/>
                  <a:pt x="3321" y="2283"/>
                  <a:pt x="3319" y="2279"/>
                </a:cubicBezTo>
                <a:cubicBezTo>
                  <a:pt x="3313" y="2278"/>
                  <a:pt x="3312" y="2285"/>
                  <a:pt x="3306" y="2284"/>
                </a:cubicBezTo>
                <a:cubicBezTo>
                  <a:pt x="3305" y="2281"/>
                  <a:pt x="3306" y="2277"/>
                  <a:pt x="3309" y="2274"/>
                </a:cubicBezTo>
                <a:cubicBezTo>
                  <a:pt x="3307" y="2273"/>
                  <a:pt x="3304" y="2272"/>
                  <a:pt x="3303" y="2271"/>
                </a:cubicBezTo>
                <a:cubicBezTo>
                  <a:pt x="3305" y="2269"/>
                  <a:pt x="3309" y="2268"/>
                  <a:pt x="3313" y="2268"/>
                </a:cubicBezTo>
                <a:lnTo>
                  <a:pt x="3313" y="2271"/>
                </a:lnTo>
                <a:cubicBezTo>
                  <a:pt x="3319" y="2271"/>
                  <a:pt x="3325" y="2271"/>
                  <a:pt x="3332" y="2270"/>
                </a:cubicBezTo>
                <a:lnTo>
                  <a:pt x="3332" y="2271"/>
                </a:lnTo>
                <a:cubicBezTo>
                  <a:pt x="3332" y="2271"/>
                  <a:pt x="3333" y="2271"/>
                  <a:pt x="3334" y="2271"/>
                </a:cubicBezTo>
                <a:lnTo>
                  <a:pt x="3334" y="2269"/>
                </a:lnTo>
                <a:cubicBezTo>
                  <a:pt x="3335" y="2269"/>
                  <a:pt x="3337" y="2268"/>
                  <a:pt x="3338" y="2268"/>
                </a:cubicBezTo>
                <a:cubicBezTo>
                  <a:pt x="3336" y="2264"/>
                  <a:pt x="3338" y="2257"/>
                  <a:pt x="3336" y="2254"/>
                </a:cubicBezTo>
                <a:cubicBezTo>
                  <a:pt x="3340" y="2255"/>
                  <a:pt x="3341" y="2253"/>
                  <a:pt x="3342" y="2250"/>
                </a:cubicBezTo>
                <a:cubicBezTo>
                  <a:pt x="3344" y="2259"/>
                  <a:pt x="3353" y="2251"/>
                  <a:pt x="3358" y="2254"/>
                </a:cubicBezTo>
                <a:lnTo>
                  <a:pt x="3358" y="2249"/>
                </a:lnTo>
                <a:cubicBezTo>
                  <a:pt x="3353" y="2252"/>
                  <a:pt x="3352" y="2246"/>
                  <a:pt x="3347" y="2249"/>
                </a:cubicBezTo>
                <a:cubicBezTo>
                  <a:pt x="3346" y="2248"/>
                  <a:pt x="3345" y="2241"/>
                  <a:pt x="3347" y="2240"/>
                </a:cubicBezTo>
                <a:cubicBezTo>
                  <a:pt x="3349" y="2240"/>
                  <a:pt x="3347" y="2245"/>
                  <a:pt x="3350" y="2245"/>
                </a:cubicBezTo>
                <a:cubicBezTo>
                  <a:pt x="3353" y="2241"/>
                  <a:pt x="3353" y="2234"/>
                  <a:pt x="3355" y="2230"/>
                </a:cubicBezTo>
                <a:cubicBezTo>
                  <a:pt x="3354" y="2228"/>
                  <a:pt x="3348" y="2226"/>
                  <a:pt x="3347" y="2230"/>
                </a:cubicBezTo>
                <a:cubicBezTo>
                  <a:pt x="3353" y="2237"/>
                  <a:pt x="3343" y="2238"/>
                  <a:pt x="3342" y="2245"/>
                </a:cubicBezTo>
                <a:cubicBezTo>
                  <a:pt x="3336" y="2245"/>
                  <a:pt x="3335" y="2231"/>
                  <a:pt x="3342" y="2232"/>
                </a:cubicBezTo>
                <a:cubicBezTo>
                  <a:pt x="3344" y="2232"/>
                  <a:pt x="3342" y="2237"/>
                  <a:pt x="3345" y="2236"/>
                </a:cubicBezTo>
                <a:cubicBezTo>
                  <a:pt x="3348" y="2233"/>
                  <a:pt x="3343" y="2231"/>
                  <a:pt x="3347" y="2227"/>
                </a:cubicBezTo>
                <a:cubicBezTo>
                  <a:pt x="3344" y="2223"/>
                  <a:pt x="3347" y="2220"/>
                  <a:pt x="3346" y="2215"/>
                </a:cubicBezTo>
                <a:cubicBezTo>
                  <a:pt x="3350" y="2214"/>
                  <a:pt x="3358" y="2213"/>
                  <a:pt x="3354" y="2206"/>
                </a:cubicBezTo>
                <a:cubicBezTo>
                  <a:pt x="3351" y="2206"/>
                  <a:pt x="3350" y="2209"/>
                  <a:pt x="3347" y="2209"/>
                </a:cubicBezTo>
                <a:cubicBezTo>
                  <a:pt x="3347" y="2205"/>
                  <a:pt x="3348" y="2203"/>
                  <a:pt x="3350" y="2202"/>
                </a:cubicBezTo>
                <a:cubicBezTo>
                  <a:pt x="3350" y="2204"/>
                  <a:pt x="3352" y="2204"/>
                  <a:pt x="3353" y="2205"/>
                </a:cubicBezTo>
                <a:lnTo>
                  <a:pt x="3353" y="2196"/>
                </a:lnTo>
                <a:cubicBezTo>
                  <a:pt x="3350" y="2197"/>
                  <a:pt x="3349" y="2195"/>
                  <a:pt x="3347" y="2195"/>
                </a:cubicBezTo>
                <a:close/>
                <a:moveTo>
                  <a:pt x="3364" y="2194"/>
                </a:moveTo>
                <a:cubicBezTo>
                  <a:pt x="3362" y="2194"/>
                  <a:pt x="3360" y="2196"/>
                  <a:pt x="3359" y="2197"/>
                </a:cubicBezTo>
                <a:cubicBezTo>
                  <a:pt x="3360" y="2197"/>
                  <a:pt x="3362" y="2197"/>
                  <a:pt x="3363" y="2196"/>
                </a:cubicBezTo>
                <a:lnTo>
                  <a:pt x="3366" y="2195"/>
                </a:lnTo>
                <a:lnTo>
                  <a:pt x="3366" y="2195"/>
                </a:lnTo>
                <a:lnTo>
                  <a:pt x="3366" y="2195"/>
                </a:lnTo>
                <a:lnTo>
                  <a:pt x="3366" y="2195"/>
                </a:lnTo>
                <a:lnTo>
                  <a:pt x="3365" y="2195"/>
                </a:lnTo>
                <a:cubicBezTo>
                  <a:pt x="3365" y="2195"/>
                  <a:pt x="3365" y="2194"/>
                  <a:pt x="3364" y="2194"/>
                </a:cubicBezTo>
                <a:close/>
                <a:moveTo>
                  <a:pt x="3291" y="2192"/>
                </a:moveTo>
                <a:cubicBezTo>
                  <a:pt x="3290" y="2193"/>
                  <a:pt x="3290" y="2196"/>
                  <a:pt x="3292" y="2196"/>
                </a:cubicBezTo>
                <a:cubicBezTo>
                  <a:pt x="3292" y="2195"/>
                  <a:pt x="3293" y="2192"/>
                  <a:pt x="3291" y="2192"/>
                </a:cubicBezTo>
                <a:close/>
                <a:moveTo>
                  <a:pt x="3338" y="2183"/>
                </a:moveTo>
                <a:cubicBezTo>
                  <a:pt x="3337" y="2183"/>
                  <a:pt x="3336" y="2184"/>
                  <a:pt x="3336" y="2186"/>
                </a:cubicBezTo>
                <a:cubicBezTo>
                  <a:pt x="3336" y="2188"/>
                  <a:pt x="3339" y="2187"/>
                  <a:pt x="3339" y="2188"/>
                </a:cubicBezTo>
                <a:cubicBezTo>
                  <a:pt x="3338" y="2190"/>
                  <a:pt x="3337" y="2191"/>
                  <a:pt x="3336" y="2192"/>
                </a:cubicBezTo>
                <a:cubicBezTo>
                  <a:pt x="3330" y="2192"/>
                  <a:pt x="3331" y="2188"/>
                  <a:pt x="3326" y="2190"/>
                </a:cubicBezTo>
                <a:lnTo>
                  <a:pt x="3326" y="2194"/>
                </a:lnTo>
                <a:lnTo>
                  <a:pt x="3326" y="2194"/>
                </a:lnTo>
                <a:cubicBezTo>
                  <a:pt x="3330" y="2192"/>
                  <a:pt x="3336" y="2193"/>
                  <a:pt x="3340" y="2196"/>
                </a:cubicBezTo>
                <a:cubicBezTo>
                  <a:pt x="3341" y="2193"/>
                  <a:pt x="3347" y="2194"/>
                  <a:pt x="3348" y="2190"/>
                </a:cubicBezTo>
                <a:cubicBezTo>
                  <a:pt x="3346" y="2188"/>
                  <a:pt x="3345" y="2190"/>
                  <a:pt x="3344" y="2192"/>
                </a:cubicBezTo>
                <a:cubicBezTo>
                  <a:pt x="3344" y="2190"/>
                  <a:pt x="3344" y="2187"/>
                  <a:pt x="3345" y="2187"/>
                </a:cubicBezTo>
                <a:cubicBezTo>
                  <a:pt x="3347" y="2190"/>
                  <a:pt x="3349" y="2186"/>
                  <a:pt x="3353" y="2187"/>
                </a:cubicBezTo>
                <a:cubicBezTo>
                  <a:pt x="3352" y="2189"/>
                  <a:pt x="3350" y="2191"/>
                  <a:pt x="3351" y="2195"/>
                </a:cubicBezTo>
                <a:cubicBezTo>
                  <a:pt x="3358" y="2196"/>
                  <a:pt x="3355" y="2187"/>
                  <a:pt x="3362" y="2192"/>
                </a:cubicBezTo>
                <a:cubicBezTo>
                  <a:pt x="3363" y="2189"/>
                  <a:pt x="3362" y="2188"/>
                  <a:pt x="3363" y="2184"/>
                </a:cubicBezTo>
                <a:cubicBezTo>
                  <a:pt x="3358" y="2185"/>
                  <a:pt x="3349" y="2182"/>
                  <a:pt x="3344" y="2186"/>
                </a:cubicBezTo>
                <a:cubicBezTo>
                  <a:pt x="3344" y="2184"/>
                  <a:pt x="3340" y="2182"/>
                  <a:pt x="3338" y="2183"/>
                </a:cubicBezTo>
                <a:close/>
                <a:moveTo>
                  <a:pt x="3295" y="2178"/>
                </a:moveTo>
                <a:cubicBezTo>
                  <a:pt x="3297" y="2180"/>
                  <a:pt x="3296" y="2185"/>
                  <a:pt x="3298" y="2185"/>
                </a:cubicBezTo>
                <a:cubicBezTo>
                  <a:pt x="3298" y="2182"/>
                  <a:pt x="3302" y="2185"/>
                  <a:pt x="3302" y="2181"/>
                </a:cubicBezTo>
                <a:cubicBezTo>
                  <a:pt x="3302" y="2178"/>
                  <a:pt x="3297" y="2180"/>
                  <a:pt x="3295" y="2178"/>
                </a:cubicBezTo>
                <a:close/>
                <a:moveTo>
                  <a:pt x="3299" y="2167"/>
                </a:moveTo>
                <a:cubicBezTo>
                  <a:pt x="3299" y="2168"/>
                  <a:pt x="3298" y="2168"/>
                  <a:pt x="3297" y="2168"/>
                </a:cubicBezTo>
                <a:cubicBezTo>
                  <a:pt x="3300" y="2172"/>
                  <a:pt x="3296" y="2175"/>
                  <a:pt x="3300" y="2177"/>
                </a:cubicBezTo>
                <a:cubicBezTo>
                  <a:pt x="3300" y="2174"/>
                  <a:pt x="3302" y="2172"/>
                  <a:pt x="3303" y="2169"/>
                </a:cubicBezTo>
                <a:cubicBezTo>
                  <a:pt x="3301" y="2168"/>
                  <a:pt x="3301" y="2167"/>
                  <a:pt x="3299" y="2167"/>
                </a:cubicBezTo>
                <a:close/>
                <a:moveTo>
                  <a:pt x="3307" y="2157"/>
                </a:moveTo>
                <a:cubicBezTo>
                  <a:pt x="3306" y="2159"/>
                  <a:pt x="3305" y="2162"/>
                  <a:pt x="3307" y="2162"/>
                </a:cubicBezTo>
                <a:lnTo>
                  <a:pt x="3309" y="2162"/>
                </a:lnTo>
                <a:lnTo>
                  <a:pt x="3309" y="2163"/>
                </a:lnTo>
                <a:lnTo>
                  <a:pt x="3309" y="2162"/>
                </a:lnTo>
                <a:lnTo>
                  <a:pt x="3309" y="2162"/>
                </a:lnTo>
                <a:lnTo>
                  <a:pt x="3309" y="2161"/>
                </a:lnTo>
                <a:cubicBezTo>
                  <a:pt x="3309" y="2159"/>
                  <a:pt x="3308" y="2158"/>
                  <a:pt x="3307" y="2157"/>
                </a:cubicBezTo>
                <a:close/>
                <a:moveTo>
                  <a:pt x="3303" y="2130"/>
                </a:moveTo>
                <a:cubicBezTo>
                  <a:pt x="3300" y="2129"/>
                  <a:pt x="3299" y="2131"/>
                  <a:pt x="3298" y="2133"/>
                </a:cubicBezTo>
                <a:cubicBezTo>
                  <a:pt x="3303" y="2138"/>
                  <a:pt x="3296" y="2147"/>
                  <a:pt x="3299" y="2152"/>
                </a:cubicBezTo>
                <a:cubicBezTo>
                  <a:pt x="3299" y="2152"/>
                  <a:pt x="3298" y="2152"/>
                  <a:pt x="3298" y="2152"/>
                </a:cubicBezTo>
                <a:cubicBezTo>
                  <a:pt x="3299" y="2155"/>
                  <a:pt x="3298" y="2161"/>
                  <a:pt x="3302" y="2162"/>
                </a:cubicBezTo>
                <a:cubicBezTo>
                  <a:pt x="3302" y="2155"/>
                  <a:pt x="3307" y="2146"/>
                  <a:pt x="3302" y="2143"/>
                </a:cubicBezTo>
                <a:cubicBezTo>
                  <a:pt x="3303" y="2141"/>
                  <a:pt x="3305" y="2141"/>
                  <a:pt x="3307" y="2142"/>
                </a:cubicBezTo>
                <a:cubicBezTo>
                  <a:pt x="3307" y="2146"/>
                  <a:pt x="3304" y="2148"/>
                  <a:pt x="3309" y="2148"/>
                </a:cubicBezTo>
                <a:cubicBezTo>
                  <a:pt x="3310" y="2144"/>
                  <a:pt x="3312" y="2132"/>
                  <a:pt x="3309" y="2130"/>
                </a:cubicBezTo>
                <a:lnTo>
                  <a:pt x="3309" y="2130"/>
                </a:lnTo>
                <a:cubicBezTo>
                  <a:pt x="3307" y="2133"/>
                  <a:pt x="3304" y="2135"/>
                  <a:pt x="3305" y="2137"/>
                </a:cubicBezTo>
                <a:cubicBezTo>
                  <a:pt x="3304" y="2135"/>
                  <a:pt x="3303" y="2132"/>
                  <a:pt x="3303" y="2130"/>
                </a:cubicBezTo>
                <a:close/>
                <a:moveTo>
                  <a:pt x="3299" y="2122"/>
                </a:moveTo>
                <a:cubicBezTo>
                  <a:pt x="3298" y="2122"/>
                  <a:pt x="3296" y="2123"/>
                  <a:pt x="3296" y="2125"/>
                </a:cubicBezTo>
                <a:cubicBezTo>
                  <a:pt x="3299" y="2127"/>
                  <a:pt x="3303" y="2127"/>
                  <a:pt x="3304" y="2124"/>
                </a:cubicBezTo>
                <a:lnTo>
                  <a:pt x="3304" y="2123"/>
                </a:lnTo>
                <a:lnTo>
                  <a:pt x="3305" y="2123"/>
                </a:lnTo>
                <a:lnTo>
                  <a:pt x="3305" y="2123"/>
                </a:lnTo>
                <a:lnTo>
                  <a:pt x="3304" y="2123"/>
                </a:lnTo>
                <a:lnTo>
                  <a:pt x="3302" y="2123"/>
                </a:lnTo>
                <a:cubicBezTo>
                  <a:pt x="3301" y="2122"/>
                  <a:pt x="3300" y="2122"/>
                  <a:pt x="3299" y="2122"/>
                </a:cubicBezTo>
                <a:close/>
                <a:moveTo>
                  <a:pt x="3308" y="2122"/>
                </a:moveTo>
                <a:lnTo>
                  <a:pt x="3308" y="2124"/>
                </a:lnTo>
                <a:cubicBezTo>
                  <a:pt x="3309" y="2124"/>
                  <a:pt x="3309" y="2126"/>
                  <a:pt x="3311" y="2125"/>
                </a:cubicBezTo>
                <a:lnTo>
                  <a:pt x="3311" y="2123"/>
                </a:lnTo>
                <a:lnTo>
                  <a:pt x="3311" y="2123"/>
                </a:lnTo>
                <a:cubicBezTo>
                  <a:pt x="3309" y="2123"/>
                  <a:pt x="3309" y="2122"/>
                  <a:pt x="3308" y="2122"/>
                </a:cubicBezTo>
                <a:close/>
                <a:moveTo>
                  <a:pt x="3312" y="2101"/>
                </a:moveTo>
                <a:cubicBezTo>
                  <a:pt x="3306" y="2102"/>
                  <a:pt x="3305" y="2107"/>
                  <a:pt x="3300" y="2108"/>
                </a:cubicBezTo>
                <a:lnTo>
                  <a:pt x="3300" y="2113"/>
                </a:lnTo>
                <a:cubicBezTo>
                  <a:pt x="3306" y="2113"/>
                  <a:pt x="3304" y="2105"/>
                  <a:pt x="3311" y="2109"/>
                </a:cubicBezTo>
                <a:lnTo>
                  <a:pt x="3311" y="2109"/>
                </a:lnTo>
                <a:cubicBezTo>
                  <a:pt x="3313" y="2107"/>
                  <a:pt x="3312" y="2106"/>
                  <a:pt x="3312" y="2101"/>
                </a:cubicBezTo>
                <a:close/>
                <a:moveTo>
                  <a:pt x="3303" y="2099"/>
                </a:moveTo>
                <a:cubicBezTo>
                  <a:pt x="3301" y="2099"/>
                  <a:pt x="3299" y="2100"/>
                  <a:pt x="3300" y="2102"/>
                </a:cubicBezTo>
                <a:lnTo>
                  <a:pt x="3300" y="2103"/>
                </a:lnTo>
                <a:cubicBezTo>
                  <a:pt x="3303" y="2103"/>
                  <a:pt x="3304" y="2101"/>
                  <a:pt x="3305" y="2099"/>
                </a:cubicBezTo>
                <a:cubicBezTo>
                  <a:pt x="3304" y="2099"/>
                  <a:pt x="3303" y="2099"/>
                  <a:pt x="3303" y="2099"/>
                </a:cubicBezTo>
                <a:close/>
                <a:moveTo>
                  <a:pt x="3301" y="2081"/>
                </a:moveTo>
                <a:cubicBezTo>
                  <a:pt x="3301" y="2082"/>
                  <a:pt x="3300" y="2083"/>
                  <a:pt x="3300" y="2084"/>
                </a:cubicBezTo>
                <a:cubicBezTo>
                  <a:pt x="3301" y="2085"/>
                  <a:pt x="3302" y="2085"/>
                  <a:pt x="3302" y="2087"/>
                </a:cubicBezTo>
                <a:cubicBezTo>
                  <a:pt x="3299" y="2087"/>
                  <a:pt x="3299" y="2085"/>
                  <a:pt x="3296" y="2085"/>
                </a:cubicBezTo>
                <a:cubicBezTo>
                  <a:pt x="3297" y="2087"/>
                  <a:pt x="3296" y="2089"/>
                  <a:pt x="3297" y="2089"/>
                </a:cubicBezTo>
                <a:cubicBezTo>
                  <a:pt x="3297" y="2087"/>
                  <a:pt x="3302" y="2087"/>
                  <a:pt x="3302" y="2089"/>
                </a:cubicBezTo>
                <a:cubicBezTo>
                  <a:pt x="3303" y="2092"/>
                  <a:pt x="3298" y="2090"/>
                  <a:pt x="3300" y="2093"/>
                </a:cubicBezTo>
                <a:cubicBezTo>
                  <a:pt x="3300" y="2096"/>
                  <a:pt x="3303" y="2096"/>
                  <a:pt x="3305" y="2094"/>
                </a:cubicBezTo>
                <a:cubicBezTo>
                  <a:pt x="3302" y="2089"/>
                  <a:pt x="3306" y="2087"/>
                  <a:pt x="3307" y="2081"/>
                </a:cubicBezTo>
                <a:lnTo>
                  <a:pt x="3301" y="2081"/>
                </a:lnTo>
                <a:close/>
                <a:moveTo>
                  <a:pt x="3307" y="2052"/>
                </a:moveTo>
                <a:cubicBezTo>
                  <a:pt x="3306" y="2052"/>
                  <a:pt x="3305" y="2052"/>
                  <a:pt x="3305" y="2052"/>
                </a:cubicBezTo>
                <a:cubicBezTo>
                  <a:pt x="3305" y="2054"/>
                  <a:pt x="3302" y="2056"/>
                  <a:pt x="3305" y="2057"/>
                </a:cubicBezTo>
                <a:cubicBezTo>
                  <a:pt x="3305" y="2056"/>
                  <a:pt x="3308" y="2056"/>
                  <a:pt x="3310" y="2055"/>
                </a:cubicBezTo>
                <a:lnTo>
                  <a:pt x="3310" y="2055"/>
                </a:lnTo>
                <a:cubicBezTo>
                  <a:pt x="3310" y="2052"/>
                  <a:pt x="3309" y="2052"/>
                  <a:pt x="3307" y="2052"/>
                </a:cubicBezTo>
                <a:close/>
                <a:moveTo>
                  <a:pt x="3300" y="2043"/>
                </a:moveTo>
                <a:cubicBezTo>
                  <a:pt x="3298" y="2044"/>
                  <a:pt x="3297" y="2051"/>
                  <a:pt x="3300" y="2052"/>
                </a:cubicBezTo>
                <a:lnTo>
                  <a:pt x="3300" y="2052"/>
                </a:lnTo>
                <a:cubicBezTo>
                  <a:pt x="3300" y="2049"/>
                  <a:pt x="3303" y="2044"/>
                  <a:pt x="3300" y="2043"/>
                </a:cubicBezTo>
                <a:close/>
                <a:moveTo>
                  <a:pt x="3305" y="2031"/>
                </a:moveTo>
                <a:cubicBezTo>
                  <a:pt x="3303" y="2031"/>
                  <a:pt x="3302" y="2033"/>
                  <a:pt x="3298" y="2031"/>
                </a:cubicBezTo>
                <a:cubicBezTo>
                  <a:pt x="3299" y="2034"/>
                  <a:pt x="3298" y="2038"/>
                  <a:pt x="3301" y="2038"/>
                </a:cubicBezTo>
                <a:cubicBezTo>
                  <a:pt x="3301" y="2032"/>
                  <a:pt x="3305" y="2037"/>
                  <a:pt x="3308" y="2038"/>
                </a:cubicBezTo>
                <a:cubicBezTo>
                  <a:pt x="3308" y="2036"/>
                  <a:pt x="3309" y="2035"/>
                  <a:pt x="3310" y="2033"/>
                </a:cubicBezTo>
                <a:lnTo>
                  <a:pt x="3310" y="2033"/>
                </a:lnTo>
                <a:cubicBezTo>
                  <a:pt x="3308" y="2031"/>
                  <a:pt x="3306" y="2031"/>
                  <a:pt x="3305" y="2031"/>
                </a:cubicBezTo>
                <a:close/>
                <a:moveTo>
                  <a:pt x="3300" y="2011"/>
                </a:moveTo>
                <a:cubicBezTo>
                  <a:pt x="3300" y="2012"/>
                  <a:pt x="3299" y="2014"/>
                  <a:pt x="3302" y="2014"/>
                </a:cubicBezTo>
                <a:cubicBezTo>
                  <a:pt x="3302" y="2012"/>
                  <a:pt x="3301" y="2011"/>
                  <a:pt x="3300" y="2011"/>
                </a:cubicBezTo>
                <a:close/>
                <a:moveTo>
                  <a:pt x="3378" y="1947"/>
                </a:moveTo>
                <a:cubicBezTo>
                  <a:pt x="3377" y="1947"/>
                  <a:pt x="3375" y="1948"/>
                  <a:pt x="3376" y="1949"/>
                </a:cubicBezTo>
                <a:lnTo>
                  <a:pt x="3379" y="1949"/>
                </a:lnTo>
                <a:lnTo>
                  <a:pt x="3379" y="1950"/>
                </a:lnTo>
                <a:cubicBezTo>
                  <a:pt x="3380" y="1948"/>
                  <a:pt x="3379" y="1947"/>
                  <a:pt x="3378" y="1947"/>
                </a:cubicBezTo>
                <a:close/>
                <a:moveTo>
                  <a:pt x="3377" y="1939"/>
                </a:moveTo>
                <a:cubicBezTo>
                  <a:pt x="3375" y="1940"/>
                  <a:pt x="3360" y="1938"/>
                  <a:pt x="3362" y="1947"/>
                </a:cubicBezTo>
                <a:cubicBezTo>
                  <a:pt x="3367" y="1945"/>
                  <a:pt x="3378" y="1944"/>
                  <a:pt x="3377" y="1939"/>
                </a:cubicBezTo>
                <a:close/>
                <a:moveTo>
                  <a:pt x="3305" y="1927"/>
                </a:moveTo>
                <a:cubicBezTo>
                  <a:pt x="3303" y="1927"/>
                  <a:pt x="3304" y="1933"/>
                  <a:pt x="3307" y="1932"/>
                </a:cubicBezTo>
                <a:lnTo>
                  <a:pt x="3307" y="1927"/>
                </a:lnTo>
                <a:lnTo>
                  <a:pt x="3305" y="1927"/>
                </a:lnTo>
                <a:close/>
                <a:moveTo>
                  <a:pt x="3375" y="1925"/>
                </a:moveTo>
                <a:cubicBezTo>
                  <a:pt x="3376" y="1929"/>
                  <a:pt x="3374" y="1931"/>
                  <a:pt x="3375" y="1933"/>
                </a:cubicBezTo>
                <a:cubicBezTo>
                  <a:pt x="3377" y="1933"/>
                  <a:pt x="3378" y="1933"/>
                  <a:pt x="3379" y="1932"/>
                </a:cubicBezTo>
                <a:cubicBezTo>
                  <a:pt x="3379" y="1929"/>
                  <a:pt x="3378" y="1926"/>
                  <a:pt x="3375" y="1925"/>
                </a:cubicBezTo>
                <a:close/>
                <a:moveTo>
                  <a:pt x="3358" y="1909"/>
                </a:moveTo>
                <a:cubicBezTo>
                  <a:pt x="3358" y="1910"/>
                  <a:pt x="3356" y="1914"/>
                  <a:pt x="3358" y="1914"/>
                </a:cubicBezTo>
                <a:cubicBezTo>
                  <a:pt x="3358" y="1913"/>
                  <a:pt x="3359" y="1913"/>
                  <a:pt x="3360" y="1913"/>
                </a:cubicBezTo>
                <a:lnTo>
                  <a:pt x="3360" y="1910"/>
                </a:lnTo>
                <a:cubicBezTo>
                  <a:pt x="3359" y="1910"/>
                  <a:pt x="3359" y="1909"/>
                  <a:pt x="3358" y="1909"/>
                </a:cubicBezTo>
                <a:close/>
                <a:moveTo>
                  <a:pt x="3377" y="1907"/>
                </a:moveTo>
                <a:cubicBezTo>
                  <a:pt x="3373" y="1910"/>
                  <a:pt x="3372" y="1915"/>
                  <a:pt x="3367" y="1916"/>
                </a:cubicBezTo>
                <a:cubicBezTo>
                  <a:pt x="3373" y="1917"/>
                  <a:pt x="3367" y="1917"/>
                  <a:pt x="3367" y="1920"/>
                </a:cubicBezTo>
                <a:cubicBezTo>
                  <a:pt x="3368" y="1919"/>
                  <a:pt x="3370" y="1919"/>
                  <a:pt x="3372" y="1920"/>
                </a:cubicBezTo>
                <a:cubicBezTo>
                  <a:pt x="3372" y="1918"/>
                  <a:pt x="3372" y="1916"/>
                  <a:pt x="3374" y="1916"/>
                </a:cubicBezTo>
                <a:cubicBezTo>
                  <a:pt x="3374" y="1919"/>
                  <a:pt x="3378" y="1917"/>
                  <a:pt x="3377" y="1920"/>
                </a:cubicBezTo>
                <a:cubicBezTo>
                  <a:pt x="3379" y="1919"/>
                  <a:pt x="3382" y="1920"/>
                  <a:pt x="3383" y="1918"/>
                </a:cubicBezTo>
                <a:lnTo>
                  <a:pt x="3383" y="1918"/>
                </a:lnTo>
                <a:cubicBezTo>
                  <a:pt x="3377" y="1919"/>
                  <a:pt x="3375" y="1912"/>
                  <a:pt x="3377" y="1907"/>
                </a:cubicBezTo>
                <a:close/>
                <a:moveTo>
                  <a:pt x="3378" y="1876"/>
                </a:moveTo>
                <a:cubicBezTo>
                  <a:pt x="3377" y="1876"/>
                  <a:pt x="3377" y="1880"/>
                  <a:pt x="3378" y="1880"/>
                </a:cubicBezTo>
                <a:cubicBezTo>
                  <a:pt x="3378" y="1879"/>
                  <a:pt x="3378" y="1879"/>
                  <a:pt x="3379" y="1879"/>
                </a:cubicBezTo>
                <a:lnTo>
                  <a:pt x="3379" y="1877"/>
                </a:lnTo>
                <a:lnTo>
                  <a:pt x="3379" y="1877"/>
                </a:lnTo>
                <a:cubicBezTo>
                  <a:pt x="3379" y="1877"/>
                  <a:pt x="3379" y="1876"/>
                  <a:pt x="3378" y="1876"/>
                </a:cubicBezTo>
                <a:close/>
                <a:moveTo>
                  <a:pt x="3342" y="1870"/>
                </a:moveTo>
                <a:cubicBezTo>
                  <a:pt x="3341" y="1870"/>
                  <a:pt x="3341" y="1870"/>
                  <a:pt x="3341" y="1870"/>
                </a:cubicBezTo>
                <a:cubicBezTo>
                  <a:pt x="3340" y="1870"/>
                  <a:pt x="3339" y="1873"/>
                  <a:pt x="3341" y="1873"/>
                </a:cubicBezTo>
                <a:lnTo>
                  <a:pt x="3341" y="1873"/>
                </a:lnTo>
                <a:cubicBezTo>
                  <a:pt x="3343" y="1874"/>
                  <a:pt x="3343" y="1870"/>
                  <a:pt x="3342" y="1870"/>
                </a:cubicBezTo>
                <a:close/>
                <a:moveTo>
                  <a:pt x="3368" y="1862"/>
                </a:moveTo>
                <a:cubicBezTo>
                  <a:pt x="3367" y="1862"/>
                  <a:pt x="3367" y="1862"/>
                  <a:pt x="3366" y="1862"/>
                </a:cubicBezTo>
                <a:cubicBezTo>
                  <a:pt x="3367" y="1865"/>
                  <a:pt x="3368" y="1867"/>
                  <a:pt x="3369" y="1869"/>
                </a:cubicBezTo>
                <a:lnTo>
                  <a:pt x="3369" y="1869"/>
                </a:lnTo>
                <a:cubicBezTo>
                  <a:pt x="3371" y="1867"/>
                  <a:pt x="3371" y="1863"/>
                  <a:pt x="3368" y="1862"/>
                </a:cubicBezTo>
                <a:close/>
                <a:moveTo>
                  <a:pt x="3381" y="1862"/>
                </a:moveTo>
                <a:cubicBezTo>
                  <a:pt x="3377" y="1863"/>
                  <a:pt x="3375" y="1860"/>
                  <a:pt x="3373" y="1864"/>
                </a:cubicBezTo>
                <a:lnTo>
                  <a:pt x="3373" y="1864"/>
                </a:lnTo>
                <a:cubicBezTo>
                  <a:pt x="3376" y="1864"/>
                  <a:pt x="3381" y="1866"/>
                  <a:pt x="3381" y="1862"/>
                </a:cubicBezTo>
                <a:close/>
                <a:moveTo>
                  <a:pt x="3366" y="1854"/>
                </a:moveTo>
                <a:cubicBezTo>
                  <a:pt x="3364" y="1854"/>
                  <a:pt x="3363" y="1855"/>
                  <a:pt x="3363" y="1855"/>
                </a:cubicBezTo>
                <a:cubicBezTo>
                  <a:pt x="3367" y="1854"/>
                  <a:pt x="3365" y="1859"/>
                  <a:pt x="3367" y="1860"/>
                </a:cubicBezTo>
                <a:cubicBezTo>
                  <a:pt x="3367" y="1860"/>
                  <a:pt x="3367" y="1860"/>
                  <a:pt x="3367" y="1860"/>
                </a:cubicBezTo>
                <a:cubicBezTo>
                  <a:pt x="3370" y="1860"/>
                  <a:pt x="3372" y="1858"/>
                  <a:pt x="3372" y="1855"/>
                </a:cubicBezTo>
                <a:lnTo>
                  <a:pt x="3372" y="1855"/>
                </a:lnTo>
                <a:cubicBezTo>
                  <a:pt x="3371" y="1854"/>
                  <a:pt x="3368" y="1854"/>
                  <a:pt x="3366" y="1854"/>
                </a:cubicBezTo>
                <a:close/>
                <a:moveTo>
                  <a:pt x="3322" y="1849"/>
                </a:moveTo>
                <a:cubicBezTo>
                  <a:pt x="3322" y="1849"/>
                  <a:pt x="3321" y="1849"/>
                  <a:pt x="3321" y="1849"/>
                </a:cubicBezTo>
                <a:lnTo>
                  <a:pt x="3321" y="1852"/>
                </a:lnTo>
                <a:lnTo>
                  <a:pt x="3321" y="1852"/>
                </a:lnTo>
                <a:cubicBezTo>
                  <a:pt x="3322" y="1855"/>
                  <a:pt x="3325" y="1850"/>
                  <a:pt x="3322" y="1849"/>
                </a:cubicBezTo>
                <a:close/>
                <a:moveTo>
                  <a:pt x="3378" y="1849"/>
                </a:moveTo>
                <a:cubicBezTo>
                  <a:pt x="3374" y="1849"/>
                  <a:pt x="3369" y="1851"/>
                  <a:pt x="3367" y="1852"/>
                </a:cubicBezTo>
                <a:cubicBezTo>
                  <a:pt x="3375" y="1852"/>
                  <a:pt x="3376" y="1855"/>
                  <a:pt x="3382" y="1853"/>
                </a:cubicBezTo>
                <a:lnTo>
                  <a:pt x="3382" y="1853"/>
                </a:lnTo>
                <a:cubicBezTo>
                  <a:pt x="3382" y="1850"/>
                  <a:pt x="3380" y="1849"/>
                  <a:pt x="3378" y="1849"/>
                </a:cubicBezTo>
                <a:close/>
                <a:moveTo>
                  <a:pt x="3365" y="1847"/>
                </a:moveTo>
                <a:cubicBezTo>
                  <a:pt x="3364" y="1847"/>
                  <a:pt x="3363" y="1848"/>
                  <a:pt x="3363" y="1850"/>
                </a:cubicBezTo>
                <a:lnTo>
                  <a:pt x="3363" y="1850"/>
                </a:lnTo>
                <a:cubicBezTo>
                  <a:pt x="3365" y="1850"/>
                  <a:pt x="3366" y="1849"/>
                  <a:pt x="3367" y="1847"/>
                </a:cubicBezTo>
                <a:cubicBezTo>
                  <a:pt x="3366" y="1847"/>
                  <a:pt x="3366" y="1847"/>
                  <a:pt x="3365" y="1847"/>
                </a:cubicBezTo>
                <a:close/>
                <a:moveTo>
                  <a:pt x="3370" y="1839"/>
                </a:moveTo>
                <a:cubicBezTo>
                  <a:pt x="3368" y="1840"/>
                  <a:pt x="3364" y="1839"/>
                  <a:pt x="3365" y="1842"/>
                </a:cubicBezTo>
                <a:cubicBezTo>
                  <a:pt x="3367" y="1841"/>
                  <a:pt x="3369" y="1845"/>
                  <a:pt x="3370" y="1842"/>
                </a:cubicBezTo>
                <a:lnTo>
                  <a:pt x="3370" y="1842"/>
                </a:lnTo>
                <a:cubicBezTo>
                  <a:pt x="3368" y="1842"/>
                  <a:pt x="3370" y="1840"/>
                  <a:pt x="3370" y="1839"/>
                </a:cubicBezTo>
                <a:close/>
                <a:moveTo>
                  <a:pt x="3323" y="1837"/>
                </a:moveTo>
                <a:cubicBezTo>
                  <a:pt x="3321" y="1843"/>
                  <a:pt x="3317" y="1840"/>
                  <a:pt x="3312" y="1843"/>
                </a:cubicBezTo>
                <a:cubicBezTo>
                  <a:pt x="3311" y="1844"/>
                  <a:pt x="3312" y="1846"/>
                  <a:pt x="3313" y="1847"/>
                </a:cubicBezTo>
                <a:cubicBezTo>
                  <a:pt x="3316" y="1845"/>
                  <a:pt x="3319" y="1845"/>
                  <a:pt x="3322" y="1844"/>
                </a:cubicBezTo>
                <a:lnTo>
                  <a:pt x="3325" y="1843"/>
                </a:lnTo>
                <a:lnTo>
                  <a:pt x="3325" y="1843"/>
                </a:lnTo>
                <a:lnTo>
                  <a:pt x="3325" y="1843"/>
                </a:lnTo>
                <a:lnTo>
                  <a:pt x="3325" y="1843"/>
                </a:lnTo>
                <a:lnTo>
                  <a:pt x="3324" y="1843"/>
                </a:lnTo>
                <a:cubicBezTo>
                  <a:pt x="3323" y="1842"/>
                  <a:pt x="3325" y="1837"/>
                  <a:pt x="3323" y="1837"/>
                </a:cubicBezTo>
                <a:close/>
                <a:moveTo>
                  <a:pt x="3373" y="1834"/>
                </a:moveTo>
                <a:cubicBezTo>
                  <a:pt x="3372" y="1834"/>
                  <a:pt x="3372" y="1835"/>
                  <a:pt x="3372" y="1837"/>
                </a:cubicBezTo>
                <a:cubicBezTo>
                  <a:pt x="3374" y="1837"/>
                  <a:pt x="3376" y="1836"/>
                  <a:pt x="3376" y="1834"/>
                </a:cubicBezTo>
                <a:lnTo>
                  <a:pt x="3376" y="1834"/>
                </a:lnTo>
                <a:cubicBezTo>
                  <a:pt x="3375" y="1834"/>
                  <a:pt x="3374" y="1834"/>
                  <a:pt x="3373" y="1834"/>
                </a:cubicBezTo>
                <a:close/>
                <a:moveTo>
                  <a:pt x="3379" y="1834"/>
                </a:moveTo>
                <a:cubicBezTo>
                  <a:pt x="3378" y="1834"/>
                  <a:pt x="3376" y="1835"/>
                  <a:pt x="3377" y="1837"/>
                </a:cubicBezTo>
                <a:lnTo>
                  <a:pt x="3380" y="1837"/>
                </a:lnTo>
                <a:lnTo>
                  <a:pt x="3380" y="1837"/>
                </a:lnTo>
                <a:cubicBezTo>
                  <a:pt x="3381" y="1835"/>
                  <a:pt x="3380" y="1834"/>
                  <a:pt x="3379" y="1834"/>
                </a:cubicBezTo>
                <a:close/>
                <a:moveTo>
                  <a:pt x="3310" y="1829"/>
                </a:moveTo>
                <a:cubicBezTo>
                  <a:pt x="3306" y="1828"/>
                  <a:pt x="3305" y="1835"/>
                  <a:pt x="3308" y="1837"/>
                </a:cubicBezTo>
                <a:cubicBezTo>
                  <a:pt x="3311" y="1837"/>
                  <a:pt x="3315" y="1836"/>
                  <a:pt x="3319" y="1835"/>
                </a:cubicBezTo>
                <a:cubicBezTo>
                  <a:pt x="3318" y="1832"/>
                  <a:pt x="3316" y="1831"/>
                  <a:pt x="3313" y="1830"/>
                </a:cubicBezTo>
                <a:cubicBezTo>
                  <a:pt x="3313" y="1834"/>
                  <a:pt x="3309" y="1832"/>
                  <a:pt x="3310" y="1830"/>
                </a:cubicBezTo>
                <a:lnTo>
                  <a:pt x="3311" y="1830"/>
                </a:lnTo>
                <a:lnTo>
                  <a:pt x="3312" y="1830"/>
                </a:lnTo>
                <a:lnTo>
                  <a:pt x="3312" y="1830"/>
                </a:lnTo>
                <a:lnTo>
                  <a:pt x="3311" y="1830"/>
                </a:lnTo>
                <a:lnTo>
                  <a:pt x="3310" y="1829"/>
                </a:lnTo>
                <a:close/>
                <a:moveTo>
                  <a:pt x="3314" y="1820"/>
                </a:moveTo>
                <a:lnTo>
                  <a:pt x="3314" y="1824"/>
                </a:lnTo>
                <a:cubicBezTo>
                  <a:pt x="3317" y="1824"/>
                  <a:pt x="3318" y="1823"/>
                  <a:pt x="3318" y="1820"/>
                </a:cubicBezTo>
                <a:lnTo>
                  <a:pt x="3314" y="1820"/>
                </a:lnTo>
                <a:close/>
                <a:moveTo>
                  <a:pt x="3362" y="1819"/>
                </a:moveTo>
                <a:lnTo>
                  <a:pt x="3362" y="1822"/>
                </a:lnTo>
                <a:lnTo>
                  <a:pt x="3364" y="1822"/>
                </a:lnTo>
                <a:lnTo>
                  <a:pt x="3364" y="1819"/>
                </a:lnTo>
                <a:lnTo>
                  <a:pt x="3362" y="1819"/>
                </a:lnTo>
                <a:close/>
                <a:moveTo>
                  <a:pt x="3377" y="1813"/>
                </a:moveTo>
                <a:cubicBezTo>
                  <a:pt x="3372" y="1814"/>
                  <a:pt x="3368" y="1811"/>
                  <a:pt x="3363" y="1814"/>
                </a:cubicBezTo>
                <a:lnTo>
                  <a:pt x="3363" y="1814"/>
                </a:lnTo>
                <a:cubicBezTo>
                  <a:pt x="3368" y="1816"/>
                  <a:pt x="3373" y="1816"/>
                  <a:pt x="3377" y="1813"/>
                </a:cubicBezTo>
                <a:close/>
                <a:moveTo>
                  <a:pt x="3310" y="1802"/>
                </a:moveTo>
                <a:cubicBezTo>
                  <a:pt x="3309" y="1802"/>
                  <a:pt x="3309" y="1802"/>
                  <a:pt x="3308" y="1803"/>
                </a:cubicBezTo>
                <a:cubicBezTo>
                  <a:pt x="3310" y="1804"/>
                  <a:pt x="3310" y="1808"/>
                  <a:pt x="3313" y="1807"/>
                </a:cubicBezTo>
                <a:lnTo>
                  <a:pt x="3314" y="1807"/>
                </a:lnTo>
                <a:cubicBezTo>
                  <a:pt x="3314" y="1805"/>
                  <a:pt x="3312" y="1802"/>
                  <a:pt x="3310" y="1802"/>
                </a:cubicBezTo>
                <a:close/>
                <a:moveTo>
                  <a:pt x="3367" y="1797"/>
                </a:moveTo>
                <a:cubicBezTo>
                  <a:pt x="3366" y="1798"/>
                  <a:pt x="3365" y="1798"/>
                  <a:pt x="3365" y="1801"/>
                </a:cubicBezTo>
                <a:cubicBezTo>
                  <a:pt x="3368" y="1802"/>
                  <a:pt x="3373" y="1801"/>
                  <a:pt x="3370" y="1798"/>
                </a:cubicBezTo>
                <a:lnTo>
                  <a:pt x="3370" y="1799"/>
                </a:lnTo>
                <a:cubicBezTo>
                  <a:pt x="3370" y="1800"/>
                  <a:pt x="3369" y="1799"/>
                  <a:pt x="3369" y="1797"/>
                </a:cubicBezTo>
                <a:cubicBezTo>
                  <a:pt x="3369" y="1797"/>
                  <a:pt x="3368" y="1797"/>
                  <a:pt x="3367" y="1797"/>
                </a:cubicBezTo>
                <a:close/>
                <a:moveTo>
                  <a:pt x="3310" y="1794"/>
                </a:moveTo>
                <a:lnTo>
                  <a:pt x="3310" y="1799"/>
                </a:lnTo>
                <a:cubicBezTo>
                  <a:pt x="3311" y="1798"/>
                  <a:pt x="3312" y="1799"/>
                  <a:pt x="3313" y="1800"/>
                </a:cubicBezTo>
                <a:lnTo>
                  <a:pt x="3314" y="1800"/>
                </a:lnTo>
                <a:cubicBezTo>
                  <a:pt x="3313" y="1797"/>
                  <a:pt x="3313" y="1794"/>
                  <a:pt x="3310" y="1794"/>
                </a:cubicBezTo>
                <a:close/>
                <a:moveTo>
                  <a:pt x="3384" y="1792"/>
                </a:moveTo>
                <a:cubicBezTo>
                  <a:pt x="3383" y="1793"/>
                  <a:pt x="3383" y="1795"/>
                  <a:pt x="3384" y="1796"/>
                </a:cubicBezTo>
                <a:lnTo>
                  <a:pt x="3385" y="1796"/>
                </a:lnTo>
                <a:lnTo>
                  <a:pt x="3385" y="1796"/>
                </a:lnTo>
                <a:lnTo>
                  <a:pt x="3385" y="1796"/>
                </a:lnTo>
                <a:lnTo>
                  <a:pt x="3385" y="1796"/>
                </a:lnTo>
                <a:lnTo>
                  <a:pt x="3385" y="1794"/>
                </a:lnTo>
                <a:cubicBezTo>
                  <a:pt x="3385" y="1793"/>
                  <a:pt x="3385" y="1792"/>
                  <a:pt x="3384" y="1792"/>
                </a:cubicBezTo>
                <a:close/>
                <a:moveTo>
                  <a:pt x="3325" y="1791"/>
                </a:moveTo>
                <a:lnTo>
                  <a:pt x="3323" y="1791"/>
                </a:lnTo>
                <a:cubicBezTo>
                  <a:pt x="3323" y="1792"/>
                  <a:pt x="3322" y="1792"/>
                  <a:pt x="3322" y="1792"/>
                </a:cubicBezTo>
                <a:lnTo>
                  <a:pt x="3322" y="1794"/>
                </a:lnTo>
                <a:cubicBezTo>
                  <a:pt x="3322" y="1794"/>
                  <a:pt x="3323" y="1794"/>
                  <a:pt x="3323" y="1795"/>
                </a:cubicBezTo>
                <a:lnTo>
                  <a:pt x="3325" y="1795"/>
                </a:lnTo>
                <a:cubicBezTo>
                  <a:pt x="3325" y="1795"/>
                  <a:pt x="3325" y="1794"/>
                  <a:pt x="3326" y="1794"/>
                </a:cubicBezTo>
                <a:lnTo>
                  <a:pt x="3326" y="1792"/>
                </a:lnTo>
                <a:cubicBezTo>
                  <a:pt x="3325" y="1792"/>
                  <a:pt x="3325" y="1792"/>
                  <a:pt x="3325" y="1791"/>
                </a:cubicBezTo>
                <a:close/>
                <a:moveTo>
                  <a:pt x="3363" y="1790"/>
                </a:moveTo>
                <a:lnTo>
                  <a:pt x="3363" y="1793"/>
                </a:lnTo>
                <a:cubicBezTo>
                  <a:pt x="3367" y="1792"/>
                  <a:pt x="3367" y="1796"/>
                  <a:pt x="3370" y="1796"/>
                </a:cubicBezTo>
                <a:lnTo>
                  <a:pt x="3370" y="1796"/>
                </a:lnTo>
                <a:cubicBezTo>
                  <a:pt x="3371" y="1791"/>
                  <a:pt x="3367" y="1790"/>
                  <a:pt x="3363" y="1790"/>
                </a:cubicBezTo>
                <a:close/>
                <a:moveTo>
                  <a:pt x="3317" y="1790"/>
                </a:moveTo>
                <a:cubicBezTo>
                  <a:pt x="3316" y="1789"/>
                  <a:pt x="3314" y="1790"/>
                  <a:pt x="3314" y="1791"/>
                </a:cubicBezTo>
                <a:cubicBezTo>
                  <a:pt x="3316" y="1791"/>
                  <a:pt x="3316" y="1792"/>
                  <a:pt x="3318" y="1792"/>
                </a:cubicBezTo>
                <a:lnTo>
                  <a:pt x="3318" y="1792"/>
                </a:lnTo>
                <a:cubicBezTo>
                  <a:pt x="3319" y="1791"/>
                  <a:pt x="3318" y="1790"/>
                  <a:pt x="3317" y="1790"/>
                </a:cubicBezTo>
                <a:close/>
                <a:moveTo>
                  <a:pt x="3373" y="1777"/>
                </a:moveTo>
                <a:cubicBezTo>
                  <a:pt x="3372" y="1777"/>
                  <a:pt x="3371" y="1777"/>
                  <a:pt x="3371" y="1778"/>
                </a:cubicBezTo>
                <a:lnTo>
                  <a:pt x="3370" y="1779"/>
                </a:lnTo>
                <a:lnTo>
                  <a:pt x="3370" y="1779"/>
                </a:lnTo>
                <a:lnTo>
                  <a:pt x="3370" y="1779"/>
                </a:lnTo>
                <a:lnTo>
                  <a:pt x="3370" y="1779"/>
                </a:lnTo>
                <a:lnTo>
                  <a:pt x="3372" y="1779"/>
                </a:lnTo>
                <a:cubicBezTo>
                  <a:pt x="3373" y="1779"/>
                  <a:pt x="3375" y="1779"/>
                  <a:pt x="3374" y="1777"/>
                </a:cubicBezTo>
                <a:cubicBezTo>
                  <a:pt x="3374" y="1777"/>
                  <a:pt x="3373" y="1777"/>
                  <a:pt x="3373" y="1777"/>
                </a:cubicBezTo>
                <a:close/>
                <a:moveTo>
                  <a:pt x="3385" y="1776"/>
                </a:moveTo>
                <a:cubicBezTo>
                  <a:pt x="3383" y="1776"/>
                  <a:pt x="3381" y="1777"/>
                  <a:pt x="3381" y="1780"/>
                </a:cubicBezTo>
                <a:cubicBezTo>
                  <a:pt x="3385" y="1779"/>
                  <a:pt x="3387" y="1782"/>
                  <a:pt x="3389" y="1780"/>
                </a:cubicBezTo>
                <a:cubicBezTo>
                  <a:pt x="3390" y="1777"/>
                  <a:pt x="3388" y="1776"/>
                  <a:pt x="3385" y="1776"/>
                </a:cubicBezTo>
                <a:close/>
                <a:moveTo>
                  <a:pt x="3325" y="1772"/>
                </a:moveTo>
                <a:cubicBezTo>
                  <a:pt x="3323" y="1772"/>
                  <a:pt x="3321" y="1773"/>
                  <a:pt x="3321" y="1774"/>
                </a:cubicBezTo>
                <a:cubicBezTo>
                  <a:pt x="3324" y="1773"/>
                  <a:pt x="3324" y="1775"/>
                  <a:pt x="3327" y="1775"/>
                </a:cubicBezTo>
                <a:lnTo>
                  <a:pt x="3328" y="1775"/>
                </a:lnTo>
                <a:cubicBezTo>
                  <a:pt x="3328" y="1773"/>
                  <a:pt x="3327" y="1772"/>
                  <a:pt x="3325" y="1772"/>
                </a:cubicBezTo>
                <a:close/>
                <a:moveTo>
                  <a:pt x="3399" y="1770"/>
                </a:moveTo>
                <a:cubicBezTo>
                  <a:pt x="3397" y="1770"/>
                  <a:pt x="3395" y="1772"/>
                  <a:pt x="3395" y="1775"/>
                </a:cubicBezTo>
                <a:cubicBezTo>
                  <a:pt x="3398" y="1774"/>
                  <a:pt x="3401" y="1774"/>
                  <a:pt x="3401" y="1771"/>
                </a:cubicBezTo>
                <a:cubicBezTo>
                  <a:pt x="3400" y="1771"/>
                  <a:pt x="3399" y="1770"/>
                  <a:pt x="3399" y="1770"/>
                </a:cubicBezTo>
                <a:close/>
                <a:moveTo>
                  <a:pt x="3367" y="1769"/>
                </a:moveTo>
                <a:cubicBezTo>
                  <a:pt x="3363" y="1769"/>
                  <a:pt x="3363" y="1773"/>
                  <a:pt x="3362" y="1776"/>
                </a:cubicBezTo>
                <a:cubicBezTo>
                  <a:pt x="3364" y="1776"/>
                  <a:pt x="3365" y="1777"/>
                  <a:pt x="3366" y="1778"/>
                </a:cubicBezTo>
                <a:cubicBezTo>
                  <a:pt x="3369" y="1775"/>
                  <a:pt x="3367" y="1772"/>
                  <a:pt x="3368" y="1769"/>
                </a:cubicBezTo>
                <a:cubicBezTo>
                  <a:pt x="3368" y="1769"/>
                  <a:pt x="3367" y="1769"/>
                  <a:pt x="3367" y="1769"/>
                </a:cubicBezTo>
                <a:close/>
                <a:moveTo>
                  <a:pt x="3323" y="1768"/>
                </a:moveTo>
                <a:lnTo>
                  <a:pt x="3323" y="1768"/>
                </a:lnTo>
                <a:lnTo>
                  <a:pt x="3319" y="1768"/>
                </a:lnTo>
                <a:cubicBezTo>
                  <a:pt x="3315" y="1768"/>
                  <a:pt x="3313" y="1767"/>
                  <a:pt x="3309" y="1771"/>
                </a:cubicBezTo>
                <a:cubicBezTo>
                  <a:pt x="3312" y="1770"/>
                  <a:pt x="3319" y="1772"/>
                  <a:pt x="3322" y="1769"/>
                </a:cubicBezTo>
                <a:lnTo>
                  <a:pt x="3323" y="1768"/>
                </a:lnTo>
                <a:lnTo>
                  <a:pt x="3324" y="1768"/>
                </a:lnTo>
                <a:lnTo>
                  <a:pt x="3323" y="1768"/>
                </a:lnTo>
                <a:close/>
                <a:moveTo>
                  <a:pt x="3386" y="1768"/>
                </a:moveTo>
                <a:cubicBezTo>
                  <a:pt x="3385" y="1768"/>
                  <a:pt x="3384" y="1769"/>
                  <a:pt x="3384" y="1770"/>
                </a:cubicBezTo>
                <a:lnTo>
                  <a:pt x="3387" y="1770"/>
                </a:lnTo>
                <a:cubicBezTo>
                  <a:pt x="3388" y="1769"/>
                  <a:pt x="3387" y="1768"/>
                  <a:pt x="3386" y="1768"/>
                </a:cubicBezTo>
                <a:close/>
                <a:moveTo>
                  <a:pt x="3348" y="1767"/>
                </a:moveTo>
                <a:lnTo>
                  <a:pt x="3348" y="1769"/>
                </a:lnTo>
                <a:lnTo>
                  <a:pt x="3350" y="1769"/>
                </a:lnTo>
                <a:lnTo>
                  <a:pt x="3350" y="1767"/>
                </a:lnTo>
                <a:lnTo>
                  <a:pt x="3348" y="1767"/>
                </a:lnTo>
                <a:close/>
                <a:moveTo>
                  <a:pt x="3357" y="1764"/>
                </a:moveTo>
                <a:cubicBezTo>
                  <a:pt x="3357" y="1764"/>
                  <a:pt x="3356" y="1764"/>
                  <a:pt x="3356" y="1764"/>
                </a:cubicBezTo>
                <a:lnTo>
                  <a:pt x="3356" y="1769"/>
                </a:lnTo>
                <a:cubicBezTo>
                  <a:pt x="3358" y="1769"/>
                  <a:pt x="3361" y="1769"/>
                  <a:pt x="3361" y="1766"/>
                </a:cubicBezTo>
                <a:cubicBezTo>
                  <a:pt x="3360" y="1765"/>
                  <a:pt x="3359" y="1764"/>
                  <a:pt x="3357" y="1764"/>
                </a:cubicBezTo>
                <a:close/>
                <a:moveTo>
                  <a:pt x="3333" y="1762"/>
                </a:moveTo>
                <a:lnTo>
                  <a:pt x="3333" y="1762"/>
                </a:lnTo>
                <a:lnTo>
                  <a:pt x="3333" y="1762"/>
                </a:lnTo>
                <a:lnTo>
                  <a:pt x="3333" y="1762"/>
                </a:lnTo>
                <a:close/>
                <a:moveTo>
                  <a:pt x="3356" y="1759"/>
                </a:moveTo>
                <a:lnTo>
                  <a:pt x="3356" y="1762"/>
                </a:lnTo>
                <a:lnTo>
                  <a:pt x="3358" y="1762"/>
                </a:lnTo>
                <a:lnTo>
                  <a:pt x="3358" y="1759"/>
                </a:lnTo>
                <a:lnTo>
                  <a:pt x="3356" y="1759"/>
                </a:lnTo>
                <a:close/>
                <a:moveTo>
                  <a:pt x="3365" y="1759"/>
                </a:moveTo>
                <a:cubicBezTo>
                  <a:pt x="3366" y="1763"/>
                  <a:pt x="3364" y="1763"/>
                  <a:pt x="3364" y="1766"/>
                </a:cubicBezTo>
                <a:cubicBezTo>
                  <a:pt x="3369" y="1763"/>
                  <a:pt x="3374" y="1771"/>
                  <a:pt x="3377" y="1766"/>
                </a:cubicBezTo>
                <a:cubicBezTo>
                  <a:pt x="3373" y="1763"/>
                  <a:pt x="3369" y="1761"/>
                  <a:pt x="3365" y="1759"/>
                </a:cubicBezTo>
                <a:close/>
                <a:moveTo>
                  <a:pt x="3304" y="1758"/>
                </a:moveTo>
                <a:lnTo>
                  <a:pt x="3304" y="1763"/>
                </a:lnTo>
                <a:cubicBezTo>
                  <a:pt x="3307" y="1761"/>
                  <a:pt x="3312" y="1763"/>
                  <a:pt x="3311" y="1758"/>
                </a:cubicBezTo>
                <a:lnTo>
                  <a:pt x="3304" y="1758"/>
                </a:lnTo>
                <a:close/>
                <a:moveTo>
                  <a:pt x="3382" y="1758"/>
                </a:moveTo>
                <a:cubicBezTo>
                  <a:pt x="3380" y="1758"/>
                  <a:pt x="3378" y="1760"/>
                  <a:pt x="3381" y="1764"/>
                </a:cubicBezTo>
                <a:lnTo>
                  <a:pt x="3383" y="1764"/>
                </a:lnTo>
                <a:cubicBezTo>
                  <a:pt x="3386" y="1760"/>
                  <a:pt x="3384" y="1758"/>
                  <a:pt x="3382" y="1758"/>
                </a:cubicBezTo>
                <a:close/>
                <a:moveTo>
                  <a:pt x="3370" y="1749"/>
                </a:moveTo>
                <a:cubicBezTo>
                  <a:pt x="3370" y="1751"/>
                  <a:pt x="3370" y="1753"/>
                  <a:pt x="3373" y="1753"/>
                </a:cubicBezTo>
                <a:lnTo>
                  <a:pt x="3373" y="1753"/>
                </a:lnTo>
                <a:cubicBezTo>
                  <a:pt x="3374" y="1750"/>
                  <a:pt x="3373" y="1748"/>
                  <a:pt x="3370" y="1749"/>
                </a:cubicBezTo>
                <a:close/>
                <a:moveTo>
                  <a:pt x="3316" y="1747"/>
                </a:moveTo>
                <a:cubicBezTo>
                  <a:pt x="3314" y="1747"/>
                  <a:pt x="3310" y="1749"/>
                  <a:pt x="3309" y="1751"/>
                </a:cubicBezTo>
                <a:cubicBezTo>
                  <a:pt x="3313" y="1752"/>
                  <a:pt x="3314" y="1749"/>
                  <a:pt x="3318" y="1750"/>
                </a:cubicBezTo>
                <a:cubicBezTo>
                  <a:pt x="3318" y="1747"/>
                  <a:pt x="3317" y="1747"/>
                  <a:pt x="3316" y="1747"/>
                </a:cubicBezTo>
                <a:close/>
                <a:moveTo>
                  <a:pt x="3341" y="1741"/>
                </a:moveTo>
                <a:lnTo>
                  <a:pt x="3341" y="1741"/>
                </a:lnTo>
                <a:lnTo>
                  <a:pt x="3339" y="1741"/>
                </a:lnTo>
                <a:cubicBezTo>
                  <a:pt x="3337" y="1742"/>
                  <a:pt x="3336" y="1743"/>
                  <a:pt x="3336" y="1745"/>
                </a:cubicBezTo>
                <a:cubicBezTo>
                  <a:pt x="3337" y="1745"/>
                  <a:pt x="3338" y="1746"/>
                  <a:pt x="3340" y="1746"/>
                </a:cubicBezTo>
                <a:cubicBezTo>
                  <a:pt x="3340" y="1746"/>
                  <a:pt x="3340" y="1745"/>
                  <a:pt x="3341" y="1744"/>
                </a:cubicBezTo>
                <a:lnTo>
                  <a:pt x="3341" y="1741"/>
                </a:lnTo>
                <a:lnTo>
                  <a:pt x="3341" y="1741"/>
                </a:lnTo>
                <a:lnTo>
                  <a:pt x="3341" y="1741"/>
                </a:lnTo>
                <a:close/>
                <a:moveTo>
                  <a:pt x="3348" y="1739"/>
                </a:moveTo>
                <a:cubicBezTo>
                  <a:pt x="3346" y="1739"/>
                  <a:pt x="3344" y="1740"/>
                  <a:pt x="3342" y="1741"/>
                </a:cubicBezTo>
                <a:cubicBezTo>
                  <a:pt x="3344" y="1745"/>
                  <a:pt x="3341" y="1747"/>
                  <a:pt x="3341" y="1752"/>
                </a:cubicBezTo>
                <a:cubicBezTo>
                  <a:pt x="3347" y="1752"/>
                  <a:pt x="3353" y="1754"/>
                  <a:pt x="3359" y="1757"/>
                </a:cubicBezTo>
                <a:cubicBezTo>
                  <a:pt x="3360" y="1752"/>
                  <a:pt x="3358" y="1754"/>
                  <a:pt x="3358" y="1749"/>
                </a:cubicBezTo>
                <a:cubicBezTo>
                  <a:pt x="3359" y="1745"/>
                  <a:pt x="3367" y="1748"/>
                  <a:pt x="3367" y="1742"/>
                </a:cubicBezTo>
                <a:lnTo>
                  <a:pt x="3367" y="1742"/>
                </a:lnTo>
                <a:cubicBezTo>
                  <a:pt x="3361" y="1743"/>
                  <a:pt x="3354" y="1739"/>
                  <a:pt x="3348" y="1739"/>
                </a:cubicBezTo>
                <a:close/>
                <a:moveTo>
                  <a:pt x="3318" y="1738"/>
                </a:moveTo>
                <a:lnTo>
                  <a:pt x="3318" y="1740"/>
                </a:lnTo>
                <a:lnTo>
                  <a:pt x="3320" y="1740"/>
                </a:lnTo>
                <a:lnTo>
                  <a:pt x="3320" y="1738"/>
                </a:lnTo>
                <a:lnTo>
                  <a:pt x="3318" y="1738"/>
                </a:lnTo>
                <a:close/>
                <a:moveTo>
                  <a:pt x="3326" y="1735"/>
                </a:moveTo>
                <a:cubicBezTo>
                  <a:pt x="3326" y="1737"/>
                  <a:pt x="3324" y="1737"/>
                  <a:pt x="3325" y="1738"/>
                </a:cubicBezTo>
                <a:cubicBezTo>
                  <a:pt x="3327" y="1740"/>
                  <a:pt x="3328" y="1735"/>
                  <a:pt x="3326" y="1735"/>
                </a:cubicBezTo>
                <a:close/>
                <a:moveTo>
                  <a:pt x="3340" y="1733"/>
                </a:moveTo>
                <a:cubicBezTo>
                  <a:pt x="3339" y="1733"/>
                  <a:pt x="3338" y="1734"/>
                  <a:pt x="3337" y="1735"/>
                </a:cubicBezTo>
                <a:lnTo>
                  <a:pt x="3337" y="1735"/>
                </a:lnTo>
                <a:cubicBezTo>
                  <a:pt x="3338" y="1737"/>
                  <a:pt x="3342" y="1736"/>
                  <a:pt x="3342" y="1733"/>
                </a:cubicBezTo>
                <a:cubicBezTo>
                  <a:pt x="3341" y="1733"/>
                  <a:pt x="3341" y="1733"/>
                  <a:pt x="3340" y="1733"/>
                </a:cubicBezTo>
                <a:close/>
                <a:moveTo>
                  <a:pt x="3341" y="1725"/>
                </a:moveTo>
                <a:cubicBezTo>
                  <a:pt x="3341" y="1727"/>
                  <a:pt x="3340" y="1727"/>
                  <a:pt x="3338" y="1727"/>
                </a:cubicBezTo>
                <a:lnTo>
                  <a:pt x="3338" y="1730"/>
                </a:lnTo>
                <a:cubicBezTo>
                  <a:pt x="3342" y="1731"/>
                  <a:pt x="3342" y="1728"/>
                  <a:pt x="3344" y="1726"/>
                </a:cubicBezTo>
                <a:lnTo>
                  <a:pt x="3342" y="1726"/>
                </a:lnTo>
                <a:cubicBezTo>
                  <a:pt x="3342" y="1725"/>
                  <a:pt x="3342" y="1725"/>
                  <a:pt x="3341" y="1725"/>
                </a:cubicBezTo>
                <a:close/>
                <a:moveTo>
                  <a:pt x="3373" y="1721"/>
                </a:moveTo>
                <a:cubicBezTo>
                  <a:pt x="3372" y="1722"/>
                  <a:pt x="3371" y="1722"/>
                  <a:pt x="3371" y="1723"/>
                </a:cubicBezTo>
                <a:cubicBezTo>
                  <a:pt x="3372" y="1724"/>
                  <a:pt x="3373" y="1724"/>
                  <a:pt x="3374" y="1723"/>
                </a:cubicBezTo>
                <a:lnTo>
                  <a:pt x="3375" y="1722"/>
                </a:lnTo>
                <a:lnTo>
                  <a:pt x="3375" y="1722"/>
                </a:lnTo>
                <a:lnTo>
                  <a:pt x="3375" y="1722"/>
                </a:lnTo>
                <a:lnTo>
                  <a:pt x="3375" y="1722"/>
                </a:lnTo>
                <a:lnTo>
                  <a:pt x="3374" y="1722"/>
                </a:lnTo>
                <a:cubicBezTo>
                  <a:pt x="3374" y="1721"/>
                  <a:pt x="3373" y="1721"/>
                  <a:pt x="3373" y="1721"/>
                </a:cubicBezTo>
                <a:close/>
                <a:moveTo>
                  <a:pt x="3383" y="1717"/>
                </a:moveTo>
                <a:cubicBezTo>
                  <a:pt x="3381" y="1717"/>
                  <a:pt x="3380" y="1717"/>
                  <a:pt x="3380" y="1720"/>
                </a:cubicBezTo>
                <a:lnTo>
                  <a:pt x="3380" y="1720"/>
                </a:lnTo>
                <a:cubicBezTo>
                  <a:pt x="3382" y="1719"/>
                  <a:pt x="3386" y="1720"/>
                  <a:pt x="3385" y="1717"/>
                </a:cubicBezTo>
                <a:cubicBezTo>
                  <a:pt x="3385" y="1717"/>
                  <a:pt x="3384" y="1717"/>
                  <a:pt x="3383" y="1717"/>
                </a:cubicBezTo>
                <a:close/>
                <a:moveTo>
                  <a:pt x="3363" y="1712"/>
                </a:moveTo>
                <a:lnTo>
                  <a:pt x="3363" y="1716"/>
                </a:lnTo>
                <a:lnTo>
                  <a:pt x="3365" y="1716"/>
                </a:lnTo>
                <a:lnTo>
                  <a:pt x="3365" y="1712"/>
                </a:lnTo>
                <a:lnTo>
                  <a:pt x="3363" y="1712"/>
                </a:lnTo>
                <a:close/>
                <a:moveTo>
                  <a:pt x="3375" y="1711"/>
                </a:moveTo>
                <a:cubicBezTo>
                  <a:pt x="3375" y="1712"/>
                  <a:pt x="3373" y="1712"/>
                  <a:pt x="3373" y="1713"/>
                </a:cubicBezTo>
                <a:lnTo>
                  <a:pt x="3374" y="1713"/>
                </a:lnTo>
                <a:cubicBezTo>
                  <a:pt x="3376" y="1715"/>
                  <a:pt x="3378" y="1712"/>
                  <a:pt x="3375" y="1711"/>
                </a:cubicBezTo>
                <a:close/>
                <a:moveTo>
                  <a:pt x="3314" y="1710"/>
                </a:moveTo>
                <a:cubicBezTo>
                  <a:pt x="3313" y="1710"/>
                  <a:pt x="3312" y="1711"/>
                  <a:pt x="3312" y="1711"/>
                </a:cubicBezTo>
                <a:cubicBezTo>
                  <a:pt x="3311" y="1711"/>
                  <a:pt x="3311" y="1712"/>
                  <a:pt x="3311" y="1713"/>
                </a:cubicBezTo>
                <a:lnTo>
                  <a:pt x="3311" y="1714"/>
                </a:lnTo>
                <a:cubicBezTo>
                  <a:pt x="3312" y="1715"/>
                  <a:pt x="3315" y="1715"/>
                  <a:pt x="3315" y="1719"/>
                </a:cubicBezTo>
                <a:cubicBezTo>
                  <a:pt x="3320" y="1720"/>
                  <a:pt x="3322" y="1717"/>
                  <a:pt x="3322" y="1712"/>
                </a:cubicBezTo>
                <a:cubicBezTo>
                  <a:pt x="3319" y="1712"/>
                  <a:pt x="3316" y="1710"/>
                  <a:pt x="3314" y="1710"/>
                </a:cubicBezTo>
                <a:close/>
                <a:moveTo>
                  <a:pt x="3360" y="1706"/>
                </a:moveTo>
                <a:lnTo>
                  <a:pt x="3360" y="1706"/>
                </a:lnTo>
                <a:lnTo>
                  <a:pt x="3358" y="1706"/>
                </a:lnTo>
                <a:cubicBezTo>
                  <a:pt x="3355" y="1706"/>
                  <a:pt x="3352" y="1705"/>
                  <a:pt x="3353" y="1708"/>
                </a:cubicBezTo>
                <a:cubicBezTo>
                  <a:pt x="3356" y="1709"/>
                  <a:pt x="3358" y="1709"/>
                  <a:pt x="3359" y="1707"/>
                </a:cubicBezTo>
                <a:lnTo>
                  <a:pt x="3360" y="1706"/>
                </a:lnTo>
                <a:lnTo>
                  <a:pt x="3360" y="1706"/>
                </a:lnTo>
                <a:lnTo>
                  <a:pt x="3360" y="1706"/>
                </a:lnTo>
                <a:close/>
                <a:moveTo>
                  <a:pt x="3358" y="1693"/>
                </a:moveTo>
                <a:lnTo>
                  <a:pt x="3358" y="1697"/>
                </a:lnTo>
                <a:lnTo>
                  <a:pt x="3362" y="1697"/>
                </a:lnTo>
                <a:cubicBezTo>
                  <a:pt x="3363" y="1694"/>
                  <a:pt x="3360" y="1694"/>
                  <a:pt x="3358" y="1693"/>
                </a:cubicBezTo>
                <a:close/>
                <a:moveTo>
                  <a:pt x="3316" y="1690"/>
                </a:moveTo>
                <a:cubicBezTo>
                  <a:pt x="3315" y="1690"/>
                  <a:pt x="3314" y="1691"/>
                  <a:pt x="3315" y="1693"/>
                </a:cubicBezTo>
                <a:lnTo>
                  <a:pt x="3315" y="1693"/>
                </a:lnTo>
                <a:cubicBezTo>
                  <a:pt x="3316" y="1693"/>
                  <a:pt x="3322" y="1697"/>
                  <a:pt x="3321" y="1693"/>
                </a:cubicBezTo>
                <a:cubicBezTo>
                  <a:pt x="3321" y="1692"/>
                  <a:pt x="3318" y="1690"/>
                  <a:pt x="3316" y="1690"/>
                </a:cubicBezTo>
                <a:close/>
                <a:moveTo>
                  <a:pt x="3321" y="1682"/>
                </a:moveTo>
                <a:lnTo>
                  <a:pt x="3321" y="1682"/>
                </a:lnTo>
                <a:cubicBezTo>
                  <a:pt x="3319" y="1682"/>
                  <a:pt x="3318" y="1683"/>
                  <a:pt x="3317" y="1684"/>
                </a:cubicBezTo>
                <a:cubicBezTo>
                  <a:pt x="3319" y="1684"/>
                  <a:pt x="3321" y="1684"/>
                  <a:pt x="3321" y="1682"/>
                </a:cubicBezTo>
                <a:close/>
                <a:moveTo>
                  <a:pt x="3371" y="1680"/>
                </a:moveTo>
                <a:lnTo>
                  <a:pt x="3371" y="1683"/>
                </a:lnTo>
                <a:cubicBezTo>
                  <a:pt x="3372" y="1683"/>
                  <a:pt x="3373" y="1682"/>
                  <a:pt x="3374" y="1681"/>
                </a:cubicBezTo>
                <a:cubicBezTo>
                  <a:pt x="3372" y="1681"/>
                  <a:pt x="3371" y="1680"/>
                  <a:pt x="3371" y="1680"/>
                </a:cubicBezTo>
                <a:close/>
                <a:moveTo>
                  <a:pt x="3372" y="1669"/>
                </a:moveTo>
                <a:cubicBezTo>
                  <a:pt x="3371" y="1668"/>
                  <a:pt x="3369" y="1669"/>
                  <a:pt x="3369" y="1670"/>
                </a:cubicBezTo>
                <a:cubicBezTo>
                  <a:pt x="3371" y="1670"/>
                  <a:pt x="3371" y="1671"/>
                  <a:pt x="3374" y="1671"/>
                </a:cubicBezTo>
                <a:lnTo>
                  <a:pt x="3374" y="1671"/>
                </a:lnTo>
                <a:cubicBezTo>
                  <a:pt x="3374" y="1670"/>
                  <a:pt x="3373" y="1669"/>
                  <a:pt x="3372" y="1669"/>
                </a:cubicBezTo>
                <a:close/>
                <a:moveTo>
                  <a:pt x="3333" y="1662"/>
                </a:moveTo>
                <a:cubicBezTo>
                  <a:pt x="3332" y="1664"/>
                  <a:pt x="3331" y="1665"/>
                  <a:pt x="3331" y="1667"/>
                </a:cubicBezTo>
                <a:cubicBezTo>
                  <a:pt x="3334" y="1666"/>
                  <a:pt x="3336" y="1666"/>
                  <a:pt x="3339" y="1667"/>
                </a:cubicBezTo>
                <a:cubicBezTo>
                  <a:pt x="3339" y="1669"/>
                  <a:pt x="3340" y="1669"/>
                  <a:pt x="3340" y="1671"/>
                </a:cubicBezTo>
                <a:cubicBezTo>
                  <a:pt x="3336" y="1671"/>
                  <a:pt x="3331" y="1675"/>
                  <a:pt x="3325" y="1672"/>
                </a:cubicBezTo>
                <a:lnTo>
                  <a:pt x="3325" y="1672"/>
                </a:lnTo>
                <a:cubicBezTo>
                  <a:pt x="3325" y="1676"/>
                  <a:pt x="3323" y="1676"/>
                  <a:pt x="3325" y="1677"/>
                </a:cubicBezTo>
                <a:cubicBezTo>
                  <a:pt x="3332" y="1674"/>
                  <a:pt x="3334" y="1678"/>
                  <a:pt x="3341" y="1676"/>
                </a:cubicBezTo>
                <a:cubicBezTo>
                  <a:pt x="3342" y="1673"/>
                  <a:pt x="3342" y="1669"/>
                  <a:pt x="3341" y="1666"/>
                </a:cubicBezTo>
                <a:cubicBezTo>
                  <a:pt x="3338" y="1666"/>
                  <a:pt x="3336" y="1664"/>
                  <a:pt x="3333" y="1662"/>
                </a:cubicBezTo>
                <a:close/>
                <a:moveTo>
                  <a:pt x="3368" y="1661"/>
                </a:moveTo>
                <a:lnTo>
                  <a:pt x="3368" y="1665"/>
                </a:lnTo>
                <a:cubicBezTo>
                  <a:pt x="3371" y="1665"/>
                  <a:pt x="3372" y="1664"/>
                  <a:pt x="3371" y="1661"/>
                </a:cubicBezTo>
                <a:lnTo>
                  <a:pt x="3368" y="1661"/>
                </a:lnTo>
                <a:close/>
                <a:moveTo>
                  <a:pt x="3358" y="1661"/>
                </a:moveTo>
                <a:cubicBezTo>
                  <a:pt x="3357" y="1661"/>
                  <a:pt x="3356" y="1661"/>
                  <a:pt x="3354" y="1663"/>
                </a:cubicBezTo>
                <a:cubicBezTo>
                  <a:pt x="3356" y="1667"/>
                  <a:pt x="3359" y="1675"/>
                  <a:pt x="3355" y="1678"/>
                </a:cubicBezTo>
                <a:cubicBezTo>
                  <a:pt x="3355" y="1673"/>
                  <a:pt x="3342" y="1676"/>
                  <a:pt x="3347" y="1666"/>
                </a:cubicBezTo>
                <a:cubicBezTo>
                  <a:pt x="3342" y="1666"/>
                  <a:pt x="3344" y="1675"/>
                  <a:pt x="3348" y="1676"/>
                </a:cubicBezTo>
                <a:cubicBezTo>
                  <a:pt x="3340" y="1674"/>
                  <a:pt x="3340" y="1685"/>
                  <a:pt x="3337" y="1690"/>
                </a:cubicBezTo>
                <a:cubicBezTo>
                  <a:pt x="3336" y="1689"/>
                  <a:pt x="3333" y="1690"/>
                  <a:pt x="3332" y="1686"/>
                </a:cubicBezTo>
                <a:cubicBezTo>
                  <a:pt x="3331" y="1689"/>
                  <a:pt x="3333" y="1694"/>
                  <a:pt x="3331" y="1695"/>
                </a:cubicBezTo>
                <a:cubicBezTo>
                  <a:pt x="3329" y="1695"/>
                  <a:pt x="3328" y="1693"/>
                  <a:pt x="3328" y="1692"/>
                </a:cubicBezTo>
                <a:cubicBezTo>
                  <a:pt x="3330" y="1688"/>
                  <a:pt x="3330" y="1681"/>
                  <a:pt x="3326" y="1680"/>
                </a:cubicBezTo>
                <a:cubicBezTo>
                  <a:pt x="3324" y="1686"/>
                  <a:pt x="3325" y="1699"/>
                  <a:pt x="3324" y="1704"/>
                </a:cubicBezTo>
                <a:cubicBezTo>
                  <a:pt x="3326" y="1707"/>
                  <a:pt x="3332" y="1700"/>
                  <a:pt x="3332" y="1707"/>
                </a:cubicBezTo>
                <a:cubicBezTo>
                  <a:pt x="3325" y="1706"/>
                  <a:pt x="3323" y="1710"/>
                  <a:pt x="3322" y="1716"/>
                </a:cubicBezTo>
                <a:cubicBezTo>
                  <a:pt x="3323" y="1719"/>
                  <a:pt x="3326" y="1719"/>
                  <a:pt x="3326" y="1723"/>
                </a:cubicBezTo>
                <a:cubicBezTo>
                  <a:pt x="3324" y="1724"/>
                  <a:pt x="3324" y="1727"/>
                  <a:pt x="3322" y="1727"/>
                </a:cubicBezTo>
                <a:cubicBezTo>
                  <a:pt x="3321" y="1726"/>
                  <a:pt x="3319" y="1725"/>
                  <a:pt x="3318" y="1724"/>
                </a:cubicBezTo>
                <a:cubicBezTo>
                  <a:pt x="3315" y="1723"/>
                  <a:pt x="3311" y="1726"/>
                  <a:pt x="3310" y="1729"/>
                </a:cubicBezTo>
                <a:cubicBezTo>
                  <a:pt x="3311" y="1731"/>
                  <a:pt x="3316" y="1729"/>
                  <a:pt x="3317" y="1731"/>
                </a:cubicBezTo>
                <a:cubicBezTo>
                  <a:pt x="3314" y="1731"/>
                  <a:pt x="3309" y="1736"/>
                  <a:pt x="3314" y="1737"/>
                </a:cubicBezTo>
                <a:cubicBezTo>
                  <a:pt x="3313" y="1734"/>
                  <a:pt x="3316" y="1734"/>
                  <a:pt x="3321" y="1734"/>
                </a:cubicBezTo>
                <a:cubicBezTo>
                  <a:pt x="3321" y="1732"/>
                  <a:pt x="3321" y="1728"/>
                  <a:pt x="3324" y="1728"/>
                </a:cubicBezTo>
                <a:cubicBezTo>
                  <a:pt x="3324" y="1735"/>
                  <a:pt x="3338" y="1731"/>
                  <a:pt x="3336" y="1728"/>
                </a:cubicBezTo>
                <a:cubicBezTo>
                  <a:pt x="3336" y="1729"/>
                  <a:pt x="3333" y="1729"/>
                  <a:pt x="3332" y="1729"/>
                </a:cubicBezTo>
                <a:cubicBezTo>
                  <a:pt x="3330" y="1723"/>
                  <a:pt x="3331" y="1718"/>
                  <a:pt x="3329" y="1715"/>
                </a:cubicBezTo>
                <a:lnTo>
                  <a:pt x="3334" y="1715"/>
                </a:lnTo>
                <a:cubicBezTo>
                  <a:pt x="3334" y="1716"/>
                  <a:pt x="3335" y="1717"/>
                  <a:pt x="3335" y="1719"/>
                </a:cubicBezTo>
                <a:cubicBezTo>
                  <a:pt x="3338" y="1719"/>
                  <a:pt x="3341" y="1718"/>
                  <a:pt x="3343" y="1716"/>
                </a:cubicBezTo>
                <a:cubicBezTo>
                  <a:pt x="3346" y="1720"/>
                  <a:pt x="3342" y="1722"/>
                  <a:pt x="3346" y="1723"/>
                </a:cubicBezTo>
                <a:cubicBezTo>
                  <a:pt x="3342" y="1726"/>
                  <a:pt x="3348" y="1727"/>
                  <a:pt x="3348" y="1730"/>
                </a:cubicBezTo>
                <a:lnTo>
                  <a:pt x="3345" y="1730"/>
                </a:lnTo>
                <a:lnTo>
                  <a:pt x="3345" y="1736"/>
                </a:lnTo>
                <a:cubicBezTo>
                  <a:pt x="3350" y="1738"/>
                  <a:pt x="3349" y="1734"/>
                  <a:pt x="3353" y="1733"/>
                </a:cubicBezTo>
                <a:cubicBezTo>
                  <a:pt x="3353" y="1734"/>
                  <a:pt x="3353" y="1734"/>
                  <a:pt x="3353" y="1734"/>
                </a:cubicBezTo>
                <a:cubicBezTo>
                  <a:pt x="3356" y="1737"/>
                  <a:pt x="3360" y="1737"/>
                  <a:pt x="3363" y="1735"/>
                </a:cubicBezTo>
                <a:cubicBezTo>
                  <a:pt x="3359" y="1733"/>
                  <a:pt x="3355" y="1733"/>
                  <a:pt x="3353" y="1729"/>
                </a:cubicBezTo>
                <a:cubicBezTo>
                  <a:pt x="3356" y="1731"/>
                  <a:pt x="3363" y="1732"/>
                  <a:pt x="3365" y="1728"/>
                </a:cubicBezTo>
                <a:cubicBezTo>
                  <a:pt x="3361" y="1727"/>
                  <a:pt x="3356" y="1726"/>
                  <a:pt x="3352" y="1724"/>
                </a:cubicBezTo>
                <a:cubicBezTo>
                  <a:pt x="3353" y="1719"/>
                  <a:pt x="3355" y="1724"/>
                  <a:pt x="3359" y="1723"/>
                </a:cubicBezTo>
                <a:lnTo>
                  <a:pt x="3359" y="1718"/>
                </a:lnTo>
                <a:cubicBezTo>
                  <a:pt x="3355" y="1718"/>
                  <a:pt x="3351" y="1721"/>
                  <a:pt x="3348" y="1717"/>
                </a:cubicBezTo>
                <a:cubicBezTo>
                  <a:pt x="3351" y="1717"/>
                  <a:pt x="3349" y="1713"/>
                  <a:pt x="3352" y="1713"/>
                </a:cubicBezTo>
                <a:cubicBezTo>
                  <a:pt x="3354" y="1713"/>
                  <a:pt x="3353" y="1716"/>
                  <a:pt x="3355" y="1715"/>
                </a:cubicBezTo>
                <a:cubicBezTo>
                  <a:pt x="3358" y="1706"/>
                  <a:pt x="3346" y="1709"/>
                  <a:pt x="3341" y="1708"/>
                </a:cubicBezTo>
                <a:cubicBezTo>
                  <a:pt x="3348" y="1708"/>
                  <a:pt x="3346" y="1698"/>
                  <a:pt x="3354" y="1699"/>
                </a:cubicBezTo>
                <a:cubicBezTo>
                  <a:pt x="3356" y="1691"/>
                  <a:pt x="3348" y="1696"/>
                  <a:pt x="3347" y="1694"/>
                </a:cubicBezTo>
                <a:cubicBezTo>
                  <a:pt x="3347" y="1694"/>
                  <a:pt x="3347" y="1694"/>
                  <a:pt x="3347" y="1694"/>
                </a:cubicBezTo>
                <a:cubicBezTo>
                  <a:pt x="3347" y="1691"/>
                  <a:pt x="3349" y="1690"/>
                  <a:pt x="3351" y="1690"/>
                </a:cubicBezTo>
                <a:cubicBezTo>
                  <a:pt x="3353" y="1690"/>
                  <a:pt x="3353" y="1693"/>
                  <a:pt x="3354" y="1694"/>
                </a:cubicBezTo>
                <a:cubicBezTo>
                  <a:pt x="3360" y="1687"/>
                  <a:pt x="3347" y="1690"/>
                  <a:pt x="3344" y="1689"/>
                </a:cubicBezTo>
                <a:cubicBezTo>
                  <a:pt x="3344" y="1684"/>
                  <a:pt x="3352" y="1689"/>
                  <a:pt x="3352" y="1684"/>
                </a:cubicBezTo>
                <a:cubicBezTo>
                  <a:pt x="3350" y="1685"/>
                  <a:pt x="3346" y="1687"/>
                  <a:pt x="3346" y="1683"/>
                </a:cubicBezTo>
                <a:cubicBezTo>
                  <a:pt x="3347" y="1682"/>
                  <a:pt x="3347" y="1679"/>
                  <a:pt x="3349" y="1679"/>
                </a:cubicBezTo>
                <a:cubicBezTo>
                  <a:pt x="3350" y="1682"/>
                  <a:pt x="3360" y="1680"/>
                  <a:pt x="3357" y="1684"/>
                </a:cubicBezTo>
                <a:cubicBezTo>
                  <a:pt x="3359" y="1684"/>
                  <a:pt x="3361" y="1683"/>
                  <a:pt x="3363" y="1682"/>
                </a:cubicBezTo>
                <a:cubicBezTo>
                  <a:pt x="3363" y="1679"/>
                  <a:pt x="3360" y="1677"/>
                  <a:pt x="3359" y="1675"/>
                </a:cubicBezTo>
                <a:cubicBezTo>
                  <a:pt x="3362" y="1673"/>
                  <a:pt x="3358" y="1667"/>
                  <a:pt x="3362" y="1664"/>
                </a:cubicBezTo>
                <a:cubicBezTo>
                  <a:pt x="3361" y="1662"/>
                  <a:pt x="3360" y="1661"/>
                  <a:pt x="3358" y="1661"/>
                </a:cubicBezTo>
                <a:close/>
                <a:moveTo>
                  <a:pt x="3352" y="1660"/>
                </a:moveTo>
                <a:cubicBezTo>
                  <a:pt x="3350" y="1660"/>
                  <a:pt x="3348" y="1662"/>
                  <a:pt x="3348" y="1664"/>
                </a:cubicBezTo>
                <a:cubicBezTo>
                  <a:pt x="3348" y="1666"/>
                  <a:pt x="3349" y="1668"/>
                  <a:pt x="3351" y="1669"/>
                </a:cubicBezTo>
                <a:cubicBezTo>
                  <a:pt x="3351" y="1670"/>
                  <a:pt x="3352" y="1672"/>
                  <a:pt x="3352" y="1672"/>
                </a:cubicBezTo>
                <a:lnTo>
                  <a:pt x="3352" y="1672"/>
                </a:lnTo>
                <a:cubicBezTo>
                  <a:pt x="3354" y="1673"/>
                  <a:pt x="3353" y="1670"/>
                  <a:pt x="3352" y="1669"/>
                </a:cubicBezTo>
                <a:cubicBezTo>
                  <a:pt x="3353" y="1669"/>
                  <a:pt x="3353" y="1669"/>
                  <a:pt x="3353" y="1669"/>
                </a:cubicBezTo>
                <a:cubicBezTo>
                  <a:pt x="3352" y="1665"/>
                  <a:pt x="3354" y="1664"/>
                  <a:pt x="3352" y="1660"/>
                </a:cubicBezTo>
                <a:close/>
                <a:moveTo>
                  <a:pt x="3386" y="1660"/>
                </a:moveTo>
                <a:lnTo>
                  <a:pt x="3386" y="1660"/>
                </a:lnTo>
                <a:lnTo>
                  <a:pt x="3385" y="1661"/>
                </a:lnTo>
                <a:lnTo>
                  <a:pt x="3385" y="1660"/>
                </a:lnTo>
                <a:lnTo>
                  <a:pt x="3386" y="1660"/>
                </a:lnTo>
                <a:close/>
                <a:moveTo>
                  <a:pt x="3369" y="1658"/>
                </a:moveTo>
                <a:lnTo>
                  <a:pt x="3369" y="1660"/>
                </a:lnTo>
                <a:lnTo>
                  <a:pt x="3371" y="1660"/>
                </a:lnTo>
                <a:lnTo>
                  <a:pt x="3371" y="1658"/>
                </a:lnTo>
                <a:lnTo>
                  <a:pt x="3369" y="1658"/>
                </a:lnTo>
                <a:close/>
                <a:moveTo>
                  <a:pt x="3352" y="1655"/>
                </a:moveTo>
                <a:lnTo>
                  <a:pt x="3352" y="1656"/>
                </a:lnTo>
                <a:cubicBezTo>
                  <a:pt x="3350" y="1655"/>
                  <a:pt x="3347" y="1656"/>
                  <a:pt x="3345" y="1657"/>
                </a:cubicBezTo>
                <a:cubicBezTo>
                  <a:pt x="3342" y="1654"/>
                  <a:pt x="3338" y="1658"/>
                  <a:pt x="3334" y="1657"/>
                </a:cubicBezTo>
                <a:cubicBezTo>
                  <a:pt x="3335" y="1663"/>
                  <a:pt x="3344" y="1663"/>
                  <a:pt x="3345" y="1657"/>
                </a:cubicBezTo>
                <a:cubicBezTo>
                  <a:pt x="3346" y="1658"/>
                  <a:pt x="3346" y="1658"/>
                  <a:pt x="3346" y="1659"/>
                </a:cubicBezTo>
                <a:lnTo>
                  <a:pt x="3346" y="1659"/>
                </a:lnTo>
                <a:cubicBezTo>
                  <a:pt x="3348" y="1657"/>
                  <a:pt x="3353" y="1662"/>
                  <a:pt x="3354" y="1657"/>
                </a:cubicBezTo>
                <a:cubicBezTo>
                  <a:pt x="3354" y="1657"/>
                  <a:pt x="3353" y="1657"/>
                  <a:pt x="3353" y="1657"/>
                </a:cubicBezTo>
                <a:lnTo>
                  <a:pt x="3354" y="1657"/>
                </a:lnTo>
                <a:lnTo>
                  <a:pt x="3354" y="1655"/>
                </a:lnTo>
                <a:lnTo>
                  <a:pt x="3352" y="1655"/>
                </a:lnTo>
                <a:close/>
                <a:moveTo>
                  <a:pt x="3360" y="1654"/>
                </a:moveTo>
                <a:cubicBezTo>
                  <a:pt x="3359" y="1654"/>
                  <a:pt x="3357" y="1655"/>
                  <a:pt x="3357" y="1656"/>
                </a:cubicBezTo>
                <a:cubicBezTo>
                  <a:pt x="3359" y="1657"/>
                  <a:pt x="3361" y="1657"/>
                  <a:pt x="3362" y="1657"/>
                </a:cubicBezTo>
                <a:lnTo>
                  <a:pt x="3362" y="1657"/>
                </a:lnTo>
                <a:cubicBezTo>
                  <a:pt x="3363" y="1655"/>
                  <a:pt x="3362" y="1654"/>
                  <a:pt x="3360" y="1654"/>
                </a:cubicBezTo>
                <a:close/>
                <a:moveTo>
                  <a:pt x="3354" y="1650"/>
                </a:moveTo>
                <a:cubicBezTo>
                  <a:pt x="3354" y="1651"/>
                  <a:pt x="3353" y="1651"/>
                  <a:pt x="3353" y="1652"/>
                </a:cubicBezTo>
                <a:cubicBezTo>
                  <a:pt x="3356" y="1650"/>
                  <a:pt x="3354" y="1655"/>
                  <a:pt x="3357" y="1654"/>
                </a:cubicBezTo>
                <a:cubicBezTo>
                  <a:pt x="3357" y="1654"/>
                  <a:pt x="3357" y="1654"/>
                  <a:pt x="3357" y="1654"/>
                </a:cubicBezTo>
                <a:cubicBezTo>
                  <a:pt x="3359" y="1654"/>
                  <a:pt x="3360" y="1653"/>
                  <a:pt x="3360" y="1651"/>
                </a:cubicBezTo>
                <a:lnTo>
                  <a:pt x="3360" y="1651"/>
                </a:lnTo>
                <a:cubicBezTo>
                  <a:pt x="3360" y="1651"/>
                  <a:pt x="3360" y="1651"/>
                  <a:pt x="3359" y="1651"/>
                </a:cubicBezTo>
                <a:cubicBezTo>
                  <a:pt x="3358" y="1651"/>
                  <a:pt x="3357" y="1652"/>
                  <a:pt x="3357" y="1653"/>
                </a:cubicBezTo>
                <a:cubicBezTo>
                  <a:pt x="3357" y="1651"/>
                  <a:pt x="3355" y="1650"/>
                  <a:pt x="3354" y="1650"/>
                </a:cubicBezTo>
                <a:close/>
                <a:moveTo>
                  <a:pt x="3333" y="1642"/>
                </a:moveTo>
                <a:lnTo>
                  <a:pt x="3333" y="1644"/>
                </a:lnTo>
                <a:lnTo>
                  <a:pt x="3335" y="1644"/>
                </a:lnTo>
                <a:lnTo>
                  <a:pt x="3335" y="1642"/>
                </a:lnTo>
                <a:lnTo>
                  <a:pt x="3333" y="1642"/>
                </a:lnTo>
                <a:close/>
                <a:moveTo>
                  <a:pt x="3324" y="1639"/>
                </a:moveTo>
                <a:cubicBezTo>
                  <a:pt x="3326" y="1646"/>
                  <a:pt x="3314" y="1641"/>
                  <a:pt x="3314" y="1648"/>
                </a:cubicBezTo>
                <a:cubicBezTo>
                  <a:pt x="3318" y="1646"/>
                  <a:pt x="3324" y="1646"/>
                  <a:pt x="3326" y="1651"/>
                </a:cubicBezTo>
                <a:cubicBezTo>
                  <a:pt x="3320" y="1648"/>
                  <a:pt x="3319" y="1656"/>
                  <a:pt x="3313" y="1656"/>
                </a:cubicBezTo>
                <a:lnTo>
                  <a:pt x="3313" y="1659"/>
                </a:lnTo>
                <a:cubicBezTo>
                  <a:pt x="3319" y="1658"/>
                  <a:pt x="3314" y="1664"/>
                  <a:pt x="3315" y="1668"/>
                </a:cubicBezTo>
                <a:lnTo>
                  <a:pt x="3315" y="1668"/>
                </a:lnTo>
                <a:cubicBezTo>
                  <a:pt x="3317" y="1668"/>
                  <a:pt x="3322" y="1669"/>
                  <a:pt x="3322" y="1666"/>
                </a:cubicBezTo>
                <a:cubicBezTo>
                  <a:pt x="3319" y="1666"/>
                  <a:pt x="3317" y="1667"/>
                  <a:pt x="3317" y="1664"/>
                </a:cubicBezTo>
                <a:cubicBezTo>
                  <a:pt x="3317" y="1660"/>
                  <a:pt x="3315" y="1655"/>
                  <a:pt x="3320" y="1657"/>
                </a:cubicBezTo>
                <a:cubicBezTo>
                  <a:pt x="3319" y="1659"/>
                  <a:pt x="3319" y="1662"/>
                  <a:pt x="3321" y="1664"/>
                </a:cubicBezTo>
                <a:cubicBezTo>
                  <a:pt x="3321" y="1660"/>
                  <a:pt x="3327" y="1662"/>
                  <a:pt x="3329" y="1660"/>
                </a:cubicBezTo>
                <a:lnTo>
                  <a:pt x="3329" y="1657"/>
                </a:lnTo>
                <a:cubicBezTo>
                  <a:pt x="3329" y="1655"/>
                  <a:pt x="3326" y="1656"/>
                  <a:pt x="3326" y="1655"/>
                </a:cubicBezTo>
                <a:cubicBezTo>
                  <a:pt x="3331" y="1652"/>
                  <a:pt x="3327" y="1642"/>
                  <a:pt x="3324" y="1639"/>
                </a:cubicBezTo>
                <a:close/>
                <a:moveTo>
                  <a:pt x="3349" y="1636"/>
                </a:moveTo>
                <a:cubicBezTo>
                  <a:pt x="3352" y="1640"/>
                  <a:pt x="3348" y="1645"/>
                  <a:pt x="3352" y="1649"/>
                </a:cubicBezTo>
                <a:lnTo>
                  <a:pt x="3352" y="1649"/>
                </a:lnTo>
                <a:cubicBezTo>
                  <a:pt x="3352" y="1643"/>
                  <a:pt x="3353" y="1637"/>
                  <a:pt x="3349" y="1636"/>
                </a:cubicBezTo>
                <a:close/>
                <a:moveTo>
                  <a:pt x="3362" y="1627"/>
                </a:moveTo>
                <a:cubicBezTo>
                  <a:pt x="3361" y="1627"/>
                  <a:pt x="3359" y="1628"/>
                  <a:pt x="3358" y="1629"/>
                </a:cubicBezTo>
                <a:cubicBezTo>
                  <a:pt x="3359" y="1631"/>
                  <a:pt x="3363" y="1630"/>
                  <a:pt x="3366" y="1630"/>
                </a:cubicBezTo>
                <a:lnTo>
                  <a:pt x="3366" y="1630"/>
                </a:lnTo>
                <a:cubicBezTo>
                  <a:pt x="3366" y="1628"/>
                  <a:pt x="3364" y="1627"/>
                  <a:pt x="3362" y="1627"/>
                </a:cubicBezTo>
                <a:close/>
                <a:moveTo>
                  <a:pt x="3355" y="1625"/>
                </a:moveTo>
                <a:cubicBezTo>
                  <a:pt x="3355" y="1631"/>
                  <a:pt x="3352" y="1639"/>
                  <a:pt x="3354" y="1644"/>
                </a:cubicBezTo>
                <a:lnTo>
                  <a:pt x="3354" y="1644"/>
                </a:lnTo>
                <a:cubicBezTo>
                  <a:pt x="3359" y="1640"/>
                  <a:pt x="3357" y="1631"/>
                  <a:pt x="3355" y="1625"/>
                </a:cubicBezTo>
                <a:close/>
                <a:moveTo>
                  <a:pt x="3343" y="1624"/>
                </a:moveTo>
                <a:cubicBezTo>
                  <a:pt x="3340" y="1630"/>
                  <a:pt x="3335" y="1627"/>
                  <a:pt x="3332" y="1631"/>
                </a:cubicBezTo>
                <a:cubicBezTo>
                  <a:pt x="3336" y="1633"/>
                  <a:pt x="3338" y="1629"/>
                  <a:pt x="3341" y="1632"/>
                </a:cubicBezTo>
                <a:cubicBezTo>
                  <a:pt x="3339" y="1633"/>
                  <a:pt x="3338" y="1635"/>
                  <a:pt x="3336" y="1635"/>
                </a:cubicBezTo>
                <a:cubicBezTo>
                  <a:pt x="3335" y="1635"/>
                  <a:pt x="3336" y="1633"/>
                  <a:pt x="3333" y="1633"/>
                </a:cubicBezTo>
                <a:cubicBezTo>
                  <a:pt x="3332" y="1634"/>
                  <a:pt x="3331" y="1636"/>
                  <a:pt x="3331" y="1638"/>
                </a:cubicBezTo>
                <a:cubicBezTo>
                  <a:pt x="3335" y="1638"/>
                  <a:pt x="3338" y="1640"/>
                  <a:pt x="3339" y="1643"/>
                </a:cubicBezTo>
                <a:cubicBezTo>
                  <a:pt x="3336" y="1647"/>
                  <a:pt x="3335" y="1651"/>
                  <a:pt x="3333" y="1655"/>
                </a:cubicBezTo>
                <a:cubicBezTo>
                  <a:pt x="3337" y="1654"/>
                  <a:pt x="3341" y="1654"/>
                  <a:pt x="3342" y="1649"/>
                </a:cubicBezTo>
                <a:cubicBezTo>
                  <a:pt x="3340" y="1649"/>
                  <a:pt x="3338" y="1650"/>
                  <a:pt x="3339" y="1647"/>
                </a:cubicBezTo>
                <a:cubicBezTo>
                  <a:pt x="3339" y="1643"/>
                  <a:pt x="3344" y="1644"/>
                  <a:pt x="3345" y="1640"/>
                </a:cubicBezTo>
                <a:lnTo>
                  <a:pt x="3345" y="1640"/>
                </a:lnTo>
                <a:cubicBezTo>
                  <a:pt x="3341" y="1637"/>
                  <a:pt x="3345" y="1629"/>
                  <a:pt x="3343" y="1624"/>
                </a:cubicBezTo>
                <a:close/>
                <a:moveTo>
                  <a:pt x="3333" y="1623"/>
                </a:moveTo>
                <a:cubicBezTo>
                  <a:pt x="3331" y="1625"/>
                  <a:pt x="3332" y="1627"/>
                  <a:pt x="3334" y="1628"/>
                </a:cubicBezTo>
                <a:lnTo>
                  <a:pt x="3334" y="1628"/>
                </a:lnTo>
                <a:cubicBezTo>
                  <a:pt x="3335" y="1626"/>
                  <a:pt x="3334" y="1625"/>
                  <a:pt x="3333" y="1623"/>
                </a:cubicBezTo>
                <a:close/>
                <a:moveTo>
                  <a:pt x="3338" y="1619"/>
                </a:moveTo>
                <a:cubicBezTo>
                  <a:pt x="3338" y="1620"/>
                  <a:pt x="3338" y="1620"/>
                  <a:pt x="3338" y="1621"/>
                </a:cubicBezTo>
                <a:cubicBezTo>
                  <a:pt x="3338" y="1622"/>
                  <a:pt x="3339" y="1623"/>
                  <a:pt x="3341" y="1622"/>
                </a:cubicBezTo>
                <a:cubicBezTo>
                  <a:pt x="3342" y="1622"/>
                  <a:pt x="3342" y="1620"/>
                  <a:pt x="3342" y="1619"/>
                </a:cubicBezTo>
                <a:lnTo>
                  <a:pt x="3338" y="1619"/>
                </a:lnTo>
                <a:close/>
                <a:moveTo>
                  <a:pt x="3337" y="1617"/>
                </a:moveTo>
                <a:lnTo>
                  <a:pt x="3337" y="1617"/>
                </a:lnTo>
                <a:lnTo>
                  <a:pt x="3335" y="1617"/>
                </a:lnTo>
                <a:cubicBezTo>
                  <a:pt x="3334" y="1618"/>
                  <a:pt x="3334" y="1619"/>
                  <a:pt x="3334" y="1621"/>
                </a:cubicBezTo>
                <a:cubicBezTo>
                  <a:pt x="3336" y="1621"/>
                  <a:pt x="3337" y="1620"/>
                  <a:pt x="3337" y="1619"/>
                </a:cubicBezTo>
                <a:lnTo>
                  <a:pt x="3337" y="1617"/>
                </a:lnTo>
                <a:lnTo>
                  <a:pt x="3337" y="1617"/>
                </a:lnTo>
                <a:lnTo>
                  <a:pt x="3337" y="1617"/>
                </a:lnTo>
                <a:close/>
                <a:moveTo>
                  <a:pt x="3321" y="1617"/>
                </a:moveTo>
                <a:lnTo>
                  <a:pt x="3321" y="1619"/>
                </a:lnTo>
                <a:lnTo>
                  <a:pt x="3323" y="1619"/>
                </a:lnTo>
                <a:lnTo>
                  <a:pt x="3323" y="1617"/>
                </a:lnTo>
                <a:lnTo>
                  <a:pt x="3321" y="1617"/>
                </a:lnTo>
                <a:close/>
                <a:moveTo>
                  <a:pt x="3344" y="1613"/>
                </a:moveTo>
                <a:cubicBezTo>
                  <a:pt x="3343" y="1613"/>
                  <a:pt x="3341" y="1613"/>
                  <a:pt x="3341" y="1615"/>
                </a:cubicBezTo>
                <a:lnTo>
                  <a:pt x="3343" y="1615"/>
                </a:lnTo>
                <a:cubicBezTo>
                  <a:pt x="3343" y="1614"/>
                  <a:pt x="3344" y="1614"/>
                  <a:pt x="3344" y="1613"/>
                </a:cubicBezTo>
                <a:close/>
                <a:moveTo>
                  <a:pt x="3359" y="1613"/>
                </a:moveTo>
                <a:cubicBezTo>
                  <a:pt x="3357" y="1615"/>
                  <a:pt x="3361" y="1616"/>
                  <a:pt x="3358" y="1616"/>
                </a:cubicBezTo>
                <a:cubicBezTo>
                  <a:pt x="3357" y="1617"/>
                  <a:pt x="3356" y="1616"/>
                  <a:pt x="3356" y="1618"/>
                </a:cubicBezTo>
                <a:lnTo>
                  <a:pt x="3356" y="1618"/>
                </a:lnTo>
                <a:cubicBezTo>
                  <a:pt x="3359" y="1621"/>
                  <a:pt x="3366" y="1614"/>
                  <a:pt x="3359" y="1613"/>
                </a:cubicBezTo>
                <a:close/>
                <a:moveTo>
                  <a:pt x="3329" y="1604"/>
                </a:moveTo>
                <a:lnTo>
                  <a:pt x="3329" y="1604"/>
                </a:lnTo>
                <a:cubicBezTo>
                  <a:pt x="3325" y="1603"/>
                  <a:pt x="3326" y="1607"/>
                  <a:pt x="3325" y="1609"/>
                </a:cubicBezTo>
                <a:cubicBezTo>
                  <a:pt x="3328" y="1609"/>
                  <a:pt x="3328" y="1606"/>
                  <a:pt x="3329" y="1604"/>
                </a:cubicBezTo>
                <a:close/>
                <a:moveTo>
                  <a:pt x="3316" y="1604"/>
                </a:moveTo>
                <a:lnTo>
                  <a:pt x="3316" y="1604"/>
                </a:lnTo>
                <a:cubicBezTo>
                  <a:pt x="3315" y="1608"/>
                  <a:pt x="3319" y="1607"/>
                  <a:pt x="3319" y="1610"/>
                </a:cubicBezTo>
                <a:cubicBezTo>
                  <a:pt x="3321" y="1611"/>
                  <a:pt x="3323" y="1607"/>
                  <a:pt x="3321" y="1607"/>
                </a:cubicBezTo>
                <a:cubicBezTo>
                  <a:pt x="3321" y="1608"/>
                  <a:pt x="3321" y="1609"/>
                  <a:pt x="3320" y="1609"/>
                </a:cubicBezTo>
                <a:cubicBezTo>
                  <a:pt x="3319" y="1607"/>
                  <a:pt x="3319" y="1605"/>
                  <a:pt x="3320" y="1604"/>
                </a:cubicBezTo>
                <a:lnTo>
                  <a:pt x="3316" y="1604"/>
                </a:lnTo>
                <a:close/>
                <a:moveTo>
                  <a:pt x="3349" y="1602"/>
                </a:moveTo>
                <a:cubicBezTo>
                  <a:pt x="3345" y="1602"/>
                  <a:pt x="3344" y="1608"/>
                  <a:pt x="3337" y="1606"/>
                </a:cubicBezTo>
                <a:cubicBezTo>
                  <a:pt x="3336" y="1608"/>
                  <a:pt x="3340" y="1610"/>
                  <a:pt x="3337" y="1610"/>
                </a:cubicBezTo>
                <a:cubicBezTo>
                  <a:pt x="3337" y="1610"/>
                  <a:pt x="3337" y="1608"/>
                  <a:pt x="3336" y="1608"/>
                </a:cubicBezTo>
                <a:cubicBezTo>
                  <a:pt x="3336" y="1610"/>
                  <a:pt x="3335" y="1614"/>
                  <a:pt x="3337" y="1614"/>
                </a:cubicBezTo>
                <a:cubicBezTo>
                  <a:pt x="3342" y="1609"/>
                  <a:pt x="3349" y="1618"/>
                  <a:pt x="3353" y="1613"/>
                </a:cubicBezTo>
                <a:cubicBezTo>
                  <a:pt x="3348" y="1611"/>
                  <a:pt x="3344" y="1614"/>
                  <a:pt x="3343" y="1608"/>
                </a:cubicBezTo>
                <a:lnTo>
                  <a:pt x="3343" y="1608"/>
                </a:lnTo>
                <a:cubicBezTo>
                  <a:pt x="3344" y="1608"/>
                  <a:pt x="3344" y="1607"/>
                  <a:pt x="3345" y="1607"/>
                </a:cubicBezTo>
                <a:cubicBezTo>
                  <a:pt x="3345" y="1609"/>
                  <a:pt x="3345" y="1611"/>
                  <a:pt x="3347" y="1609"/>
                </a:cubicBezTo>
                <a:cubicBezTo>
                  <a:pt x="3349" y="1608"/>
                  <a:pt x="3350" y="1605"/>
                  <a:pt x="3351" y="1603"/>
                </a:cubicBezTo>
                <a:cubicBezTo>
                  <a:pt x="3350" y="1602"/>
                  <a:pt x="3350" y="1602"/>
                  <a:pt x="3349" y="1602"/>
                </a:cubicBezTo>
                <a:close/>
                <a:moveTo>
                  <a:pt x="3357" y="1599"/>
                </a:moveTo>
                <a:lnTo>
                  <a:pt x="3357" y="1600"/>
                </a:lnTo>
                <a:cubicBezTo>
                  <a:pt x="3355" y="1599"/>
                  <a:pt x="3353" y="1601"/>
                  <a:pt x="3353" y="1603"/>
                </a:cubicBezTo>
                <a:cubicBezTo>
                  <a:pt x="3354" y="1603"/>
                  <a:pt x="3356" y="1604"/>
                  <a:pt x="3357" y="1604"/>
                </a:cubicBezTo>
                <a:cubicBezTo>
                  <a:pt x="3357" y="1606"/>
                  <a:pt x="3357" y="1608"/>
                  <a:pt x="3359" y="1608"/>
                </a:cubicBezTo>
                <a:cubicBezTo>
                  <a:pt x="3359" y="1607"/>
                  <a:pt x="3359" y="1606"/>
                  <a:pt x="3359" y="1605"/>
                </a:cubicBezTo>
                <a:cubicBezTo>
                  <a:pt x="3360" y="1605"/>
                  <a:pt x="3360" y="1606"/>
                  <a:pt x="3361" y="1606"/>
                </a:cubicBezTo>
                <a:lnTo>
                  <a:pt x="3361" y="1606"/>
                </a:lnTo>
                <a:cubicBezTo>
                  <a:pt x="3362" y="1604"/>
                  <a:pt x="3361" y="1601"/>
                  <a:pt x="3359" y="1600"/>
                </a:cubicBezTo>
                <a:cubicBezTo>
                  <a:pt x="3359" y="1599"/>
                  <a:pt x="3358" y="1599"/>
                  <a:pt x="3357" y="1599"/>
                </a:cubicBezTo>
                <a:close/>
                <a:moveTo>
                  <a:pt x="3329" y="1598"/>
                </a:moveTo>
                <a:cubicBezTo>
                  <a:pt x="3327" y="1598"/>
                  <a:pt x="3325" y="1598"/>
                  <a:pt x="3326" y="1600"/>
                </a:cubicBezTo>
                <a:lnTo>
                  <a:pt x="3328" y="1600"/>
                </a:lnTo>
                <a:cubicBezTo>
                  <a:pt x="3328" y="1599"/>
                  <a:pt x="3329" y="1599"/>
                  <a:pt x="3329" y="1598"/>
                </a:cubicBezTo>
                <a:close/>
                <a:moveTo>
                  <a:pt x="3334" y="1596"/>
                </a:moveTo>
                <a:cubicBezTo>
                  <a:pt x="3332" y="1601"/>
                  <a:pt x="3340" y="1601"/>
                  <a:pt x="3341" y="1599"/>
                </a:cubicBezTo>
                <a:cubicBezTo>
                  <a:pt x="3339" y="1600"/>
                  <a:pt x="3339" y="1599"/>
                  <a:pt x="3339" y="1598"/>
                </a:cubicBezTo>
                <a:lnTo>
                  <a:pt x="3339" y="1596"/>
                </a:lnTo>
                <a:lnTo>
                  <a:pt x="3339" y="1596"/>
                </a:lnTo>
                <a:lnTo>
                  <a:pt x="3339" y="1596"/>
                </a:lnTo>
                <a:lnTo>
                  <a:pt x="3339" y="1596"/>
                </a:lnTo>
                <a:lnTo>
                  <a:pt x="3337" y="1597"/>
                </a:lnTo>
                <a:cubicBezTo>
                  <a:pt x="3336" y="1597"/>
                  <a:pt x="3335" y="1598"/>
                  <a:pt x="3334" y="1596"/>
                </a:cubicBezTo>
                <a:close/>
                <a:moveTo>
                  <a:pt x="3385" y="1590"/>
                </a:moveTo>
                <a:cubicBezTo>
                  <a:pt x="3383" y="1590"/>
                  <a:pt x="3382" y="1591"/>
                  <a:pt x="3382" y="1592"/>
                </a:cubicBezTo>
                <a:cubicBezTo>
                  <a:pt x="3382" y="1592"/>
                  <a:pt x="3383" y="1593"/>
                  <a:pt x="3383" y="1593"/>
                </a:cubicBezTo>
                <a:lnTo>
                  <a:pt x="3383" y="1593"/>
                </a:lnTo>
                <a:lnTo>
                  <a:pt x="3383" y="1593"/>
                </a:lnTo>
                <a:lnTo>
                  <a:pt x="3384" y="1593"/>
                </a:lnTo>
                <a:lnTo>
                  <a:pt x="3383" y="1593"/>
                </a:lnTo>
                <a:lnTo>
                  <a:pt x="3384" y="1592"/>
                </a:lnTo>
                <a:cubicBezTo>
                  <a:pt x="3384" y="1592"/>
                  <a:pt x="3385" y="1591"/>
                  <a:pt x="3385" y="1590"/>
                </a:cubicBezTo>
                <a:close/>
                <a:moveTo>
                  <a:pt x="3327" y="1588"/>
                </a:moveTo>
                <a:cubicBezTo>
                  <a:pt x="3326" y="1588"/>
                  <a:pt x="3325" y="1589"/>
                  <a:pt x="3326" y="1591"/>
                </a:cubicBezTo>
                <a:lnTo>
                  <a:pt x="3329" y="1591"/>
                </a:lnTo>
                <a:cubicBezTo>
                  <a:pt x="3329" y="1589"/>
                  <a:pt x="3328" y="1588"/>
                  <a:pt x="3327" y="1588"/>
                </a:cubicBezTo>
                <a:close/>
                <a:moveTo>
                  <a:pt x="3320" y="1588"/>
                </a:moveTo>
                <a:cubicBezTo>
                  <a:pt x="3320" y="1593"/>
                  <a:pt x="3315" y="1586"/>
                  <a:pt x="3317" y="1591"/>
                </a:cubicBezTo>
                <a:cubicBezTo>
                  <a:pt x="3319" y="1590"/>
                  <a:pt x="3319" y="1593"/>
                  <a:pt x="3321" y="1596"/>
                </a:cubicBezTo>
                <a:lnTo>
                  <a:pt x="3321" y="1596"/>
                </a:lnTo>
                <a:cubicBezTo>
                  <a:pt x="3322" y="1594"/>
                  <a:pt x="3322" y="1590"/>
                  <a:pt x="3323" y="1588"/>
                </a:cubicBezTo>
                <a:lnTo>
                  <a:pt x="3320" y="1588"/>
                </a:lnTo>
                <a:close/>
                <a:moveTo>
                  <a:pt x="3352" y="1586"/>
                </a:moveTo>
                <a:cubicBezTo>
                  <a:pt x="3352" y="1588"/>
                  <a:pt x="3350" y="1588"/>
                  <a:pt x="3349" y="1588"/>
                </a:cubicBezTo>
                <a:lnTo>
                  <a:pt x="3349" y="1588"/>
                </a:lnTo>
                <a:cubicBezTo>
                  <a:pt x="3348" y="1594"/>
                  <a:pt x="3355" y="1588"/>
                  <a:pt x="3352" y="1586"/>
                </a:cubicBezTo>
                <a:close/>
                <a:moveTo>
                  <a:pt x="3334" y="1583"/>
                </a:moveTo>
                <a:cubicBezTo>
                  <a:pt x="3334" y="1585"/>
                  <a:pt x="3334" y="1587"/>
                  <a:pt x="3333" y="1589"/>
                </a:cubicBezTo>
                <a:cubicBezTo>
                  <a:pt x="3334" y="1590"/>
                  <a:pt x="3338" y="1590"/>
                  <a:pt x="3338" y="1588"/>
                </a:cubicBezTo>
                <a:lnTo>
                  <a:pt x="3338" y="1588"/>
                </a:lnTo>
                <a:cubicBezTo>
                  <a:pt x="3336" y="1586"/>
                  <a:pt x="3337" y="1583"/>
                  <a:pt x="3334" y="1583"/>
                </a:cubicBezTo>
                <a:close/>
                <a:moveTo>
                  <a:pt x="3322" y="1579"/>
                </a:moveTo>
                <a:cubicBezTo>
                  <a:pt x="3319" y="1580"/>
                  <a:pt x="3315" y="1581"/>
                  <a:pt x="3315" y="1586"/>
                </a:cubicBezTo>
                <a:lnTo>
                  <a:pt x="3315" y="1587"/>
                </a:lnTo>
                <a:cubicBezTo>
                  <a:pt x="3319" y="1590"/>
                  <a:pt x="3323" y="1585"/>
                  <a:pt x="3322" y="1579"/>
                </a:cubicBezTo>
                <a:close/>
                <a:moveTo>
                  <a:pt x="3327" y="1578"/>
                </a:moveTo>
                <a:cubicBezTo>
                  <a:pt x="3326" y="1578"/>
                  <a:pt x="3326" y="1579"/>
                  <a:pt x="3325" y="1580"/>
                </a:cubicBezTo>
                <a:cubicBezTo>
                  <a:pt x="3327" y="1582"/>
                  <a:pt x="3328" y="1579"/>
                  <a:pt x="3327" y="1578"/>
                </a:cubicBezTo>
                <a:close/>
                <a:moveTo>
                  <a:pt x="3328" y="1570"/>
                </a:moveTo>
                <a:cubicBezTo>
                  <a:pt x="3331" y="1574"/>
                  <a:pt x="3334" y="1580"/>
                  <a:pt x="3338" y="1583"/>
                </a:cubicBezTo>
                <a:cubicBezTo>
                  <a:pt x="3341" y="1580"/>
                  <a:pt x="3337" y="1580"/>
                  <a:pt x="3336" y="1579"/>
                </a:cubicBezTo>
                <a:cubicBezTo>
                  <a:pt x="3338" y="1578"/>
                  <a:pt x="3339" y="1577"/>
                  <a:pt x="3341" y="1577"/>
                </a:cubicBezTo>
                <a:lnTo>
                  <a:pt x="3344" y="1577"/>
                </a:lnTo>
                <a:cubicBezTo>
                  <a:pt x="3345" y="1574"/>
                  <a:pt x="3342" y="1574"/>
                  <a:pt x="3341" y="1575"/>
                </a:cubicBezTo>
                <a:lnTo>
                  <a:pt x="3341" y="1575"/>
                </a:lnTo>
                <a:cubicBezTo>
                  <a:pt x="3338" y="1575"/>
                  <a:pt x="3334" y="1576"/>
                  <a:pt x="3334" y="1570"/>
                </a:cubicBezTo>
                <a:lnTo>
                  <a:pt x="3328" y="1570"/>
                </a:lnTo>
                <a:close/>
                <a:moveTo>
                  <a:pt x="3318" y="1567"/>
                </a:moveTo>
                <a:cubicBezTo>
                  <a:pt x="3319" y="1571"/>
                  <a:pt x="3315" y="1569"/>
                  <a:pt x="3315" y="1572"/>
                </a:cubicBezTo>
                <a:cubicBezTo>
                  <a:pt x="3320" y="1571"/>
                  <a:pt x="3316" y="1579"/>
                  <a:pt x="3321" y="1578"/>
                </a:cubicBezTo>
                <a:lnTo>
                  <a:pt x="3321" y="1578"/>
                </a:lnTo>
                <a:cubicBezTo>
                  <a:pt x="3323" y="1575"/>
                  <a:pt x="3321" y="1568"/>
                  <a:pt x="3318" y="1567"/>
                </a:cubicBezTo>
                <a:close/>
                <a:moveTo>
                  <a:pt x="3317" y="1561"/>
                </a:moveTo>
                <a:cubicBezTo>
                  <a:pt x="3315" y="1568"/>
                  <a:pt x="3320" y="1564"/>
                  <a:pt x="3317" y="1561"/>
                </a:cubicBezTo>
                <a:close/>
                <a:moveTo>
                  <a:pt x="3315" y="1552"/>
                </a:moveTo>
                <a:cubicBezTo>
                  <a:pt x="3314" y="1553"/>
                  <a:pt x="3314" y="1557"/>
                  <a:pt x="3317" y="1557"/>
                </a:cubicBezTo>
                <a:lnTo>
                  <a:pt x="3317" y="1557"/>
                </a:lnTo>
                <a:cubicBezTo>
                  <a:pt x="3316" y="1554"/>
                  <a:pt x="3319" y="1553"/>
                  <a:pt x="3315" y="1552"/>
                </a:cubicBezTo>
                <a:close/>
                <a:moveTo>
                  <a:pt x="3321" y="1533"/>
                </a:moveTo>
                <a:lnTo>
                  <a:pt x="3321" y="1533"/>
                </a:lnTo>
                <a:cubicBezTo>
                  <a:pt x="3319" y="1535"/>
                  <a:pt x="3319" y="1537"/>
                  <a:pt x="3322" y="1538"/>
                </a:cubicBezTo>
                <a:cubicBezTo>
                  <a:pt x="3322" y="1535"/>
                  <a:pt x="3323" y="1534"/>
                  <a:pt x="3321" y="1533"/>
                </a:cubicBezTo>
                <a:close/>
                <a:moveTo>
                  <a:pt x="3316" y="1521"/>
                </a:moveTo>
                <a:lnTo>
                  <a:pt x="3316" y="1523"/>
                </a:lnTo>
                <a:cubicBezTo>
                  <a:pt x="3317" y="1523"/>
                  <a:pt x="3317" y="1523"/>
                  <a:pt x="3318" y="1524"/>
                </a:cubicBezTo>
                <a:lnTo>
                  <a:pt x="3318" y="1524"/>
                </a:lnTo>
                <a:lnTo>
                  <a:pt x="3318" y="1524"/>
                </a:lnTo>
                <a:lnTo>
                  <a:pt x="3318" y="1524"/>
                </a:lnTo>
                <a:lnTo>
                  <a:pt x="3318" y="1524"/>
                </a:lnTo>
                <a:lnTo>
                  <a:pt x="3318" y="1523"/>
                </a:lnTo>
                <a:cubicBezTo>
                  <a:pt x="3318" y="1521"/>
                  <a:pt x="3318" y="1520"/>
                  <a:pt x="3316" y="1521"/>
                </a:cubicBezTo>
                <a:close/>
                <a:moveTo>
                  <a:pt x="3304" y="1520"/>
                </a:moveTo>
                <a:cubicBezTo>
                  <a:pt x="3303" y="1520"/>
                  <a:pt x="3301" y="1521"/>
                  <a:pt x="3301" y="1522"/>
                </a:cubicBezTo>
                <a:cubicBezTo>
                  <a:pt x="3303" y="1523"/>
                  <a:pt x="3307" y="1524"/>
                  <a:pt x="3308" y="1522"/>
                </a:cubicBezTo>
                <a:lnTo>
                  <a:pt x="3308" y="1521"/>
                </a:lnTo>
                <a:lnTo>
                  <a:pt x="3308" y="1521"/>
                </a:lnTo>
                <a:lnTo>
                  <a:pt x="3308" y="1521"/>
                </a:lnTo>
                <a:lnTo>
                  <a:pt x="3308" y="1521"/>
                </a:lnTo>
                <a:lnTo>
                  <a:pt x="3308" y="1521"/>
                </a:lnTo>
                <a:cubicBezTo>
                  <a:pt x="3307" y="1520"/>
                  <a:pt x="3305" y="1520"/>
                  <a:pt x="3304" y="1520"/>
                </a:cubicBezTo>
                <a:close/>
                <a:moveTo>
                  <a:pt x="3353" y="1519"/>
                </a:moveTo>
                <a:lnTo>
                  <a:pt x="3353" y="1519"/>
                </a:lnTo>
                <a:lnTo>
                  <a:pt x="3353" y="1519"/>
                </a:lnTo>
                <a:lnTo>
                  <a:pt x="3353" y="1519"/>
                </a:lnTo>
                <a:close/>
                <a:moveTo>
                  <a:pt x="3364" y="1518"/>
                </a:moveTo>
                <a:lnTo>
                  <a:pt x="3363" y="1519"/>
                </a:lnTo>
                <a:lnTo>
                  <a:pt x="3363" y="1518"/>
                </a:lnTo>
                <a:cubicBezTo>
                  <a:pt x="3361" y="1518"/>
                  <a:pt x="3359" y="1519"/>
                  <a:pt x="3359" y="1521"/>
                </a:cubicBezTo>
                <a:cubicBezTo>
                  <a:pt x="3360" y="1520"/>
                  <a:pt x="3362" y="1520"/>
                  <a:pt x="3363" y="1519"/>
                </a:cubicBezTo>
                <a:lnTo>
                  <a:pt x="3363" y="1519"/>
                </a:lnTo>
                <a:lnTo>
                  <a:pt x="3364" y="1519"/>
                </a:lnTo>
                <a:lnTo>
                  <a:pt x="3364" y="1518"/>
                </a:lnTo>
                <a:close/>
                <a:moveTo>
                  <a:pt x="3314" y="1512"/>
                </a:moveTo>
                <a:lnTo>
                  <a:pt x="3314" y="1512"/>
                </a:lnTo>
                <a:cubicBezTo>
                  <a:pt x="3314" y="1515"/>
                  <a:pt x="3314" y="1516"/>
                  <a:pt x="3316" y="1516"/>
                </a:cubicBezTo>
                <a:cubicBezTo>
                  <a:pt x="3316" y="1513"/>
                  <a:pt x="3315" y="1512"/>
                  <a:pt x="3314" y="1512"/>
                </a:cubicBezTo>
                <a:close/>
                <a:moveTo>
                  <a:pt x="3270" y="1505"/>
                </a:moveTo>
                <a:cubicBezTo>
                  <a:pt x="3269" y="1505"/>
                  <a:pt x="3268" y="1506"/>
                  <a:pt x="3267" y="1507"/>
                </a:cubicBezTo>
                <a:lnTo>
                  <a:pt x="3267" y="1507"/>
                </a:lnTo>
                <a:cubicBezTo>
                  <a:pt x="3270" y="1508"/>
                  <a:pt x="3271" y="1512"/>
                  <a:pt x="3275" y="1510"/>
                </a:cubicBezTo>
                <a:cubicBezTo>
                  <a:pt x="3275" y="1507"/>
                  <a:pt x="3272" y="1505"/>
                  <a:pt x="3270" y="1505"/>
                </a:cubicBezTo>
                <a:close/>
                <a:moveTo>
                  <a:pt x="3292" y="1504"/>
                </a:moveTo>
                <a:lnTo>
                  <a:pt x="3292" y="1504"/>
                </a:lnTo>
                <a:lnTo>
                  <a:pt x="3291" y="1505"/>
                </a:lnTo>
                <a:cubicBezTo>
                  <a:pt x="3288" y="1506"/>
                  <a:pt x="3289" y="1508"/>
                  <a:pt x="3288" y="1510"/>
                </a:cubicBezTo>
                <a:cubicBezTo>
                  <a:pt x="3291" y="1510"/>
                  <a:pt x="3291" y="1508"/>
                  <a:pt x="3292" y="1506"/>
                </a:cubicBezTo>
                <a:lnTo>
                  <a:pt x="3292" y="1504"/>
                </a:lnTo>
                <a:lnTo>
                  <a:pt x="3293" y="1504"/>
                </a:lnTo>
                <a:lnTo>
                  <a:pt x="3292" y="1504"/>
                </a:lnTo>
                <a:close/>
                <a:moveTo>
                  <a:pt x="3279" y="1503"/>
                </a:moveTo>
                <a:cubicBezTo>
                  <a:pt x="3279" y="1504"/>
                  <a:pt x="3279" y="1504"/>
                  <a:pt x="3279" y="1505"/>
                </a:cubicBezTo>
                <a:cubicBezTo>
                  <a:pt x="3280" y="1506"/>
                  <a:pt x="3281" y="1507"/>
                  <a:pt x="3282" y="1506"/>
                </a:cubicBezTo>
                <a:cubicBezTo>
                  <a:pt x="3282" y="1506"/>
                  <a:pt x="3283" y="1505"/>
                  <a:pt x="3283" y="1505"/>
                </a:cubicBezTo>
                <a:lnTo>
                  <a:pt x="3283" y="1503"/>
                </a:lnTo>
                <a:lnTo>
                  <a:pt x="3283" y="1503"/>
                </a:lnTo>
                <a:lnTo>
                  <a:pt x="3283" y="1503"/>
                </a:lnTo>
                <a:lnTo>
                  <a:pt x="3283" y="1503"/>
                </a:lnTo>
                <a:lnTo>
                  <a:pt x="3281" y="1503"/>
                </a:lnTo>
                <a:cubicBezTo>
                  <a:pt x="3281" y="1503"/>
                  <a:pt x="3280" y="1503"/>
                  <a:pt x="3279" y="1503"/>
                </a:cubicBezTo>
                <a:close/>
                <a:moveTo>
                  <a:pt x="3298" y="1502"/>
                </a:moveTo>
                <a:lnTo>
                  <a:pt x="3298" y="1503"/>
                </a:lnTo>
                <a:lnTo>
                  <a:pt x="3297" y="1503"/>
                </a:lnTo>
                <a:cubicBezTo>
                  <a:pt x="3296" y="1503"/>
                  <a:pt x="3296" y="1503"/>
                  <a:pt x="3295" y="1503"/>
                </a:cubicBezTo>
                <a:cubicBezTo>
                  <a:pt x="3295" y="1505"/>
                  <a:pt x="3296" y="1507"/>
                  <a:pt x="3297" y="1508"/>
                </a:cubicBezTo>
                <a:cubicBezTo>
                  <a:pt x="3297" y="1506"/>
                  <a:pt x="3298" y="1505"/>
                  <a:pt x="3298" y="1504"/>
                </a:cubicBezTo>
                <a:lnTo>
                  <a:pt x="3298" y="1503"/>
                </a:lnTo>
                <a:lnTo>
                  <a:pt x="3299" y="1503"/>
                </a:lnTo>
                <a:lnTo>
                  <a:pt x="3298" y="1502"/>
                </a:lnTo>
                <a:close/>
                <a:moveTo>
                  <a:pt x="3305" y="1501"/>
                </a:moveTo>
                <a:lnTo>
                  <a:pt x="3305" y="1502"/>
                </a:lnTo>
                <a:lnTo>
                  <a:pt x="3304" y="1502"/>
                </a:lnTo>
                <a:cubicBezTo>
                  <a:pt x="3304" y="1502"/>
                  <a:pt x="3303" y="1501"/>
                  <a:pt x="3303" y="1501"/>
                </a:cubicBezTo>
                <a:cubicBezTo>
                  <a:pt x="3302" y="1504"/>
                  <a:pt x="3299" y="1509"/>
                  <a:pt x="3303" y="1509"/>
                </a:cubicBezTo>
                <a:cubicBezTo>
                  <a:pt x="3303" y="1506"/>
                  <a:pt x="3305" y="1506"/>
                  <a:pt x="3305" y="1504"/>
                </a:cubicBezTo>
                <a:lnTo>
                  <a:pt x="3305" y="1502"/>
                </a:lnTo>
                <a:lnTo>
                  <a:pt x="3306" y="1502"/>
                </a:lnTo>
                <a:lnTo>
                  <a:pt x="3305" y="1501"/>
                </a:lnTo>
                <a:close/>
                <a:moveTo>
                  <a:pt x="3348" y="1499"/>
                </a:moveTo>
                <a:cubicBezTo>
                  <a:pt x="3344" y="1501"/>
                  <a:pt x="3343" y="1505"/>
                  <a:pt x="3339" y="1506"/>
                </a:cubicBezTo>
                <a:cubicBezTo>
                  <a:pt x="3338" y="1503"/>
                  <a:pt x="3342" y="1503"/>
                  <a:pt x="3340" y="1501"/>
                </a:cubicBezTo>
                <a:cubicBezTo>
                  <a:pt x="3337" y="1501"/>
                  <a:pt x="3329" y="1498"/>
                  <a:pt x="3330" y="1505"/>
                </a:cubicBezTo>
                <a:cubicBezTo>
                  <a:pt x="3336" y="1503"/>
                  <a:pt x="3333" y="1507"/>
                  <a:pt x="3335" y="1509"/>
                </a:cubicBezTo>
                <a:cubicBezTo>
                  <a:pt x="3336" y="1506"/>
                  <a:pt x="3340" y="1506"/>
                  <a:pt x="3339" y="1511"/>
                </a:cubicBezTo>
                <a:lnTo>
                  <a:pt x="3334" y="1511"/>
                </a:lnTo>
                <a:cubicBezTo>
                  <a:pt x="3335" y="1514"/>
                  <a:pt x="3338" y="1515"/>
                  <a:pt x="3340" y="1517"/>
                </a:cubicBezTo>
                <a:cubicBezTo>
                  <a:pt x="3343" y="1515"/>
                  <a:pt x="3343" y="1509"/>
                  <a:pt x="3347" y="1507"/>
                </a:cubicBezTo>
                <a:cubicBezTo>
                  <a:pt x="3349" y="1508"/>
                  <a:pt x="3347" y="1512"/>
                  <a:pt x="3350" y="1511"/>
                </a:cubicBezTo>
                <a:lnTo>
                  <a:pt x="3350" y="1512"/>
                </a:lnTo>
                <a:cubicBezTo>
                  <a:pt x="3352" y="1507"/>
                  <a:pt x="3351" y="1502"/>
                  <a:pt x="3348" y="1499"/>
                </a:cubicBezTo>
                <a:close/>
                <a:moveTo>
                  <a:pt x="3321" y="1496"/>
                </a:moveTo>
                <a:lnTo>
                  <a:pt x="3322" y="1497"/>
                </a:lnTo>
                <a:lnTo>
                  <a:pt x="3321" y="1496"/>
                </a:lnTo>
                <a:lnTo>
                  <a:pt x="3321" y="1496"/>
                </a:lnTo>
                <a:close/>
                <a:moveTo>
                  <a:pt x="3342" y="1496"/>
                </a:moveTo>
                <a:cubicBezTo>
                  <a:pt x="3341" y="1495"/>
                  <a:pt x="3341" y="1498"/>
                  <a:pt x="3345" y="1500"/>
                </a:cubicBezTo>
                <a:cubicBezTo>
                  <a:pt x="3344" y="1497"/>
                  <a:pt x="3343" y="1496"/>
                  <a:pt x="3342" y="1496"/>
                </a:cubicBezTo>
                <a:close/>
                <a:moveTo>
                  <a:pt x="3329" y="1494"/>
                </a:moveTo>
                <a:cubicBezTo>
                  <a:pt x="3328" y="1495"/>
                  <a:pt x="3328" y="1495"/>
                  <a:pt x="3327" y="1495"/>
                </a:cubicBezTo>
                <a:lnTo>
                  <a:pt x="3327" y="1499"/>
                </a:lnTo>
                <a:lnTo>
                  <a:pt x="3328" y="1500"/>
                </a:lnTo>
                <a:cubicBezTo>
                  <a:pt x="3330" y="1500"/>
                  <a:pt x="3332" y="1498"/>
                  <a:pt x="3334" y="1497"/>
                </a:cubicBezTo>
                <a:cubicBezTo>
                  <a:pt x="3331" y="1497"/>
                  <a:pt x="3331" y="1494"/>
                  <a:pt x="3329" y="1494"/>
                </a:cubicBezTo>
                <a:close/>
                <a:moveTo>
                  <a:pt x="3337" y="1494"/>
                </a:moveTo>
                <a:cubicBezTo>
                  <a:pt x="3338" y="1496"/>
                  <a:pt x="3337" y="1499"/>
                  <a:pt x="3338" y="1499"/>
                </a:cubicBezTo>
                <a:lnTo>
                  <a:pt x="3339" y="1499"/>
                </a:lnTo>
                <a:cubicBezTo>
                  <a:pt x="3339" y="1498"/>
                  <a:pt x="3342" y="1498"/>
                  <a:pt x="3340" y="1494"/>
                </a:cubicBezTo>
                <a:cubicBezTo>
                  <a:pt x="3339" y="1494"/>
                  <a:pt x="3338" y="1494"/>
                  <a:pt x="3337" y="1494"/>
                </a:cubicBezTo>
                <a:close/>
                <a:moveTo>
                  <a:pt x="3265" y="1481"/>
                </a:moveTo>
                <a:lnTo>
                  <a:pt x="3266" y="1481"/>
                </a:lnTo>
                <a:cubicBezTo>
                  <a:pt x="3264" y="1483"/>
                  <a:pt x="3264" y="1487"/>
                  <a:pt x="3266" y="1486"/>
                </a:cubicBezTo>
                <a:cubicBezTo>
                  <a:pt x="3268" y="1485"/>
                  <a:pt x="3268" y="1481"/>
                  <a:pt x="3265" y="1481"/>
                </a:cubicBezTo>
                <a:close/>
                <a:moveTo>
                  <a:pt x="3293" y="1481"/>
                </a:moveTo>
                <a:cubicBezTo>
                  <a:pt x="3291" y="1481"/>
                  <a:pt x="3289" y="1481"/>
                  <a:pt x="3289" y="1482"/>
                </a:cubicBezTo>
                <a:lnTo>
                  <a:pt x="3289" y="1483"/>
                </a:lnTo>
                <a:cubicBezTo>
                  <a:pt x="3290" y="1482"/>
                  <a:pt x="3293" y="1483"/>
                  <a:pt x="3293" y="1481"/>
                </a:cubicBezTo>
                <a:close/>
                <a:moveTo>
                  <a:pt x="3299" y="1481"/>
                </a:moveTo>
                <a:cubicBezTo>
                  <a:pt x="3298" y="1481"/>
                  <a:pt x="3296" y="1481"/>
                  <a:pt x="3297" y="1482"/>
                </a:cubicBezTo>
                <a:lnTo>
                  <a:pt x="3297" y="1482"/>
                </a:lnTo>
                <a:cubicBezTo>
                  <a:pt x="3299" y="1482"/>
                  <a:pt x="3299" y="1483"/>
                  <a:pt x="3301" y="1483"/>
                </a:cubicBezTo>
                <a:cubicBezTo>
                  <a:pt x="3301" y="1482"/>
                  <a:pt x="3300" y="1481"/>
                  <a:pt x="3299" y="1481"/>
                </a:cubicBezTo>
                <a:close/>
                <a:moveTo>
                  <a:pt x="3285" y="1480"/>
                </a:moveTo>
                <a:cubicBezTo>
                  <a:pt x="3284" y="1483"/>
                  <a:pt x="3280" y="1481"/>
                  <a:pt x="3280" y="1483"/>
                </a:cubicBezTo>
                <a:cubicBezTo>
                  <a:pt x="3277" y="1481"/>
                  <a:pt x="3276" y="1484"/>
                  <a:pt x="3272" y="1482"/>
                </a:cubicBezTo>
                <a:cubicBezTo>
                  <a:pt x="3268" y="1481"/>
                  <a:pt x="3268" y="1484"/>
                  <a:pt x="3272" y="1483"/>
                </a:cubicBezTo>
                <a:cubicBezTo>
                  <a:pt x="3275" y="1484"/>
                  <a:pt x="3277" y="1485"/>
                  <a:pt x="3281" y="1484"/>
                </a:cubicBezTo>
                <a:lnTo>
                  <a:pt x="3281" y="1484"/>
                </a:lnTo>
                <a:cubicBezTo>
                  <a:pt x="3282" y="1486"/>
                  <a:pt x="3282" y="1490"/>
                  <a:pt x="3286" y="1489"/>
                </a:cubicBezTo>
                <a:cubicBezTo>
                  <a:pt x="3287" y="1487"/>
                  <a:pt x="3288" y="1484"/>
                  <a:pt x="3288" y="1481"/>
                </a:cubicBezTo>
                <a:cubicBezTo>
                  <a:pt x="3286" y="1481"/>
                  <a:pt x="3285" y="1481"/>
                  <a:pt x="3285" y="1480"/>
                </a:cubicBezTo>
                <a:close/>
                <a:moveTo>
                  <a:pt x="3323" y="1479"/>
                </a:moveTo>
                <a:cubicBezTo>
                  <a:pt x="3318" y="1480"/>
                  <a:pt x="3311" y="1478"/>
                  <a:pt x="3307" y="1482"/>
                </a:cubicBezTo>
                <a:cubicBezTo>
                  <a:pt x="3308" y="1479"/>
                  <a:pt x="3306" y="1479"/>
                  <a:pt x="3303" y="1479"/>
                </a:cubicBezTo>
                <a:cubicBezTo>
                  <a:pt x="3303" y="1483"/>
                  <a:pt x="3301" y="1486"/>
                  <a:pt x="3298" y="1488"/>
                </a:cubicBezTo>
                <a:cubicBezTo>
                  <a:pt x="3299" y="1491"/>
                  <a:pt x="3303" y="1492"/>
                  <a:pt x="3301" y="1496"/>
                </a:cubicBezTo>
                <a:cubicBezTo>
                  <a:pt x="3299" y="1494"/>
                  <a:pt x="3294" y="1494"/>
                  <a:pt x="3294" y="1497"/>
                </a:cubicBezTo>
                <a:cubicBezTo>
                  <a:pt x="3296" y="1498"/>
                  <a:pt x="3299" y="1499"/>
                  <a:pt x="3301" y="1500"/>
                </a:cubicBezTo>
                <a:cubicBezTo>
                  <a:pt x="3301" y="1499"/>
                  <a:pt x="3301" y="1497"/>
                  <a:pt x="3302" y="1497"/>
                </a:cubicBezTo>
                <a:cubicBezTo>
                  <a:pt x="3303" y="1502"/>
                  <a:pt x="3309" y="1499"/>
                  <a:pt x="3310" y="1496"/>
                </a:cubicBezTo>
                <a:cubicBezTo>
                  <a:pt x="3312" y="1500"/>
                  <a:pt x="3317" y="1494"/>
                  <a:pt x="3320" y="1500"/>
                </a:cubicBezTo>
                <a:cubicBezTo>
                  <a:pt x="3319" y="1500"/>
                  <a:pt x="3319" y="1502"/>
                  <a:pt x="3318" y="1502"/>
                </a:cubicBezTo>
                <a:cubicBezTo>
                  <a:pt x="3316" y="1501"/>
                  <a:pt x="3316" y="1498"/>
                  <a:pt x="3314" y="1498"/>
                </a:cubicBezTo>
                <a:cubicBezTo>
                  <a:pt x="3315" y="1504"/>
                  <a:pt x="3312" y="1500"/>
                  <a:pt x="3309" y="1501"/>
                </a:cubicBezTo>
                <a:cubicBezTo>
                  <a:pt x="3307" y="1505"/>
                  <a:pt x="3310" y="1505"/>
                  <a:pt x="3311" y="1508"/>
                </a:cubicBezTo>
                <a:cubicBezTo>
                  <a:pt x="3323" y="1507"/>
                  <a:pt x="3325" y="1500"/>
                  <a:pt x="3323" y="1492"/>
                </a:cubicBezTo>
                <a:cubicBezTo>
                  <a:pt x="3322" y="1492"/>
                  <a:pt x="3322" y="1494"/>
                  <a:pt x="3322" y="1495"/>
                </a:cubicBezTo>
                <a:lnTo>
                  <a:pt x="3321" y="1496"/>
                </a:lnTo>
                <a:lnTo>
                  <a:pt x="3319" y="1494"/>
                </a:lnTo>
                <a:cubicBezTo>
                  <a:pt x="3318" y="1491"/>
                  <a:pt x="3317" y="1487"/>
                  <a:pt x="3320" y="1484"/>
                </a:cubicBezTo>
                <a:cubicBezTo>
                  <a:pt x="3321" y="1484"/>
                  <a:pt x="3321" y="1485"/>
                  <a:pt x="3323" y="1485"/>
                </a:cubicBezTo>
                <a:cubicBezTo>
                  <a:pt x="3323" y="1484"/>
                  <a:pt x="3323" y="1483"/>
                  <a:pt x="3325" y="1483"/>
                </a:cubicBezTo>
                <a:cubicBezTo>
                  <a:pt x="3326" y="1479"/>
                  <a:pt x="3321" y="1482"/>
                  <a:pt x="3323" y="1479"/>
                </a:cubicBezTo>
                <a:close/>
                <a:moveTo>
                  <a:pt x="3335" y="1473"/>
                </a:moveTo>
                <a:cubicBezTo>
                  <a:pt x="3335" y="1479"/>
                  <a:pt x="3329" y="1480"/>
                  <a:pt x="3326" y="1481"/>
                </a:cubicBezTo>
                <a:cubicBezTo>
                  <a:pt x="3328" y="1481"/>
                  <a:pt x="3326" y="1485"/>
                  <a:pt x="3327" y="1486"/>
                </a:cubicBezTo>
                <a:cubicBezTo>
                  <a:pt x="3329" y="1487"/>
                  <a:pt x="3331" y="1488"/>
                  <a:pt x="3333" y="1489"/>
                </a:cubicBezTo>
                <a:lnTo>
                  <a:pt x="3334" y="1490"/>
                </a:lnTo>
                <a:cubicBezTo>
                  <a:pt x="3337" y="1484"/>
                  <a:pt x="3343" y="1479"/>
                  <a:pt x="3335" y="1473"/>
                </a:cubicBezTo>
                <a:close/>
                <a:moveTo>
                  <a:pt x="3353" y="1470"/>
                </a:moveTo>
                <a:lnTo>
                  <a:pt x="3353" y="1471"/>
                </a:lnTo>
                <a:cubicBezTo>
                  <a:pt x="3353" y="1471"/>
                  <a:pt x="3354" y="1471"/>
                  <a:pt x="3355" y="1471"/>
                </a:cubicBezTo>
                <a:lnTo>
                  <a:pt x="3355" y="1470"/>
                </a:lnTo>
                <a:cubicBezTo>
                  <a:pt x="3354" y="1470"/>
                  <a:pt x="3353" y="1470"/>
                  <a:pt x="3353" y="1470"/>
                </a:cubicBezTo>
                <a:close/>
                <a:moveTo>
                  <a:pt x="3295" y="1469"/>
                </a:moveTo>
                <a:cubicBezTo>
                  <a:pt x="3295" y="1469"/>
                  <a:pt x="3295" y="1469"/>
                  <a:pt x="3294" y="1469"/>
                </a:cubicBezTo>
                <a:lnTo>
                  <a:pt x="3295" y="1470"/>
                </a:lnTo>
                <a:cubicBezTo>
                  <a:pt x="3294" y="1473"/>
                  <a:pt x="3297" y="1473"/>
                  <a:pt x="3294" y="1475"/>
                </a:cubicBezTo>
                <a:cubicBezTo>
                  <a:pt x="3297" y="1476"/>
                  <a:pt x="3297" y="1469"/>
                  <a:pt x="3295" y="1469"/>
                </a:cubicBezTo>
                <a:close/>
                <a:moveTo>
                  <a:pt x="3281" y="1468"/>
                </a:moveTo>
                <a:lnTo>
                  <a:pt x="3281" y="1471"/>
                </a:lnTo>
                <a:cubicBezTo>
                  <a:pt x="3282" y="1471"/>
                  <a:pt x="3283" y="1471"/>
                  <a:pt x="3284" y="1471"/>
                </a:cubicBezTo>
                <a:lnTo>
                  <a:pt x="3284" y="1468"/>
                </a:lnTo>
                <a:cubicBezTo>
                  <a:pt x="3283" y="1468"/>
                  <a:pt x="3282" y="1468"/>
                  <a:pt x="3281" y="1468"/>
                </a:cubicBezTo>
                <a:close/>
                <a:moveTo>
                  <a:pt x="3355" y="1459"/>
                </a:moveTo>
                <a:cubicBezTo>
                  <a:pt x="3355" y="1463"/>
                  <a:pt x="3360" y="1464"/>
                  <a:pt x="3358" y="1468"/>
                </a:cubicBezTo>
                <a:lnTo>
                  <a:pt x="3358" y="1468"/>
                </a:lnTo>
                <a:cubicBezTo>
                  <a:pt x="3362" y="1468"/>
                  <a:pt x="3361" y="1463"/>
                  <a:pt x="3360" y="1459"/>
                </a:cubicBezTo>
                <a:cubicBezTo>
                  <a:pt x="3359" y="1459"/>
                  <a:pt x="3357" y="1459"/>
                  <a:pt x="3355" y="1459"/>
                </a:cubicBezTo>
                <a:close/>
                <a:moveTo>
                  <a:pt x="3287" y="1456"/>
                </a:moveTo>
                <a:cubicBezTo>
                  <a:pt x="3288" y="1459"/>
                  <a:pt x="3289" y="1461"/>
                  <a:pt x="3284" y="1461"/>
                </a:cubicBezTo>
                <a:lnTo>
                  <a:pt x="3284" y="1461"/>
                </a:lnTo>
                <a:cubicBezTo>
                  <a:pt x="3285" y="1464"/>
                  <a:pt x="3288" y="1468"/>
                  <a:pt x="3289" y="1470"/>
                </a:cubicBezTo>
                <a:lnTo>
                  <a:pt x="3289" y="1471"/>
                </a:lnTo>
                <a:lnTo>
                  <a:pt x="3289" y="1472"/>
                </a:lnTo>
                <a:cubicBezTo>
                  <a:pt x="3289" y="1472"/>
                  <a:pt x="3289" y="1471"/>
                  <a:pt x="3289" y="1471"/>
                </a:cubicBezTo>
                <a:lnTo>
                  <a:pt x="3289" y="1471"/>
                </a:lnTo>
                <a:lnTo>
                  <a:pt x="3289" y="1469"/>
                </a:lnTo>
                <a:cubicBezTo>
                  <a:pt x="3288" y="1463"/>
                  <a:pt x="3289" y="1460"/>
                  <a:pt x="3292" y="1456"/>
                </a:cubicBezTo>
                <a:lnTo>
                  <a:pt x="3287" y="1456"/>
                </a:lnTo>
                <a:close/>
                <a:moveTo>
                  <a:pt x="3302" y="1456"/>
                </a:moveTo>
                <a:cubicBezTo>
                  <a:pt x="3301" y="1456"/>
                  <a:pt x="3299" y="1456"/>
                  <a:pt x="3299" y="1457"/>
                </a:cubicBezTo>
                <a:cubicBezTo>
                  <a:pt x="3300" y="1457"/>
                  <a:pt x="3300" y="1459"/>
                  <a:pt x="3301" y="1459"/>
                </a:cubicBezTo>
                <a:lnTo>
                  <a:pt x="3301" y="1459"/>
                </a:lnTo>
                <a:cubicBezTo>
                  <a:pt x="3301" y="1458"/>
                  <a:pt x="3303" y="1458"/>
                  <a:pt x="3302" y="1456"/>
                </a:cubicBezTo>
                <a:close/>
                <a:moveTo>
                  <a:pt x="3331" y="1455"/>
                </a:moveTo>
                <a:cubicBezTo>
                  <a:pt x="3329" y="1461"/>
                  <a:pt x="3334" y="1468"/>
                  <a:pt x="3330" y="1472"/>
                </a:cubicBezTo>
                <a:cubicBezTo>
                  <a:pt x="3331" y="1465"/>
                  <a:pt x="3327" y="1469"/>
                  <a:pt x="3324" y="1467"/>
                </a:cubicBezTo>
                <a:cubicBezTo>
                  <a:pt x="3325" y="1465"/>
                  <a:pt x="3326" y="1465"/>
                  <a:pt x="3326" y="1464"/>
                </a:cubicBezTo>
                <a:cubicBezTo>
                  <a:pt x="3324" y="1464"/>
                  <a:pt x="3324" y="1463"/>
                  <a:pt x="3324" y="1460"/>
                </a:cubicBezTo>
                <a:cubicBezTo>
                  <a:pt x="3322" y="1461"/>
                  <a:pt x="3319" y="1461"/>
                  <a:pt x="3316" y="1461"/>
                </a:cubicBezTo>
                <a:cubicBezTo>
                  <a:pt x="3316" y="1465"/>
                  <a:pt x="3323" y="1462"/>
                  <a:pt x="3322" y="1467"/>
                </a:cubicBezTo>
                <a:cubicBezTo>
                  <a:pt x="3322" y="1470"/>
                  <a:pt x="3319" y="1469"/>
                  <a:pt x="3320" y="1473"/>
                </a:cubicBezTo>
                <a:cubicBezTo>
                  <a:pt x="3325" y="1470"/>
                  <a:pt x="3328" y="1477"/>
                  <a:pt x="3334" y="1475"/>
                </a:cubicBezTo>
                <a:cubicBezTo>
                  <a:pt x="3336" y="1472"/>
                  <a:pt x="3332" y="1469"/>
                  <a:pt x="3336" y="1467"/>
                </a:cubicBezTo>
                <a:cubicBezTo>
                  <a:pt x="3335" y="1468"/>
                  <a:pt x="3339" y="1470"/>
                  <a:pt x="3339" y="1468"/>
                </a:cubicBezTo>
                <a:cubicBezTo>
                  <a:pt x="3337" y="1466"/>
                  <a:pt x="3337" y="1465"/>
                  <a:pt x="3337" y="1463"/>
                </a:cubicBezTo>
                <a:lnTo>
                  <a:pt x="3337" y="1461"/>
                </a:lnTo>
                <a:lnTo>
                  <a:pt x="3338" y="1461"/>
                </a:lnTo>
                <a:lnTo>
                  <a:pt x="3337" y="1461"/>
                </a:lnTo>
                <a:lnTo>
                  <a:pt x="3337" y="1461"/>
                </a:lnTo>
                <a:lnTo>
                  <a:pt x="3336" y="1461"/>
                </a:lnTo>
                <a:cubicBezTo>
                  <a:pt x="3333" y="1461"/>
                  <a:pt x="3335" y="1455"/>
                  <a:pt x="3331" y="1455"/>
                </a:cubicBezTo>
                <a:close/>
                <a:moveTo>
                  <a:pt x="3356" y="1455"/>
                </a:moveTo>
                <a:lnTo>
                  <a:pt x="3356" y="1455"/>
                </a:lnTo>
                <a:lnTo>
                  <a:pt x="3354" y="1456"/>
                </a:lnTo>
                <a:cubicBezTo>
                  <a:pt x="3352" y="1457"/>
                  <a:pt x="3351" y="1460"/>
                  <a:pt x="3349" y="1461"/>
                </a:cubicBezTo>
                <a:cubicBezTo>
                  <a:pt x="3352" y="1464"/>
                  <a:pt x="3354" y="1458"/>
                  <a:pt x="3355" y="1456"/>
                </a:cubicBezTo>
                <a:lnTo>
                  <a:pt x="3356" y="1455"/>
                </a:lnTo>
                <a:lnTo>
                  <a:pt x="3357" y="1455"/>
                </a:lnTo>
                <a:lnTo>
                  <a:pt x="3356" y="1455"/>
                </a:lnTo>
                <a:close/>
                <a:moveTo>
                  <a:pt x="3348" y="1454"/>
                </a:moveTo>
                <a:cubicBezTo>
                  <a:pt x="3346" y="1454"/>
                  <a:pt x="3344" y="1454"/>
                  <a:pt x="3344" y="1456"/>
                </a:cubicBezTo>
                <a:lnTo>
                  <a:pt x="3345" y="1457"/>
                </a:lnTo>
                <a:cubicBezTo>
                  <a:pt x="3346" y="1457"/>
                  <a:pt x="3347" y="1458"/>
                  <a:pt x="3348" y="1457"/>
                </a:cubicBezTo>
                <a:lnTo>
                  <a:pt x="3348" y="1454"/>
                </a:lnTo>
                <a:close/>
                <a:moveTo>
                  <a:pt x="3269" y="1454"/>
                </a:moveTo>
                <a:cubicBezTo>
                  <a:pt x="3267" y="1453"/>
                  <a:pt x="3267" y="1456"/>
                  <a:pt x="3265" y="1456"/>
                </a:cubicBezTo>
                <a:lnTo>
                  <a:pt x="3266" y="1456"/>
                </a:lnTo>
                <a:cubicBezTo>
                  <a:pt x="3266" y="1459"/>
                  <a:pt x="3268" y="1460"/>
                  <a:pt x="3269" y="1461"/>
                </a:cubicBezTo>
                <a:cubicBezTo>
                  <a:pt x="3270" y="1458"/>
                  <a:pt x="3269" y="1458"/>
                  <a:pt x="3269" y="1454"/>
                </a:cubicBezTo>
                <a:close/>
                <a:moveTo>
                  <a:pt x="3311" y="1453"/>
                </a:moveTo>
                <a:cubicBezTo>
                  <a:pt x="3308" y="1454"/>
                  <a:pt x="3307" y="1456"/>
                  <a:pt x="3304" y="1457"/>
                </a:cubicBezTo>
                <a:cubicBezTo>
                  <a:pt x="3305" y="1461"/>
                  <a:pt x="3302" y="1462"/>
                  <a:pt x="3305" y="1467"/>
                </a:cubicBezTo>
                <a:cubicBezTo>
                  <a:pt x="3309" y="1463"/>
                  <a:pt x="3310" y="1465"/>
                  <a:pt x="3313" y="1464"/>
                </a:cubicBezTo>
                <a:lnTo>
                  <a:pt x="3314" y="1464"/>
                </a:lnTo>
                <a:cubicBezTo>
                  <a:pt x="3314" y="1459"/>
                  <a:pt x="3311" y="1458"/>
                  <a:pt x="3311" y="1453"/>
                </a:cubicBezTo>
                <a:close/>
                <a:moveTo>
                  <a:pt x="3321" y="1453"/>
                </a:moveTo>
                <a:lnTo>
                  <a:pt x="3321" y="1453"/>
                </a:lnTo>
                <a:lnTo>
                  <a:pt x="3319" y="1454"/>
                </a:lnTo>
                <a:cubicBezTo>
                  <a:pt x="3317" y="1455"/>
                  <a:pt x="3314" y="1455"/>
                  <a:pt x="3313" y="1457"/>
                </a:cubicBezTo>
                <a:cubicBezTo>
                  <a:pt x="3314" y="1460"/>
                  <a:pt x="3320" y="1459"/>
                  <a:pt x="3321" y="1457"/>
                </a:cubicBezTo>
                <a:lnTo>
                  <a:pt x="3321" y="1453"/>
                </a:lnTo>
                <a:lnTo>
                  <a:pt x="3321" y="1453"/>
                </a:lnTo>
                <a:lnTo>
                  <a:pt x="3321" y="1453"/>
                </a:lnTo>
                <a:close/>
                <a:moveTo>
                  <a:pt x="3327" y="1451"/>
                </a:moveTo>
                <a:cubicBezTo>
                  <a:pt x="3326" y="1454"/>
                  <a:pt x="3324" y="1457"/>
                  <a:pt x="3328" y="1457"/>
                </a:cubicBezTo>
                <a:lnTo>
                  <a:pt x="3328" y="1457"/>
                </a:lnTo>
                <a:cubicBezTo>
                  <a:pt x="3328" y="1456"/>
                  <a:pt x="3329" y="1452"/>
                  <a:pt x="3327" y="1451"/>
                </a:cubicBezTo>
                <a:close/>
                <a:moveTo>
                  <a:pt x="3245" y="1445"/>
                </a:moveTo>
                <a:cubicBezTo>
                  <a:pt x="3244" y="1445"/>
                  <a:pt x="3243" y="1446"/>
                  <a:pt x="3243" y="1447"/>
                </a:cubicBezTo>
                <a:lnTo>
                  <a:pt x="3243" y="1447"/>
                </a:lnTo>
                <a:cubicBezTo>
                  <a:pt x="3246" y="1448"/>
                  <a:pt x="3250" y="1451"/>
                  <a:pt x="3250" y="1447"/>
                </a:cubicBezTo>
                <a:cubicBezTo>
                  <a:pt x="3249" y="1447"/>
                  <a:pt x="3247" y="1445"/>
                  <a:pt x="3245" y="1445"/>
                </a:cubicBezTo>
                <a:close/>
                <a:moveTo>
                  <a:pt x="3267" y="1445"/>
                </a:moveTo>
                <a:cubicBezTo>
                  <a:pt x="3267" y="1445"/>
                  <a:pt x="3266" y="1445"/>
                  <a:pt x="3265" y="1445"/>
                </a:cubicBezTo>
                <a:lnTo>
                  <a:pt x="3265" y="1445"/>
                </a:lnTo>
                <a:cubicBezTo>
                  <a:pt x="3264" y="1449"/>
                  <a:pt x="3266" y="1452"/>
                  <a:pt x="3270" y="1452"/>
                </a:cubicBezTo>
                <a:cubicBezTo>
                  <a:pt x="3271" y="1450"/>
                  <a:pt x="3271" y="1448"/>
                  <a:pt x="3270" y="1446"/>
                </a:cubicBezTo>
                <a:cubicBezTo>
                  <a:pt x="3269" y="1447"/>
                  <a:pt x="3268" y="1445"/>
                  <a:pt x="3267" y="1445"/>
                </a:cubicBezTo>
                <a:close/>
                <a:moveTo>
                  <a:pt x="3289" y="1440"/>
                </a:moveTo>
                <a:lnTo>
                  <a:pt x="3288" y="1440"/>
                </a:lnTo>
                <a:lnTo>
                  <a:pt x="3287" y="1441"/>
                </a:lnTo>
                <a:cubicBezTo>
                  <a:pt x="3283" y="1442"/>
                  <a:pt x="3284" y="1449"/>
                  <a:pt x="3278" y="1445"/>
                </a:cubicBezTo>
                <a:cubicBezTo>
                  <a:pt x="3277" y="1448"/>
                  <a:pt x="3275" y="1449"/>
                  <a:pt x="3273" y="1450"/>
                </a:cubicBezTo>
                <a:cubicBezTo>
                  <a:pt x="3276" y="1449"/>
                  <a:pt x="3281" y="1453"/>
                  <a:pt x="3285" y="1448"/>
                </a:cubicBezTo>
                <a:cubicBezTo>
                  <a:pt x="3286" y="1449"/>
                  <a:pt x="3286" y="1451"/>
                  <a:pt x="3289" y="1451"/>
                </a:cubicBezTo>
                <a:cubicBezTo>
                  <a:pt x="3291" y="1446"/>
                  <a:pt x="3286" y="1446"/>
                  <a:pt x="3288" y="1442"/>
                </a:cubicBezTo>
                <a:lnTo>
                  <a:pt x="3288" y="1440"/>
                </a:lnTo>
                <a:lnTo>
                  <a:pt x="3289" y="1440"/>
                </a:lnTo>
                <a:lnTo>
                  <a:pt x="3289" y="1440"/>
                </a:lnTo>
                <a:close/>
                <a:moveTo>
                  <a:pt x="3300" y="1435"/>
                </a:moveTo>
                <a:cubicBezTo>
                  <a:pt x="3298" y="1435"/>
                  <a:pt x="3295" y="1437"/>
                  <a:pt x="3294" y="1438"/>
                </a:cubicBezTo>
                <a:lnTo>
                  <a:pt x="3293" y="1438"/>
                </a:lnTo>
                <a:cubicBezTo>
                  <a:pt x="3293" y="1441"/>
                  <a:pt x="3294" y="1444"/>
                  <a:pt x="3296" y="1446"/>
                </a:cubicBezTo>
                <a:cubicBezTo>
                  <a:pt x="3294" y="1446"/>
                  <a:pt x="3292" y="1446"/>
                  <a:pt x="3292" y="1447"/>
                </a:cubicBezTo>
                <a:cubicBezTo>
                  <a:pt x="3297" y="1446"/>
                  <a:pt x="3294" y="1454"/>
                  <a:pt x="3300" y="1451"/>
                </a:cubicBezTo>
                <a:cubicBezTo>
                  <a:pt x="3299" y="1443"/>
                  <a:pt x="3297" y="1442"/>
                  <a:pt x="3302" y="1436"/>
                </a:cubicBezTo>
                <a:cubicBezTo>
                  <a:pt x="3301" y="1436"/>
                  <a:pt x="3300" y="1435"/>
                  <a:pt x="3300" y="1435"/>
                </a:cubicBezTo>
                <a:close/>
                <a:moveTo>
                  <a:pt x="3247" y="1428"/>
                </a:moveTo>
                <a:lnTo>
                  <a:pt x="3247" y="1431"/>
                </a:lnTo>
                <a:cubicBezTo>
                  <a:pt x="3247" y="1431"/>
                  <a:pt x="3248" y="1431"/>
                  <a:pt x="3249" y="1431"/>
                </a:cubicBezTo>
                <a:lnTo>
                  <a:pt x="3249" y="1428"/>
                </a:lnTo>
                <a:cubicBezTo>
                  <a:pt x="3248" y="1428"/>
                  <a:pt x="3247" y="1428"/>
                  <a:pt x="3247" y="1428"/>
                </a:cubicBezTo>
                <a:close/>
                <a:moveTo>
                  <a:pt x="3316" y="1427"/>
                </a:moveTo>
                <a:lnTo>
                  <a:pt x="3316" y="1427"/>
                </a:lnTo>
                <a:cubicBezTo>
                  <a:pt x="3316" y="1428"/>
                  <a:pt x="3316" y="1428"/>
                  <a:pt x="3316" y="1429"/>
                </a:cubicBezTo>
                <a:cubicBezTo>
                  <a:pt x="3312" y="1431"/>
                  <a:pt x="3313" y="1429"/>
                  <a:pt x="3309" y="1429"/>
                </a:cubicBezTo>
                <a:cubicBezTo>
                  <a:pt x="3312" y="1434"/>
                  <a:pt x="3311" y="1435"/>
                  <a:pt x="3309" y="1438"/>
                </a:cubicBezTo>
                <a:cubicBezTo>
                  <a:pt x="3310" y="1438"/>
                  <a:pt x="3311" y="1438"/>
                  <a:pt x="3312" y="1439"/>
                </a:cubicBezTo>
                <a:cubicBezTo>
                  <a:pt x="3314" y="1438"/>
                  <a:pt x="3313" y="1432"/>
                  <a:pt x="3317" y="1432"/>
                </a:cubicBezTo>
                <a:lnTo>
                  <a:pt x="3317" y="1439"/>
                </a:lnTo>
                <a:cubicBezTo>
                  <a:pt x="3314" y="1437"/>
                  <a:pt x="3313" y="1444"/>
                  <a:pt x="3311" y="1447"/>
                </a:cubicBezTo>
                <a:cubicBezTo>
                  <a:pt x="3311" y="1443"/>
                  <a:pt x="3308" y="1436"/>
                  <a:pt x="3306" y="1438"/>
                </a:cubicBezTo>
                <a:cubicBezTo>
                  <a:pt x="3310" y="1438"/>
                  <a:pt x="3306" y="1440"/>
                  <a:pt x="3304" y="1440"/>
                </a:cubicBezTo>
                <a:cubicBezTo>
                  <a:pt x="3305" y="1445"/>
                  <a:pt x="3301" y="1445"/>
                  <a:pt x="3301" y="1449"/>
                </a:cubicBezTo>
                <a:cubicBezTo>
                  <a:pt x="3302" y="1450"/>
                  <a:pt x="3303" y="1451"/>
                  <a:pt x="3304" y="1451"/>
                </a:cubicBezTo>
                <a:cubicBezTo>
                  <a:pt x="3308" y="1451"/>
                  <a:pt x="3308" y="1448"/>
                  <a:pt x="3312" y="1448"/>
                </a:cubicBezTo>
                <a:cubicBezTo>
                  <a:pt x="3313" y="1449"/>
                  <a:pt x="3313" y="1452"/>
                  <a:pt x="3315" y="1451"/>
                </a:cubicBezTo>
                <a:cubicBezTo>
                  <a:pt x="3314" y="1447"/>
                  <a:pt x="3320" y="1450"/>
                  <a:pt x="3320" y="1448"/>
                </a:cubicBezTo>
                <a:lnTo>
                  <a:pt x="3320" y="1436"/>
                </a:lnTo>
                <a:cubicBezTo>
                  <a:pt x="3322" y="1436"/>
                  <a:pt x="3321" y="1439"/>
                  <a:pt x="3324" y="1438"/>
                </a:cubicBezTo>
                <a:cubicBezTo>
                  <a:pt x="3320" y="1434"/>
                  <a:pt x="3326" y="1431"/>
                  <a:pt x="3324" y="1427"/>
                </a:cubicBezTo>
                <a:cubicBezTo>
                  <a:pt x="3322" y="1428"/>
                  <a:pt x="3321" y="1430"/>
                  <a:pt x="3319" y="1430"/>
                </a:cubicBezTo>
                <a:cubicBezTo>
                  <a:pt x="3318" y="1428"/>
                  <a:pt x="3316" y="1428"/>
                  <a:pt x="3316" y="1427"/>
                </a:cubicBezTo>
                <a:close/>
                <a:moveTo>
                  <a:pt x="3319" y="1409"/>
                </a:moveTo>
                <a:cubicBezTo>
                  <a:pt x="3317" y="1409"/>
                  <a:pt x="3315" y="1409"/>
                  <a:pt x="3313" y="1410"/>
                </a:cubicBezTo>
                <a:cubicBezTo>
                  <a:pt x="3313" y="1414"/>
                  <a:pt x="3316" y="1420"/>
                  <a:pt x="3316" y="1426"/>
                </a:cubicBezTo>
                <a:lnTo>
                  <a:pt x="3316" y="1426"/>
                </a:lnTo>
                <a:cubicBezTo>
                  <a:pt x="3317" y="1425"/>
                  <a:pt x="3320" y="1425"/>
                  <a:pt x="3320" y="1424"/>
                </a:cubicBezTo>
                <a:cubicBezTo>
                  <a:pt x="3319" y="1423"/>
                  <a:pt x="3318" y="1422"/>
                  <a:pt x="3318" y="1421"/>
                </a:cubicBezTo>
                <a:cubicBezTo>
                  <a:pt x="3320" y="1421"/>
                  <a:pt x="3321" y="1421"/>
                  <a:pt x="3322" y="1421"/>
                </a:cubicBezTo>
                <a:cubicBezTo>
                  <a:pt x="3321" y="1417"/>
                  <a:pt x="3321" y="1413"/>
                  <a:pt x="3324" y="1411"/>
                </a:cubicBezTo>
                <a:cubicBezTo>
                  <a:pt x="3322" y="1410"/>
                  <a:pt x="3320" y="1409"/>
                  <a:pt x="3319" y="1409"/>
                </a:cubicBezTo>
                <a:close/>
                <a:moveTo>
                  <a:pt x="3230" y="1404"/>
                </a:moveTo>
                <a:lnTo>
                  <a:pt x="3230" y="1404"/>
                </a:lnTo>
                <a:cubicBezTo>
                  <a:pt x="3230" y="1407"/>
                  <a:pt x="3230" y="1410"/>
                  <a:pt x="3234" y="1410"/>
                </a:cubicBezTo>
                <a:cubicBezTo>
                  <a:pt x="3234" y="1408"/>
                  <a:pt x="3234" y="1406"/>
                  <a:pt x="3233" y="1404"/>
                </a:cubicBezTo>
                <a:cubicBezTo>
                  <a:pt x="3232" y="1404"/>
                  <a:pt x="3231" y="1404"/>
                  <a:pt x="3230" y="1404"/>
                </a:cubicBezTo>
                <a:close/>
                <a:moveTo>
                  <a:pt x="3247" y="1400"/>
                </a:moveTo>
                <a:lnTo>
                  <a:pt x="3247" y="1400"/>
                </a:lnTo>
                <a:lnTo>
                  <a:pt x="3247" y="1400"/>
                </a:lnTo>
                <a:lnTo>
                  <a:pt x="3247" y="1400"/>
                </a:lnTo>
                <a:close/>
                <a:moveTo>
                  <a:pt x="3185" y="1394"/>
                </a:moveTo>
                <a:cubicBezTo>
                  <a:pt x="3183" y="1394"/>
                  <a:pt x="3182" y="1395"/>
                  <a:pt x="3182" y="1396"/>
                </a:cubicBezTo>
                <a:lnTo>
                  <a:pt x="3182" y="1396"/>
                </a:lnTo>
                <a:cubicBezTo>
                  <a:pt x="3185" y="1396"/>
                  <a:pt x="3187" y="1399"/>
                  <a:pt x="3188" y="1395"/>
                </a:cubicBezTo>
                <a:cubicBezTo>
                  <a:pt x="3187" y="1394"/>
                  <a:pt x="3186" y="1394"/>
                  <a:pt x="3185" y="1394"/>
                </a:cubicBezTo>
                <a:close/>
                <a:moveTo>
                  <a:pt x="3197" y="1391"/>
                </a:moveTo>
                <a:lnTo>
                  <a:pt x="3197" y="1391"/>
                </a:lnTo>
                <a:cubicBezTo>
                  <a:pt x="3198" y="1393"/>
                  <a:pt x="3198" y="1397"/>
                  <a:pt x="3199" y="1398"/>
                </a:cubicBezTo>
                <a:cubicBezTo>
                  <a:pt x="3201" y="1397"/>
                  <a:pt x="3201" y="1394"/>
                  <a:pt x="3202" y="1392"/>
                </a:cubicBezTo>
                <a:cubicBezTo>
                  <a:pt x="3199" y="1393"/>
                  <a:pt x="3199" y="1391"/>
                  <a:pt x="3197" y="1391"/>
                </a:cubicBezTo>
                <a:close/>
                <a:moveTo>
                  <a:pt x="3246" y="1390"/>
                </a:moveTo>
                <a:cubicBezTo>
                  <a:pt x="3244" y="1394"/>
                  <a:pt x="3242" y="1398"/>
                  <a:pt x="3245" y="1403"/>
                </a:cubicBezTo>
                <a:cubicBezTo>
                  <a:pt x="3243" y="1406"/>
                  <a:pt x="3239" y="1401"/>
                  <a:pt x="3239" y="1407"/>
                </a:cubicBezTo>
                <a:cubicBezTo>
                  <a:pt x="3244" y="1406"/>
                  <a:pt x="3248" y="1405"/>
                  <a:pt x="3250" y="1411"/>
                </a:cubicBezTo>
                <a:cubicBezTo>
                  <a:pt x="3249" y="1407"/>
                  <a:pt x="3255" y="1404"/>
                  <a:pt x="3251" y="1401"/>
                </a:cubicBezTo>
                <a:cubicBezTo>
                  <a:pt x="3251" y="1403"/>
                  <a:pt x="3248" y="1402"/>
                  <a:pt x="3247" y="1401"/>
                </a:cubicBezTo>
                <a:lnTo>
                  <a:pt x="3247" y="1400"/>
                </a:lnTo>
                <a:lnTo>
                  <a:pt x="3247" y="1397"/>
                </a:lnTo>
                <a:cubicBezTo>
                  <a:pt x="3248" y="1394"/>
                  <a:pt x="3248" y="1391"/>
                  <a:pt x="3246" y="1390"/>
                </a:cubicBezTo>
                <a:close/>
                <a:moveTo>
                  <a:pt x="3227" y="1389"/>
                </a:moveTo>
                <a:lnTo>
                  <a:pt x="3227" y="1389"/>
                </a:lnTo>
                <a:lnTo>
                  <a:pt x="3227" y="1389"/>
                </a:lnTo>
                <a:lnTo>
                  <a:pt x="3227" y="1390"/>
                </a:lnTo>
                <a:cubicBezTo>
                  <a:pt x="3227" y="1393"/>
                  <a:pt x="3225" y="1397"/>
                  <a:pt x="3229" y="1396"/>
                </a:cubicBezTo>
                <a:cubicBezTo>
                  <a:pt x="3229" y="1394"/>
                  <a:pt x="3229" y="1392"/>
                  <a:pt x="3228" y="1390"/>
                </a:cubicBezTo>
                <a:lnTo>
                  <a:pt x="3227" y="1389"/>
                </a:lnTo>
                <a:lnTo>
                  <a:pt x="3227" y="1389"/>
                </a:lnTo>
                <a:close/>
                <a:moveTo>
                  <a:pt x="3300" y="1389"/>
                </a:moveTo>
                <a:cubicBezTo>
                  <a:pt x="3298" y="1389"/>
                  <a:pt x="3296" y="1389"/>
                  <a:pt x="3297" y="1391"/>
                </a:cubicBezTo>
                <a:lnTo>
                  <a:pt x="3297" y="1391"/>
                </a:lnTo>
                <a:cubicBezTo>
                  <a:pt x="3298" y="1391"/>
                  <a:pt x="3300" y="1390"/>
                  <a:pt x="3300" y="1389"/>
                </a:cubicBezTo>
                <a:close/>
                <a:moveTo>
                  <a:pt x="3188" y="1385"/>
                </a:moveTo>
                <a:lnTo>
                  <a:pt x="3188" y="1387"/>
                </a:lnTo>
                <a:cubicBezTo>
                  <a:pt x="3188" y="1387"/>
                  <a:pt x="3189" y="1387"/>
                  <a:pt x="3190" y="1387"/>
                </a:cubicBezTo>
                <a:lnTo>
                  <a:pt x="3190" y="1385"/>
                </a:lnTo>
                <a:cubicBezTo>
                  <a:pt x="3189" y="1385"/>
                  <a:pt x="3188" y="1385"/>
                  <a:pt x="3188" y="1385"/>
                </a:cubicBezTo>
                <a:close/>
                <a:moveTo>
                  <a:pt x="3251" y="1383"/>
                </a:moveTo>
                <a:cubicBezTo>
                  <a:pt x="3248" y="1383"/>
                  <a:pt x="3245" y="1384"/>
                  <a:pt x="3244" y="1386"/>
                </a:cubicBezTo>
                <a:cubicBezTo>
                  <a:pt x="3248" y="1386"/>
                  <a:pt x="3250" y="1388"/>
                  <a:pt x="3252" y="1391"/>
                </a:cubicBezTo>
                <a:cubicBezTo>
                  <a:pt x="3254" y="1390"/>
                  <a:pt x="3253" y="1387"/>
                  <a:pt x="3253" y="1384"/>
                </a:cubicBezTo>
                <a:lnTo>
                  <a:pt x="3253" y="1384"/>
                </a:lnTo>
                <a:cubicBezTo>
                  <a:pt x="3253" y="1384"/>
                  <a:pt x="3252" y="1383"/>
                  <a:pt x="3251" y="1383"/>
                </a:cubicBezTo>
                <a:close/>
                <a:moveTo>
                  <a:pt x="3271" y="1382"/>
                </a:moveTo>
                <a:lnTo>
                  <a:pt x="3271" y="1385"/>
                </a:lnTo>
                <a:cubicBezTo>
                  <a:pt x="3271" y="1385"/>
                  <a:pt x="3272" y="1385"/>
                  <a:pt x="3273" y="1385"/>
                </a:cubicBezTo>
                <a:lnTo>
                  <a:pt x="3273" y="1385"/>
                </a:lnTo>
                <a:cubicBezTo>
                  <a:pt x="3273" y="1384"/>
                  <a:pt x="3274" y="1384"/>
                  <a:pt x="3274" y="1382"/>
                </a:cubicBezTo>
                <a:cubicBezTo>
                  <a:pt x="3273" y="1382"/>
                  <a:pt x="3272" y="1382"/>
                  <a:pt x="3271" y="1382"/>
                </a:cubicBezTo>
                <a:close/>
                <a:moveTo>
                  <a:pt x="3186" y="1378"/>
                </a:moveTo>
                <a:lnTo>
                  <a:pt x="3187" y="1382"/>
                </a:lnTo>
                <a:cubicBezTo>
                  <a:pt x="3188" y="1382"/>
                  <a:pt x="3189" y="1382"/>
                  <a:pt x="3190" y="1382"/>
                </a:cubicBezTo>
                <a:cubicBezTo>
                  <a:pt x="3190" y="1379"/>
                  <a:pt x="3189" y="1378"/>
                  <a:pt x="3186" y="1378"/>
                </a:cubicBezTo>
                <a:close/>
                <a:moveTo>
                  <a:pt x="3265" y="1378"/>
                </a:moveTo>
                <a:cubicBezTo>
                  <a:pt x="3264" y="1384"/>
                  <a:pt x="3270" y="1378"/>
                  <a:pt x="3265" y="1378"/>
                </a:cubicBezTo>
                <a:close/>
                <a:moveTo>
                  <a:pt x="3235" y="1374"/>
                </a:moveTo>
                <a:cubicBezTo>
                  <a:pt x="3234" y="1374"/>
                  <a:pt x="3234" y="1375"/>
                  <a:pt x="3234" y="1376"/>
                </a:cubicBezTo>
                <a:cubicBezTo>
                  <a:pt x="3233" y="1379"/>
                  <a:pt x="3235" y="1382"/>
                  <a:pt x="3237" y="1382"/>
                </a:cubicBezTo>
                <a:cubicBezTo>
                  <a:pt x="3237" y="1379"/>
                  <a:pt x="3237" y="1375"/>
                  <a:pt x="3235" y="1374"/>
                </a:cubicBezTo>
                <a:close/>
                <a:moveTo>
                  <a:pt x="3229" y="1373"/>
                </a:moveTo>
                <a:cubicBezTo>
                  <a:pt x="3228" y="1373"/>
                  <a:pt x="3227" y="1374"/>
                  <a:pt x="3226" y="1375"/>
                </a:cubicBezTo>
                <a:cubicBezTo>
                  <a:pt x="3225" y="1376"/>
                  <a:pt x="3226" y="1378"/>
                  <a:pt x="3227" y="1379"/>
                </a:cubicBezTo>
                <a:cubicBezTo>
                  <a:pt x="3227" y="1379"/>
                  <a:pt x="3227" y="1379"/>
                  <a:pt x="3228" y="1379"/>
                </a:cubicBezTo>
                <a:cubicBezTo>
                  <a:pt x="3229" y="1379"/>
                  <a:pt x="3230" y="1378"/>
                  <a:pt x="3231" y="1376"/>
                </a:cubicBezTo>
                <a:lnTo>
                  <a:pt x="3231" y="1375"/>
                </a:lnTo>
                <a:lnTo>
                  <a:pt x="3231" y="1375"/>
                </a:lnTo>
                <a:lnTo>
                  <a:pt x="3231" y="1375"/>
                </a:lnTo>
                <a:lnTo>
                  <a:pt x="3231" y="1375"/>
                </a:lnTo>
                <a:lnTo>
                  <a:pt x="3230" y="1374"/>
                </a:lnTo>
                <a:cubicBezTo>
                  <a:pt x="3230" y="1374"/>
                  <a:pt x="3229" y="1373"/>
                  <a:pt x="3229" y="1373"/>
                </a:cubicBezTo>
                <a:close/>
                <a:moveTo>
                  <a:pt x="3216" y="1372"/>
                </a:moveTo>
                <a:lnTo>
                  <a:pt x="3216" y="1372"/>
                </a:lnTo>
                <a:cubicBezTo>
                  <a:pt x="3217" y="1376"/>
                  <a:pt x="3215" y="1377"/>
                  <a:pt x="3217" y="1380"/>
                </a:cubicBezTo>
                <a:cubicBezTo>
                  <a:pt x="3218" y="1376"/>
                  <a:pt x="3218" y="1384"/>
                  <a:pt x="3222" y="1381"/>
                </a:cubicBezTo>
                <a:lnTo>
                  <a:pt x="3222" y="1373"/>
                </a:lnTo>
                <a:cubicBezTo>
                  <a:pt x="3220" y="1373"/>
                  <a:pt x="3217" y="1373"/>
                  <a:pt x="3216" y="1372"/>
                </a:cubicBezTo>
                <a:close/>
                <a:moveTo>
                  <a:pt x="3163" y="1371"/>
                </a:moveTo>
                <a:cubicBezTo>
                  <a:pt x="3163" y="1372"/>
                  <a:pt x="3163" y="1373"/>
                  <a:pt x="3162" y="1374"/>
                </a:cubicBezTo>
                <a:lnTo>
                  <a:pt x="3162" y="1374"/>
                </a:lnTo>
                <a:cubicBezTo>
                  <a:pt x="3164" y="1374"/>
                  <a:pt x="3164" y="1376"/>
                  <a:pt x="3167" y="1375"/>
                </a:cubicBezTo>
                <a:cubicBezTo>
                  <a:pt x="3168" y="1371"/>
                  <a:pt x="3165" y="1371"/>
                  <a:pt x="3163" y="1371"/>
                </a:cubicBezTo>
                <a:close/>
                <a:moveTo>
                  <a:pt x="3170" y="1370"/>
                </a:moveTo>
                <a:lnTo>
                  <a:pt x="3170" y="1371"/>
                </a:lnTo>
                <a:cubicBezTo>
                  <a:pt x="3168" y="1372"/>
                  <a:pt x="3168" y="1377"/>
                  <a:pt x="3171" y="1377"/>
                </a:cubicBezTo>
                <a:cubicBezTo>
                  <a:pt x="3173" y="1374"/>
                  <a:pt x="3174" y="1372"/>
                  <a:pt x="3170" y="1370"/>
                </a:cubicBezTo>
                <a:close/>
                <a:moveTo>
                  <a:pt x="3241" y="1363"/>
                </a:moveTo>
                <a:cubicBezTo>
                  <a:pt x="3245" y="1368"/>
                  <a:pt x="3244" y="1379"/>
                  <a:pt x="3248" y="1381"/>
                </a:cubicBezTo>
                <a:cubicBezTo>
                  <a:pt x="3251" y="1374"/>
                  <a:pt x="3244" y="1372"/>
                  <a:pt x="3246" y="1366"/>
                </a:cubicBezTo>
                <a:lnTo>
                  <a:pt x="3246" y="1366"/>
                </a:lnTo>
                <a:cubicBezTo>
                  <a:pt x="3242" y="1367"/>
                  <a:pt x="3243" y="1363"/>
                  <a:pt x="3241" y="1363"/>
                </a:cubicBezTo>
                <a:close/>
                <a:moveTo>
                  <a:pt x="3262" y="1353"/>
                </a:moveTo>
                <a:lnTo>
                  <a:pt x="3261" y="1353"/>
                </a:lnTo>
                <a:lnTo>
                  <a:pt x="3261" y="1353"/>
                </a:lnTo>
                <a:lnTo>
                  <a:pt x="3261" y="1353"/>
                </a:lnTo>
                <a:lnTo>
                  <a:pt x="3261" y="1353"/>
                </a:lnTo>
                <a:lnTo>
                  <a:pt x="3261" y="1356"/>
                </a:lnTo>
                <a:cubicBezTo>
                  <a:pt x="3261" y="1359"/>
                  <a:pt x="3262" y="1360"/>
                  <a:pt x="3260" y="1362"/>
                </a:cubicBezTo>
                <a:cubicBezTo>
                  <a:pt x="3261" y="1362"/>
                  <a:pt x="3262" y="1362"/>
                  <a:pt x="3264" y="1362"/>
                </a:cubicBezTo>
                <a:cubicBezTo>
                  <a:pt x="3262" y="1358"/>
                  <a:pt x="3265" y="1359"/>
                  <a:pt x="3265" y="1354"/>
                </a:cubicBezTo>
                <a:cubicBezTo>
                  <a:pt x="3264" y="1354"/>
                  <a:pt x="3263" y="1353"/>
                  <a:pt x="3262" y="1353"/>
                </a:cubicBezTo>
                <a:close/>
                <a:moveTo>
                  <a:pt x="3247" y="1352"/>
                </a:moveTo>
                <a:cubicBezTo>
                  <a:pt x="3248" y="1353"/>
                  <a:pt x="3247" y="1354"/>
                  <a:pt x="3247" y="1355"/>
                </a:cubicBezTo>
                <a:lnTo>
                  <a:pt x="3246" y="1356"/>
                </a:lnTo>
                <a:lnTo>
                  <a:pt x="3246" y="1356"/>
                </a:lnTo>
                <a:lnTo>
                  <a:pt x="3246" y="1356"/>
                </a:lnTo>
                <a:lnTo>
                  <a:pt x="3246" y="1356"/>
                </a:lnTo>
                <a:lnTo>
                  <a:pt x="3247" y="1356"/>
                </a:lnTo>
                <a:cubicBezTo>
                  <a:pt x="3249" y="1356"/>
                  <a:pt x="3249" y="1351"/>
                  <a:pt x="3247" y="1352"/>
                </a:cubicBezTo>
                <a:close/>
                <a:moveTo>
                  <a:pt x="3256" y="1344"/>
                </a:moveTo>
                <a:cubicBezTo>
                  <a:pt x="3256" y="1345"/>
                  <a:pt x="3256" y="1345"/>
                  <a:pt x="3255" y="1345"/>
                </a:cubicBezTo>
                <a:lnTo>
                  <a:pt x="3255" y="1348"/>
                </a:lnTo>
                <a:lnTo>
                  <a:pt x="3255" y="1348"/>
                </a:lnTo>
                <a:cubicBezTo>
                  <a:pt x="3258" y="1350"/>
                  <a:pt x="3258" y="1344"/>
                  <a:pt x="3256" y="1344"/>
                </a:cubicBezTo>
                <a:close/>
                <a:moveTo>
                  <a:pt x="3217" y="1340"/>
                </a:moveTo>
                <a:cubicBezTo>
                  <a:pt x="3217" y="1340"/>
                  <a:pt x="3216" y="1340"/>
                  <a:pt x="3216" y="1341"/>
                </a:cubicBezTo>
                <a:cubicBezTo>
                  <a:pt x="3215" y="1342"/>
                  <a:pt x="3216" y="1345"/>
                  <a:pt x="3215" y="1345"/>
                </a:cubicBezTo>
                <a:cubicBezTo>
                  <a:pt x="3214" y="1343"/>
                  <a:pt x="3210" y="1344"/>
                  <a:pt x="3213" y="1341"/>
                </a:cubicBezTo>
                <a:cubicBezTo>
                  <a:pt x="3211" y="1341"/>
                  <a:pt x="3209" y="1341"/>
                  <a:pt x="3209" y="1342"/>
                </a:cubicBezTo>
                <a:cubicBezTo>
                  <a:pt x="3211" y="1345"/>
                  <a:pt x="3206" y="1348"/>
                  <a:pt x="3213" y="1351"/>
                </a:cubicBezTo>
                <a:cubicBezTo>
                  <a:pt x="3213" y="1347"/>
                  <a:pt x="3215" y="1346"/>
                  <a:pt x="3218" y="1347"/>
                </a:cubicBezTo>
                <a:lnTo>
                  <a:pt x="3218" y="1347"/>
                </a:lnTo>
                <a:cubicBezTo>
                  <a:pt x="3219" y="1346"/>
                  <a:pt x="3220" y="1340"/>
                  <a:pt x="3217" y="1340"/>
                </a:cubicBezTo>
                <a:close/>
                <a:moveTo>
                  <a:pt x="3195" y="1339"/>
                </a:moveTo>
                <a:cubicBezTo>
                  <a:pt x="3195" y="1346"/>
                  <a:pt x="3200" y="1340"/>
                  <a:pt x="3195" y="1339"/>
                </a:cubicBezTo>
                <a:close/>
                <a:moveTo>
                  <a:pt x="3189" y="1338"/>
                </a:moveTo>
                <a:cubicBezTo>
                  <a:pt x="3187" y="1338"/>
                  <a:pt x="3186" y="1339"/>
                  <a:pt x="3186" y="1340"/>
                </a:cubicBezTo>
                <a:cubicBezTo>
                  <a:pt x="3188" y="1340"/>
                  <a:pt x="3188" y="1341"/>
                  <a:pt x="3190" y="1341"/>
                </a:cubicBezTo>
                <a:lnTo>
                  <a:pt x="3190" y="1341"/>
                </a:lnTo>
                <a:cubicBezTo>
                  <a:pt x="3191" y="1339"/>
                  <a:pt x="3190" y="1338"/>
                  <a:pt x="3189" y="1338"/>
                </a:cubicBezTo>
                <a:close/>
                <a:moveTo>
                  <a:pt x="3238" y="1336"/>
                </a:moveTo>
                <a:cubicBezTo>
                  <a:pt x="3237" y="1336"/>
                  <a:pt x="3236" y="1340"/>
                  <a:pt x="3240" y="1339"/>
                </a:cubicBezTo>
                <a:lnTo>
                  <a:pt x="3240" y="1337"/>
                </a:lnTo>
                <a:lnTo>
                  <a:pt x="3240" y="1337"/>
                </a:lnTo>
                <a:cubicBezTo>
                  <a:pt x="3239" y="1336"/>
                  <a:pt x="3239" y="1335"/>
                  <a:pt x="3238" y="1336"/>
                </a:cubicBezTo>
                <a:close/>
                <a:moveTo>
                  <a:pt x="3183" y="1335"/>
                </a:moveTo>
                <a:lnTo>
                  <a:pt x="3183" y="1335"/>
                </a:lnTo>
                <a:cubicBezTo>
                  <a:pt x="3184" y="1337"/>
                  <a:pt x="3182" y="1341"/>
                  <a:pt x="3184" y="1340"/>
                </a:cubicBezTo>
                <a:cubicBezTo>
                  <a:pt x="3185" y="1339"/>
                  <a:pt x="3185" y="1336"/>
                  <a:pt x="3183" y="1335"/>
                </a:cubicBezTo>
                <a:close/>
                <a:moveTo>
                  <a:pt x="3233" y="1326"/>
                </a:moveTo>
                <a:cubicBezTo>
                  <a:pt x="3222" y="1329"/>
                  <a:pt x="3240" y="1344"/>
                  <a:pt x="3233" y="1335"/>
                </a:cubicBezTo>
                <a:lnTo>
                  <a:pt x="3233" y="1335"/>
                </a:lnTo>
                <a:cubicBezTo>
                  <a:pt x="3233" y="1331"/>
                  <a:pt x="3234" y="1329"/>
                  <a:pt x="3233" y="1326"/>
                </a:cubicBezTo>
                <a:close/>
                <a:moveTo>
                  <a:pt x="3238" y="1322"/>
                </a:moveTo>
                <a:cubicBezTo>
                  <a:pt x="3238" y="1322"/>
                  <a:pt x="3238" y="1322"/>
                  <a:pt x="3237" y="1323"/>
                </a:cubicBezTo>
                <a:lnTo>
                  <a:pt x="3237" y="1326"/>
                </a:lnTo>
                <a:lnTo>
                  <a:pt x="3237" y="1326"/>
                </a:lnTo>
                <a:lnTo>
                  <a:pt x="3237" y="1326"/>
                </a:lnTo>
                <a:lnTo>
                  <a:pt x="3237" y="1326"/>
                </a:lnTo>
                <a:lnTo>
                  <a:pt x="3238" y="1326"/>
                </a:lnTo>
                <a:cubicBezTo>
                  <a:pt x="3240" y="1326"/>
                  <a:pt x="3240" y="1322"/>
                  <a:pt x="3238" y="1322"/>
                </a:cubicBezTo>
                <a:close/>
                <a:moveTo>
                  <a:pt x="3217" y="1320"/>
                </a:moveTo>
                <a:lnTo>
                  <a:pt x="3217" y="1320"/>
                </a:lnTo>
                <a:cubicBezTo>
                  <a:pt x="3219" y="1324"/>
                  <a:pt x="3217" y="1328"/>
                  <a:pt x="3218" y="1331"/>
                </a:cubicBezTo>
                <a:cubicBezTo>
                  <a:pt x="3224" y="1330"/>
                  <a:pt x="3220" y="1321"/>
                  <a:pt x="3217" y="1320"/>
                </a:cubicBezTo>
                <a:close/>
                <a:moveTo>
                  <a:pt x="3229" y="1319"/>
                </a:moveTo>
                <a:cubicBezTo>
                  <a:pt x="3228" y="1319"/>
                  <a:pt x="3226" y="1318"/>
                  <a:pt x="3226" y="1320"/>
                </a:cubicBezTo>
                <a:cubicBezTo>
                  <a:pt x="3229" y="1319"/>
                  <a:pt x="3226" y="1325"/>
                  <a:pt x="3228" y="1324"/>
                </a:cubicBezTo>
                <a:lnTo>
                  <a:pt x="3228" y="1324"/>
                </a:lnTo>
                <a:cubicBezTo>
                  <a:pt x="3229" y="1322"/>
                  <a:pt x="3229" y="1320"/>
                  <a:pt x="3229" y="1319"/>
                </a:cubicBezTo>
                <a:close/>
                <a:moveTo>
                  <a:pt x="3215" y="1315"/>
                </a:moveTo>
                <a:lnTo>
                  <a:pt x="3215" y="1317"/>
                </a:lnTo>
                <a:cubicBezTo>
                  <a:pt x="3216" y="1317"/>
                  <a:pt x="3216" y="1317"/>
                  <a:pt x="3217" y="1317"/>
                </a:cubicBezTo>
                <a:lnTo>
                  <a:pt x="3217" y="1315"/>
                </a:lnTo>
                <a:cubicBezTo>
                  <a:pt x="3216" y="1315"/>
                  <a:pt x="3216" y="1315"/>
                  <a:pt x="3215" y="1315"/>
                </a:cubicBezTo>
                <a:close/>
                <a:moveTo>
                  <a:pt x="3218" y="1303"/>
                </a:moveTo>
                <a:lnTo>
                  <a:pt x="3218" y="1307"/>
                </a:lnTo>
                <a:lnTo>
                  <a:pt x="3220" y="1307"/>
                </a:lnTo>
                <a:lnTo>
                  <a:pt x="3220" y="1303"/>
                </a:lnTo>
                <a:cubicBezTo>
                  <a:pt x="3220" y="1303"/>
                  <a:pt x="3219" y="1303"/>
                  <a:pt x="3218" y="1303"/>
                </a:cubicBezTo>
                <a:close/>
                <a:moveTo>
                  <a:pt x="3227" y="1299"/>
                </a:moveTo>
                <a:cubicBezTo>
                  <a:pt x="3227" y="1299"/>
                  <a:pt x="3227" y="1299"/>
                  <a:pt x="3226" y="1299"/>
                </a:cubicBezTo>
                <a:cubicBezTo>
                  <a:pt x="3225" y="1301"/>
                  <a:pt x="3225" y="1305"/>
                  <a:pt x="3228" y="1304"/>
                </a:cubicBezTo>
                <a:lnTo>
                  <a:pt x="3229" y="1304"/>
                </a:lnTo>
                <a:cubicBezTo>
                  <a:pt x="3228" y="1303"/>
                  <a:pt x="3229" y="1299"/>
                  <a:pt x="3227" y="1299"/>
                </a:cubicBezTo>
                <a:close/>
                <a:moveTo>
                  <a:pt x="3224" y="1295"/>
                </a:moveTo>
                <a:cubicBezTo>
                  <a:pt x="3223" y="1295"/>
                  <a:pt x="3222" y="1296"/>
                  <a:pt x="3222" y="1297"/>
                </a:cubicBezTo>
                <a:lnTo>
                  <a:pt x="3222" y="1297"/>
                </a:lnTo>
                <a:cubicBezTo>
                  <a:pt x="3224" y="1297"/>
                  <a:pt x="3224" y="1298"/>
                  <a:pt x="3226" y="1298"/>
                </a:cubicBezTo>
                <a:cubicBezTo>
                  <a:pt x="3226" y="1298"/>
                  <a:pt x="3226" y="1298"/>
                  <a:pt x="3226" y="1297"/>
                </a:cubicBezTo>
                <a:cubicBezTo>
                  <a:pt x="3226" y="1296"/>
                  <a:pt x="3226" y="1295"/>
                  <a:pt x="3224" y="1295"/>
                </a:cubicBezTo>
                <a:close/>
                <a:moveTo>
                  <a:pt x="3221" y="1289"/>
                </a:moveTo>
                <a:cubicBezTo>
                  <a:pt x="3221" y="1289"/>
                  <a:pt x="3220" y="1289"/>
                  <a:pt x="3220" y="1289"/>
                </a:cubicBezTo>
                <a:lnTo>
                  <a:pt x="3220" y="1293"/>
                </a:lnTo>
                <a:cubicBezTo>
                  <a:pt x="3223" y="1294"/>
                  <a:pt x="3223" y="1289"/>
                  <a:pt x="3221" y="1289"/>
                </a:cubicBezTo>
                <a:close/>
                <a:moveTo>
                  <a:pt x="3242" y="1288"/>
                </a:moveTo>
                <a:cubicBezTo>
                  <a:pt x="3238" y="1289"/>
                  <a:pt x="3239" y="1292"/>
                  <a:pt x="3233" y="1290"/>
                </a:cubicBezTo>
                <a:cubicBezTo>
                  <a:pt x="3233" y="1294"/>
                  <a:pt x="3230" y="1297"/>
                  <a:pt x="3232" y="1300"/>
                </a:cubicBezTo>
                <a:lnTo>
                  <a:pt x="3233" y="1300"/>
                </a:lnTo>
                <a:cubicBezTo>
                  <a:pt x="3235" y="1295"/>
                  <a:pt x="3242" y="1295"/>
                  <a:pt x="3242" y="1288"/>
                </a:cubicBezTo>
                <a:close/>
                <a:moveTo>
                  <a:pt x="3216" y="1287"/>
                </a:moveTo>
                <a:cubicBezTo>
                  <a:pt x="3214" y="1287"/>
                  <a:pt x="3213" y="1290"/>
                  <a:pt x="3215" y="1291"/>
                </a:cubicBezTo>
                <a:cubicBezTo>
                  <a:pt x="3215" y="1289"/>
                  <a:pt x="3217" y="1289"/>
                  <a:pt x="3217" y="1287"/>
                </a:cubicBezTo>
                <a:lnTo>
                  <a:pt x="3217" y="1287"/>
                </a:lnTo>
                <a:cubicBezTo>
                  <a:pt x="3217" y="1287"/>
                  <a:pt x="3216" y="1287"/>
                  <a:pt x="3216" y="1287"/>
                </a:cubicBezTo>
                <a:close/>
                <a:moveTo>
                  <a:pt x="3227" y="1287"/>
                </a:moveTo>
                <a:cubicBezTo>
                  <a:pt x="3227" y="1287"/>
                  <a:pt x="3227" y="1287"/>
                  <a:pt x="3226" y="1287"/>
                </a:cubicBezTo>
                <a:lnTo>
                  <a:pt x="3226" y="1290"/>
                </a:lnTo>
                <a:cubicBezTo>
                  <a:pt x="3229" y="1292"/>
                  <a:pt x="3229" y="1287"/>
                  <a:pt x="3227" y="1287"/>
                </a:cubicBezTo>
                <a:close/>
                <a:moveTo>
                  <a:pt x="3234" y="1276"/>
                </a:moveTo>
                <a:lnTo>
                  <a:pt x="3234" y="1276"/>
                </a:lnTo>
                <a:lnTo>
                  <a:pt x="3234" y="1276"/>
                </a:lnTo>
                <a:lnTo>
                  <a:pt x="3233" y="1278"/>
                </a:lnTo>
                <a:cubicBezTo>
                  <a:pt x="3233" y="1279"/>
                  <a:pt x="3232" y="1281"/>
                  <a:pt x="3234" y="1283"/>
                </a:cubicBezTo>
                <a:cubicBezTo>
                  <a:pt x="3237" y="1282"/>
                  <a:pt x="3238" y="1280"/>
                  <a:pt x="3238" y="1276"/>
                </a:cubicBezTo>
                <a:lnTo>
                  <a:pt x="3234" y="1276"/>
                </a:lnTo>
                <a:lnTo>
                  <a:pt x="3234" y="1276"/>
                </a:lnTo>
                <a:close/>
                <a:moveTo>
                  <a:pt x="3249" y="1276"/>
                </a:moveTo>
                <a:cubicBezTo>
                  <a:pt x="3245" y="1277"/>
                  <a:pt x="3243" y="1276"/>
                  <a:pt x="3240" y="1278"/>
                </a:cubicBezTo>
                <a:cubicBezTo>
                  <a:pt x="3239" y="1283"/>
                  <a:pt x="3242" y="1288"/>
                  <a:pt x="3245" y="1284"/>
                </a:cubicBezTo>
                <a:cubicBezTo>
                  <a:pt x="3243" y="1285"/>
                  <a:pt x="3241" y="1277"/>
                  <a:pt x="3246" y="1278"/>
                </a:cubicBezTo>
                <a:cubicBezTo>
                  <a:pt x="3246" y="1282"/>
                  <a:pt x="3246" y="1285"/>
                  <a:pt x="3250" y="1284"/>
                </a:cubicBezTo>
                <a:lnTo>
                  <a:pt x="3250" y="1284"/>
                </a:lnTo>
                <a:cubicBezTo>
                  <a:pt x="3250" y="1280"/>
                  <a:pt x="3248" y="1279"/>
                  <a:pt x="3249" y="1276"/>
                </a:cubicBezTo>
                <a:close/>
                <a:moveTo>
                  <a:pt x="3227" y="1275"/>
                </a:moveTo>
                <a:cubicBezTo>
                  <a:pt x="3227" y="1275"/>
                  <a:pt x="3227" y="1275"/>
                  <a:pt x="3226" y="1276"/>
                </a:cubicBezTo>
                <a:cubicBezTo>
                  <a:pt x="3228" y="1276"/>
                  <a:pt x="3228" y="1278"/>
                  <a:pt x="3230" y="1278"/>
                </a:cubicBezTo>
                <a:lnTo>
                  <a:pt x="3230" y="1278"/>
                </a:lnTo>
                <a:cubicBezTo>
                  <a:pt x="3231" y="1276"/>
                  <a:pt x="3229" y="1275"/>
                  <a:pt x="3227" y="1275"/>
                </a:cubicBezTo>
                <a:close/>
                <a:moveTo>
                  <a:pt x="3230" y="1269"/>
                </a:moveTo>
                <a:cubicBezTo>
                  <a:pt x="3228" y="1270"/>
                  <a:pt x="3225" y="1269"/>
                  <a:pt x="3225" y="1272"/>
                </a:cubicBezTo>
                <a:cubicBezTo>
                  <a:pt x="3228" y="1272"/>
                  <a:pt x="3229" y="1271"/>
                  <a:pt x="3229" y="1270"/>
                </a:cubicBezTo>
                <a:lnTo>
                  <a:pt x="3230" y="1269"/>
                </a:lnTo>
                <a:close/>
                <a:moveTo>
                  <a:pt x="3213" y="1265"/>
                </a:moveTo>
                <a:lnTo>
                  <a:pt x="3213" y="1265"/>
                </a:lnTo>
                <a:lnTo>
                  <a:pt x="3213" y="1265"/>
                </a:lnTo>
                <a:lnTo>
                  <a:pt x="3213" y="1267"/>
                </a:lnTo>
                <a:cubicBezTo>
                  <a:pt x="3213" y="1269"/>
                  <a:pt x="3213" y="1272"/>
                  <a:pt x="3214" y="1272"/>
                </a:cubicBezTo>
                <a:cubicBezTo>
                  <a:pt x="3216" y="1271"/>
                  <a:pt x="3216" y="1266"/>
                  <a:pt x="3214" y="1265"/>
                </a:cubicBezTo>
                <a:lnTo>
                  <a:pt x="3213" y="1265"/>
                </a:lnTo>
                <a:lnTo>
                  <a:pt x="3213" y="1265"/>
                </a:lnTo>
                <a:close/>
                <a:moveTo>
                  <a:pt x="3231" y="1264"/>
                </a:moveTo>
                <a:cubicBezTo>
                  <a:pt x="3231" y="1264"/>
                  <a:pt x="3230" y="1264"/>
                  <a:pt x="3229" y="1264"/>
                </a:cubicBezTo>
                <a:cubicBezTo>
                  <a:pt x="3230" y="1270"/>
                  <a:pt x="3239" y="1264"/>
                  <a:pt x="3231" y="1264"/>
                </a:cubicBezTo>
                <a:close/>
                <a:moveTo>
                  <a:pt x="3246" y="1263"/>
                </a:moveTo>
                <a:cubicBezTo>
                  <a:pt x="3245" y="1267"/>
                  <a:pt x="3250" y="1272"/>
                  <a:pt x="3244" y="1271"/>
                </a:cubicBezTo>
                <a:cubicBezTo>
                  <a:pt x="3244" y="1274"/>
                  <a:pt x="3246" y="1275"/>
                  <a:pt x="3248" y="1274"/>
                </a:cubicBezTo>
                <a:lnTo>
                  <a:pt x="3249" y="1274"/>
                </a:lnTo>
                <a:cubicBezTo>
                  <a:pt x="3248" y="1270"/>
                  <a:pt x="3252" y="1269"/>
                  <a:pt x="3250" y="1263"/>
                </a:cubicBezTo>
                <a:cubicBezTo>
                  <a:pt x="3249" y="1263"/>
                  <a:pt x="3247" y="1263"/>
                  <a:pt x="3246" y="1263"/>
                </a:cubicBezTo>
                <a:close/>
                <a:moveTo>
                  <a:pt x="3206" y="1258"/>
                </a:moveTo>
                <a:cubicBezTo>
                  <a:pt x="3203" y="1258"/>
                  <a:pt x="3201" y="1263"/>
                  <a:pt x="3200" y="1266"/>
                </a:cubicBezTo>
                <a:lnTo>
                  <a:pt x="3200" y="1266"/>
                </a:lnTo>
                <a:cubicBezTo>
                  <a:pt x="3202" y="1270"/>
                  <a:pt x="3208" y="1270"/>
                  <a:pt x="3208" y="1264"/>
                </a:cubicBezTo>
                <a:cubicBezTo>
                  <a:pt x="3207" y="1261"/>
                  <a:pt x="3203" y="1261"/>
                  <a:pt x="3207" y="1258"/>
                </a:cubicBezTo>
                <a:cubicBezTo>
                  <a:pt x="3206" y="1258"/>
                  <a:pt x="3206" y="1258"/>
                  <a:pt x="3206" y="1258"/>
                </a:cubicBezTo>
                <a:close/>
                <a:moveTo>
                  <a:pt x="3215" y="1252"/>
                </a:moveTo>
                <a:cubicBezTo>
                  <a:pt x="3213" y="1253"/>
                  <a:pt x="3212" y="1255"/>
                  <a:pt x="3213" y="1258"/>
                </a:cubicBezTo>
                <a:cubicBezTo>
                  <a:pt x="3216" y="1259"/>
                  <a:pt x="3217" y="1253"/>
                  <a:pt x="3215" y="1252"/>
                </a:cubicBezTo>
                <a:lnTo>
                  <a:pt x="3215" y="1252"/>
                </a:lnTo>
                <a:close/>
                <a:moveTo>
                  <a:pt x="3250" y="1249"/>
                </a:moveTo>
                <a:cubicBezTo>
                  <a:pt x="3248" y="1257"/>
                  <a:pt x="3254" y="1258"/>
                  <a:pt x="3256" y="1263"/>
                </a:cubicBezTo>
                <a:cubicBezTo>
                  <a:pt x="3258" y="1260"/>
                  <a:pt x="3255" y="1257"/>
                  <a:pt x="3255" y="1252"/>
                </a:cubicBezTo>
                <a:lnTo>
                  <a:pt x="3256" y="1250"/>
                </a:lnTo>
                <a:lnTo>
                  <a:pt x="3256" y="1250"/>
                </a:lnTo>
                <a:lnTo>
                  <a:pt x="3256" y="1250"/>
                </a:lnTo>
                <a:lnTo>
                  <a:pt x="3256" y="1250"/>
                </a:lnTo>
                <a:lnTo>
                  <a:pt x="3255" y="1251"/>
                </a:lnTo>
                <a:cubicBezTo>
                  <a:pt x="3253" y="1251"/>
                  <a:pt x="3253" y="1249"/>
                  <a:pt x="3250" y="1249"/>
                </a:cubicBezTo>
                <a:close/>
                <a:moveTo>
                  <a:pt x="3254" y="1247"/>
                </a:moveTo>
                <a:lnTo>
                  <a:pt x="3254" y="1247"/>
                </a:lnTo>
                <a:lnTo>
                  <a:pt x="3254" y="1247"/>
                </a:lnTo>
                <a:lnTo>
                  <a:pt x="3254" y="1248"/>
                </a:lnTo>
                <a:cubicBezTo>
                  <a:pt x="3254" y="1250"/>
                  <a:pt x="3258" y="1250"/>
                  <a:pt x="3257" y="1248"/>
                </a:cubicBezTo>
                <a:cubicBezTo>
                  <a:pt x="3256" y="1248"/>
                  <a:pt x="3255" y="1247"/>
                  <a:pt x="3255" y="1247"/>
                </a:cubicBezTo>
                <a:lnTo>
                  <a:pt x="3254" y="1247"/>
                </a:lnTo>
                <a:lnTo>
                  <a:pt x="3254" y="1247"/>
                </a:lnTo>
                <a:close/>
                <a:moveTo>
                  <a:pt x="3237" y="1245"/>
                </a:moveTo>
                <a:cubicBezTo>
                  <a:pt x="3238" y="1248"/>
                  <a:pt x="3235" y="1250"/>
                  <a:pt x="3237" y="1250"/>
                </a:cubicBezTo>
                <a:cubicBezTo>
                  <a:pt x="3237" y="1248"/>
                  <a:pt x="3240" y="1249"/>
                  <a:pt x="3240" y="1246"/>
                </a:cubicBezTo>
                <a:cubicBezTo>
                  <a:pt x="3240" y="1246"/>
                  <a:pt x="3239" y="1246"/>
                  <a:pt x="3239" y="1245"/>
                </a:cubicBezTo>
                <a:cubicBezTo>
                  <a:pt x="3239" y="1245"/>
                  <a:pt x="3238" y="1245"/>
                  <a:pt x="3237" y="1245"/>
                </a:cubicBezTo>
                <a:close/>
                <a:moveTo>
                  <a:pt x="3210" y="1243"/>
                </a:moveTo>
                <a:cubicBezTo>
                  <a:pt x="3209" y="1243"/>
                  <a:pt x="3208" y="1244"/>
                  <a:pt x="3208" y="1244"/>
                </a:cubicBezTo>
                <a:lnTo>
                  <a:pt x="3206" y="1244"/>
                </a:lnTo>
                <a:lnTo>
                  <a:pt x="3206" y="1244"/>
                </a:lnTo>
                <a:lnTo>
                  <a:pt x="3206" y="1244"/>
                </a:lnTo>
                <a:lnTo>
                  <a:pt x="3206" y="1244"/>
                </a:lnTo>
                <a:lnTo>
                  <a:pt x="3207" y="1247"/>
                </a:lnTo>
                <a:cubicBezTo>
                  <a:pt x="3207" y="1247"/>
                  <a:pt x="3207" y="1248"/>
                  <a:pt x="3208" y="1249"/>
                </a:cubicBezTo>
                <a:cubicBezTo>
                  <a:pt x="3210" y="1249"/>
                  <a:pt x="3210" y="1246"/>
                  <a:pt x="3210" y="1243"/>
                </a:cubicBezTo>
                <a:close/>
                <a:moveTo>
                  <a:pt x="3240" y="1240"/>
                </a:moveTo>
                <a:cubicBezTo>
                  <a:pt x="3245" y="1245"/>
                  <a:pt x="3240" y="1255"/>
                  <a:pt x="3248" y="1257"/>
                </a:cubicBezTo>
                <a:lnTo>
                  <a:pt x="3248" y="1257"/>
                </a:lnTo>
                <a:cubicBezTo>
                  <a:pt x="3248" y="1248"/>
                  <a:pt x="3248" y="1240"/>
                  <a:pt x="3240" y="1240"/>
                </a:cubicBezTo>
                <a:close/>
                <a:moveTo>
                  <a:pt x="3212" y="1233"/>
                </a:moveTo>
                <a:cubicBezTo>
                  <a:pt x="3208" y="1233"/>
                  <a:pt x="3208" y="1236"/>
                  <a:pt x="3207" y="1240"/>
                </a:cubicBezTo>
                <a:cubicBezTo>
                  <a:pt x="3213" y="1240"/>
                  <a:pt x="3209" y="1236"/>
                  <a:pt x="3212" y="1233"/>
                </a:cubicBezTo>
                <a:close/>
                <a:moveTo>
                  <a:pt x="3205" y="1231"/>
                </a:moveTo>
                <a:cubicBezTo>
                  <a:pt x="3203" y="1231"/>
                  <a:pt x="3201" y="1231"/>
                  <a:pt x="3200" y="1232"/>
                </a:cubicBezTo>
                <a:lnTo>
                  <a:pt x="3199" y="1234"/>
                </a:lnTo>
                <a:lnTo>
                  <a:pt x="3199" y="1234"/>
                </a:lnTo>
                <a:lnTo>
                  <a:pt x="3199" y="1234"/>
                </a:lnTo>
                <a:lnTo>
                  <a:pt x="3199" y="1234"/>
                </a:lnTo>
                <a:lnTo>
                  <a:pt x="3202" y="1235"/>
                </a:lnTo>
                <a:cubicBezTo>
                  <a:pt x="3203" y="1235"/>
                  <a:pt x="3203" y="1235"/>
                  <a:pt x="3204" y="1235"/>
                </a:cubicBezTo>
                <a:cubicBezTo>
                  <a:pt x="3204" y="1233"/>
                  <a:pt x="3205" y="1232"/>
                  <a:pt x="3205" y="1231"/>
                </a:cubicBezTo>
                <a:close/>
                <a:moveTo>
                  <a:pt x="3214" y="1231"/>
                </a:moveTo>
                <a:lnTo>
                  <a:pt x="3214" y="1231"/>
                </a:lnTo>
                <a:lnTo>
                  <a:pt x="3214" y="1233"/>
                </a:lnTo>
                <a:cubicBezTo>
                  <a:pt x="3214" y="1236"/>
                  <a:pt x="3210" y="1241"/>
                  <a:pt x="3215" y="1243"/>
                </a:cubicBezTo>
                <a:cubicBezTo>
                  <a:pt x="3215" y="1239"/>
                  <a:pt x="3217" y="1234"/>
                  <a:pt x="3215" y="1232"/>
                </a:cubicBezTo>
                <a:lnTo>
                  <a:pt x="3214" y="1231"/>
                </a:lnTo>
                <a:lnTo>
                  <a:pt x="3214" y="1231"/>
                </a:lnTo>
                <a:lnTo>
                  <a:pt x="3214" y="1231"/>
                </a:lnTo>
                <a:close/>
                <a:moveTo>
                  <a:pt x="3250" y="1231"/>
                </a:moveTo>
                <a:cubicBezTo>
                  <a:pt x="3251" y="1232"/>
                  <a:pt x="3248" y="1234"/>
                  <a:pt x="3249" y="1235"/>
                </a:cubicBezTo>
                <a:lnTo>
                  <a:pt x="3250" y="1235"/>
                </a:lnTo>
                <a:lnTo>
                  <a:pt x="3250" y="1235"/>
                </a:lnTo>
                <a:lnTo>
                  <a:pt x="3250" y="1235"/>
                </a:lnTo>
                <a:lnTo>
                  <a:pt x="3250" y="1235"/>
                </a:lnTo>
                <a:lnTo>
                  <a:pt x="3250" y="1234"/>
                </a:lnTo>
                <a:cubicBezTo>
                  <a:pt x="3251" y="1233"/>
                  <a:pt x="3252" y="1231"/>
                  <a:pt x="3250" y="1231"/>
                </a:cubicBezTo>
                <a:close/>
                <a:moveTo>
                  <a:pt x="3245" y="1231"/>
                </a:moveTo>
                <a:cubicBezTo>
                  <a:pt x="3245" y="1234"/>
                  <a:pt x="3243" y="1237"/>
                  <a:pt x="3245" y="1237"/>
                </a:cubicBezTo>
                <a:lnTo>
                  <a:pt x="3247" y="1237"/>
                </a:lnTo>
                <a:lnTo>
                  <a:pt x="3247" y="1237"/>
                </a:lnTo>
                <a:lnTo>
                  <a:pt x="3247" y="1237"/>
                </a:lnTo>
                <a:lnTo>
                  <a:pt x="3247" y="1237"/>
                </a:lnTo>
                <a:lnTo>
                  <a:pt x="3247" y="1236"/>
                </a:lnTo>
                <a:cubicBezTo>
                  <a:pt x="3248" y="1234"/>
                  <a:pt x="3246" y="1232"/>
                  <a:pt x="3245" y="1231"/>
                </a:cubicBezTo>
                <a:close/>
                <a:moveTo>
                  <a:pt x="3233" y="1229"/>
                </a:moveTo>
                <a:cubicBezTo>
                  <a:pt x="3231" y="1232"/>
                  <a:pt x="3230" y="1236"/>
                  <a:pt x="3230" y="1239"/>
                </a:cubicBezTo>
                <a:cubicBezTo>
                  <a:pt x="3228" y="1237"/>
                  <a:pt x="3226" y="1241"/>
                  <a:pt x="3225" y="1237"/>
                </a:cubicBezTo>
                <a:cubicBezTo>
                  <a:pt x="3227" y="1236"/>
                  <a:pt x="3228" y="1236"/>
                  <a:pt x="3228" y="1233"/>
                </a:cubicBezTo>
                <a:cubicBezTo>
                  <a:pt x="3228" y="1232"/>
                  <a:pt x="3227" y="1231"/>
                  <a:pt x="3226" y="1231"/>
                </a:cubicBezTo>
                <a:cubicBezTo>
                  <a:pt x="3224" y="1230"/>
                  <a:pt x="3221" y="1231"/>
                  <a:pt x="3220" y="1233"/>
                </a:cubicBezTo>
                <a:cubicBezTo>
                  <a:pt x="3222" y="1236"/>
                  <a:pt x="3224" y="1237"/>
                  <a:pt x="3223" y="1243"/>
                </a:cubicBezTo>
                <a:cubicBezTo>
                  <a:pt x="3219" y="1243"/>
                  <a:pt x="3219" y="1243"/>
                  <a:pt x="3214" y="1246"/>
                </a:cubicBezTo>
                <a:cubicBezTo>
                  <a:pt x="3219" y="1247"/>
                  <a:pt x="3223" y="1248"/>
                  <a:pt x="3227" y="1249"/>
                </a:cubicBezTo>
                <a:cubicBezTo>
                  <a:pt x="3219" y="1252"/>
                  <a:pt x="3225" y="1250"/>
                  <a:pt x="3221" y="1256"/>
                </a:cubicBezTo>
                <a:cubicBezTo>
                  <a:pt x="3225" y="1257"/>
                  <a:pt x="3226" y="1260"/>
                  <a:pt x="3229" y="1262"/>
                </a:cubicBezTo>
                <a:cubicBezTo>
                  <a:pt x="3230" y="1258"/>
                  <a:pt x="3230" y="1255"/>
                  <a:pt x="3232" y="1252"/>
                </a:cubicBezTo>
                <a:cubicBezTo>
                  <a:pt x="3233" y="1253"/>
                  <a:pt x="3234" y="1254"/>
                  <a:pt x="3234" y="1255"/>
                </a:cubicBezTo>
                <a:cubicBezTo>
                  <a:pt x="3235" y="1257"/>
                  <a:pt x="3233" y="1259"/>
                  <a:pt x="3231" y="1260"/>
                </a:cubicBezTo>
                <a:cubicBezTo>
                  <a:pt x="3233" y="1260"/>
                  <a:pt x="3233" y="1261"/>
                  <a:pt x="3235" y="1261"/>
                </a:cubicBezTo>
                <a:cubicBezTo>
                  <a:pt x="3235" y="1257"/>
                  <a:pt x="3237" y="1256"/>
                  <a:pt x="3238" y="1255"/>
                </a:cubicBezTo>
                <a:cubicBezTo>
                  <a:pt x="3238" y="1260"/>
                  <a:pt x="3240" y="1262"/>
                  <a:pt x="3238" y="1266"/>
                </a:cubicBezTo>
                <a:cubicBezTo>
                  <a:pt x="3242" y="1265"/>
                  <a:pt x="3239" y="1273"/>
                  <a:pt x="3243" y="1272"/>
                </a:cubicBezTo>
                <a:cubicBezTo>
                  <a:pt x="3241" y="1268"/>
                  <a:pt x="3245" y="1269"/>
                  <a:pt x="3244" y="1264"/>
                </a:cubicBezTo>
                <a:cubicBezTo>
                  <a:pt x="3242" y="1263"/>
                  <a:pt x="3241" y="1264"/>
                  <a:pt x="3241" y="1263"/>
                </a:cubicBezTo>
                <a:cubicBezTo>
                  <a:pt x="3245" y="1261"/>
                  <a:pt x="3240" y="1257"/>
                  <a:pt x="3241" y="1253"/>
                </a:cubicBezTo>
                <a:cubicBezTo>
                  <a:pt x="3236" y="1255"/>
                  <a:pt x="3236" y="1249"/>
                  <a:pt x="3231" y="1249"/>
                </a:cubicBezTo>
                <a:cubicBezTo>
                  <a:pt x="3230" y="1246"/>
                  <a:pt x="3230" y="1242"/>
                  <a:pt x="3231" y="1239"/>
                </a:cubicBezTo>
                <a:cubicBezTo>
                  <a:pt x="3231" y="1239"/>
                  <a:pt x="3232" y="1239"/>
                  <a:pt x="3232" y="1239"/>
                </a:cubicBezTo>
                <a:lnTo>
                  <a:pt x="3234" y="1240"/>
                </a:lnTo>
                <a:lnTo>
                  <a:pt x="3234" y="1240"/>
                </a:lnTo>
                <a:lnTo>
                  <a:pt x="3234" y="1240"/>
                </a:lnTo>
                <a:lnTo>
                  <a:pt x="3234" y="1240"/>
                </a:lnTo>
                <a:lnTo>
                  <a:pt x="3234" y="1238"/>
                </a:lnTo>
                <a:cubicBezTo>
                  <a:pt x="3234" y="1237"/>
                  <a:pt x="3235" y="1236"/>
                  <a:pt x="3235" y="1236"/>
                </a:cubicBezTo>
                <a:cubicBezTo>
                  <a:pt x="3236" y="1238"/>
                  <a:pt x="3238" y="1238"/>
                  <a:pt x="3240" y="1239"/>
                </a:cubicBezTo>
                <a:cubicBezTo>
                  <a:pt x="3240" y="1238"/>
                  <a:pt x="3241" y="1237"/>
                  <a:pt x="3240" y="1235"/>
                </a:cubicBezTo>
                <a:cubicBezTo>
                  <a:pt x="3233" y="1236"/>
                  <a:pt x="3238" y="1232"/>
                  <a:pt x="3233" y="1229"/>
                </a:cubicBezTo>
                <a:close/>
                <a:moveTo>
                  <a:pt x="3251" y="1222"/>
                </a:moveTo>
                <a:cubicBezTo>
                  <a:pt x="3248" y="1223"/>
                  <a:pt x="3245" y="1224"/>
                  <a:pt x="3245" y="1228"/>
                </a:cubicBezTo>
                <a:cubicBezTo>
                  <a:pt x="3247" y="1227"/>
                  <a:pt x="3248" y="1228"/>
                  <a:pt x="3249" y="1229"/>
                </a:cubicBezTo>
                <a:lnTo>
                  <a:pt x="3250" y="1230"/>
                </a:lnTo>
                <a:lnTo>
                  <a:pt x="3250" y="1230"/>
                </a:lnTo>
                <a:lnTo>
                  <a:pt x="3250" y="1230"/>
                </a:lnTo>
                <a:lnTo>
                  <a:pt x="3250" y="1230"/>
                </a:lnTo>
                <a:lnTo>
                  <a:pt x="3250" y="1229"/>
                </a:lnTo>
                <a:cubicBezTo>
                  <a:pt x="3251" y="1226"/>
                  <a:pt x="3249" y="1223"/>
                  <a:pt x="3251" y="1222"/>
                </a:cubicBezTo>
                <a:close/>
                <a:moveTo>
                  <a:pt x="3216" y="1219"/>
                </a:moveTo>
                <a:cubicBezTo>
                  <a:pt x="3215" y="1222"/>
                  <a:pt x="3214" y="1225"/>
                  <a:pt x="3216" y="1226"/>
                </a:cubicBezTo>
                <a:lnTo>
                  <a:pt x="3217" y="1226"/>
                </a:lnTo>
                <a:lnTo>
                  <a:pt x="3217" y="1226"/>
                </a:lnTo>
                <a:lnTo>
                  <a:pt x="3217" y="1226"/>
                </a:lnTo>
                <a:lnTo>
                  <a:pt x="3217" y="1226"/>
                </a:lnTo>
                <a:lnTo>
                  <a:pt x="3217" y="1225"/>
                </a:lnTo>
                <a:cubicBezTo>
                  <a:pt x="3218" y="1222"/>
                  <a:pt x="3218" y="1219"/>
                  <a:pt x="3216" y="1219"/>
                </a:cubicBezTo>
                <a:close/>
                <a:moveTo>
                  <a:pt x="3241" y="1219"/>
                </a:moveTo>
                <a:cubicBezTo>
                  <a:pt x="3240" y="1219"/>
                  <a:pt x="3239" y="1219"/>
                  <a:pt x="3238" y="1219"/>
                </a:cubicBezTo>
                <a:cubicBezTo>
                  <a:pt x="3239" y="1222"/>
                  <a:pt x="3238" y="1223"/>
                  <a:pt x="3238" y="1226"/>
                </a:cubicBezTo>
                <a:cubicBezTo>
                  <a:pt x="3243" y="1227"/>
                  <a:pt x="3240" y="1231"/>
                  <a:pt x="3243" y="1234"/>
                </a:cubicBezTo>
                <a:cubicBezTo>
                  <a:pt x="3244" y="1230"/>
                  <a:pt x="3244" y="1226"/>
                  <a:pt x="3242" y="1223"/>
                </a:cubicBezTo>
                <a:cubicBezTo>
                  <a:pt x="3242" y="1222"/>
                  <a:pt x="3243" y="1221"/>
                  <a:pt x="3245" y="1221"/>
                </a:cubicBezTo>
                <a:cubicBezTo>
                  <a:pt x="3245" y="1222"/>
                  <a:pt x="3246" y="1222"/>
                  <a:pt x="3246" y="1221"/>
                </a:cubicBezTo>
                <a:lnTo>
                  <a:pt x="3245" y="1221"/>
                </a:lnTo>
                <a:cubicBezTo>
                  <a:pt x="3245" y="1219"/>
                  <a:pt x="3243" y="1219"/>
                  <a:pt x="3241" y="1219"/>
                </a:cubicBezTo>
                <a:close/>
                <a:moveTo>
                  <a:pt x="3257" y="1213"/>
                </a:moveTo>
                <a:cubicBezTo>
                  <a:pt x="3255" y="1213"/>
                  <a:pt x="3252" y="1213"/>
                  <a:pt x="3252" y="1215"/>
                </a:cubicBezTo>
                <a:lnTo>
                  <a:pt x="3252" y="1215"/>
                </a:lnTo>
                <a:cubicBezTo>
                  <a:pt x="3254" y="1218"/>
                  <a:pt x="3256" y="1215"/>
                  <a:pt x="3257" y="1213"/>
                </a:cubicBezTo>
                <a:close/>
                <a:moveTo>
                  <a:pt x="3273" y="1211"/>
                </a:moveTo>
                <a:cubicBezTo>
                  <a:pt x="3272" y="1211"/>
                  <a:pt x="3271" y="1211"/>
                  <a:pt x="3271" y="1212"/>
                </a:cubicBezTo>
                <a:cubicBezTo>
                  <a:pt x="3271" y="1217"/>
                  <a:pt x="3274" y="1221"/>
                  <a:pt x="3277" y="1224"/>
                </a:cubicBezTo>
                <a:lnTo>
                  <a:pt x="3277" y="1224"/>
                </a:lnTo>
                <a:cubicBezTo>
                  <a:pt x="3281" y="1221"/>
                  <a:pt x="3277" y="1210"/>
                  <a:pt x="3273" y="1211"/>
                </a:cubicBezTo>
                <a:close/>
                <a:moveTo>
                  <a:pt x="3249" y="1208"/>
                </a:moveTo>
                <a:cubicBezTo>
                  <a:pt x="3245" y="1208"/>
                  <a:pt x="3244" y="1211"/>
                  <a:pt x="3244" y="1215"/>
                </a:cubicBezTo>
                <a:lnTo>
                  <a:pt x="3244" y="1216"/>
                </a:lnTo>
                <a:cubicBezTo>
                  <a:pt x="3249" y="1217"/>
                  <a:pt x="3249" y="1213"/>
                  <a:pt x="3249" y="1208"/>
                </a:cubicBezTo>
                <a:close/>
                <a:moveTo>
                  <a:pt x="3212" y="1206"/>
                </a:moveTo>
                <a:cubicBezTo>
                  <a:pt x="3211" y="1206"/>
                  <a:pt x="3211" y="1207"/>
                  <a:pt x="3209" y="1207"/>
                </a:cubicBezTo>
                <a:lnTo>
                  <a:pt x="3208" y="1207"/>
                </a:lnTo>
                <a:cubicBezTo>
                  <a:pt x="3207" y="1211"/>
                  <a:pt x="3214" y="1209"/>
                  <a:pt x="3214" y="1207"/>
                </a:cubicBezTo>
                <a:cubicBezTo>
                  <a:pt x="3213" y="1207"/>
                  <a:pt x="3213" y="1206"/>
                  <a:pt x="3212" y="1206"/>
                </a:cubicBezTo>
                <a:close/>
                <a:moveTo>
                  <a:pt x="3273" y="1202"/>
                </a:moveTo>
                <a:cubicBezTo>
                  <a:pt x="3273" y="1203"/>
                  <a:pt x="3273" y="1204"/>
                  <a:pt x="3272" y="1205"/>
                </a:cubicBezTo>
                <a:lnTo>
                  <a:pt x="3272" y="1206"/>
                </a:lnTo>
                <a:cubicBezTo>
                  <a:pt x="3274" y="1206"/>
                  <a:pt x="3276" y="1206"/>
                  <a:pt x="3276" y="1204"/>
                </a:cubicBezTo>
                <a:cubicBezTo>
                  <a:pt x="3275" y="1204"/>
                  <a:pt x="3275" y="1202"/>
                  <a:pt x="3273" y="1202"/>
                </a:cubicBezTo>
                <a:close/>
                <a:moveTo>
                  <a:pt x="3240" y="1202"/>
                </a:moveTo>
                <a:cubicBezTo>
                  <a:pt x="3239" y="1202"/>
                  <a:pt x="3238" y="1202"/>
                  <a:pt x="3238" y="1202"/>
                </a:cubicBezTo>
                <a:lnTo>
                  <a:pt x="3238" y="1206"/>
                </a:lnTo>
                <a:cubicBezTo>
                  <a:pt x="3239" y="1206"/>
                  <a:pt x="3239" y="1206"/>
                  <a:pt x="3240" y="1206"/>
                </a:cubicBezTo>
                <a:lnTo>
                  <a:pt x="3240" y="1202"/>
                </a:lnTo>
                <a:lnTo>
                  <a:pt x="3240" y="1202"/>
                </a:lnTo>
                <a:close/>
                <a:moveTo>
                  <a:pt x="3284" y="1201"/>
                </a:moveTo>
                <a:cubicBezTo>
                  <a:pt x="3286" y="1207"/>
                  <a:pt x="3279" y="1203"/>
                  <a:pt x="3280" y="1207"/>
                </a:cubicBezTo>
                <a:cubicBezTo>
                  <a:pt x="3282" y="1210"/>
                  <a:pt x="3282" y="1216"/>
                  <a:pt x="3286" y="1218"/>
                </a:cubicBezTo>
                <a:cubicBezTo>
                  <a:pt x="3287" y="1213"/>
                  <a:pt x="3287" y="1208"/>
                  <a:pt x="3287" y="1204"/>
                </a:cubicBezTo>
                <a:lnTo>
                  <a:pt x="3287" y="1204"/>
                </a:lnTo>
                <a:cubicBezTo>
                  <a:pt x="3286" y="1204"/>
                  <a:pt x="3285" y="1203"/>
                  <a:pt x="3284" y="1201"/>
                </a:cubicBezTo>
                <a:close/>
                <a:moveTo>
                  <a:pt x="3228" y="1199"/>
                </a:moveTo>
                <a:cubicBezTo>
                  <a:pt x="3226" y="1199"/>
                  <a:pt x="3225" y="1200"/>
                  <a:pt x="3224" y="1200"/>
                </a:cubicBezTo>
                <a:lnTo>
                  <a:pt x="3223" y="1200"/>
                </a:lnTo>
                <a:cubicBezTo>
                  <a:pt x="3225" y="1204"/>
                  <a:pt x="3223" y="1208"/>
                  <a:pt x="3226" y="1212"/>
                </a:cubicBezTo>
                <a:cubicBezTo>
                  <a:pt x="3230" y="1212"/>
                  <a:pt x="3232" y="1211"/>
                  <a:pt x="3232" y="1206"/>
                </a:cubicBezTo>
                <a:cubicBezTo>
                  <a:pt x="3228" y="1205"/>
                  <a:pt x="3232" y="1211"/>
                  <a:pt x="3229" y="1211"/>
                </a:cubicBezTo>
                <a:cubicBezTo>
                  <a:pt x="3228" y="1211"/>
                  <a:pt x="3227" y="1211"/>
                  <a:pt x="3226" y="1211"/>
                </a:cubicBezTo>
                <a:cubicBezTo>
                  <a:pt x="3225" y="1205"/>
                  <a:pt x="3227" y="1203"/>
                  <a:pt x="3228" y="1199"/>
                </a:cubicBezTo>
                <a:close/>
                <a:moveTo>
                  <a:pt x="3199" y="1199"/>
                </a:moveTo>
                <a:cubicBezTo>
                  <a:pt x="3198" y="1203"/>
                  <a:pt x="3202" y="1202"/>
                  <a:pt x="3205" y="1204"/>
                </a:cubicBezTo>
                <a:cubicBezTo>
                  <a:pt x="3206" y="1199"/>
                  <a:pt x="3200" y="1201"/>
                  <a:pt x="3199" y="1199"/>
                </a:cubicBezTo>
                <a:lnTo>
                  <a:pt x="3199" y="1199"/>
                </a:lnTo>
                <a:close/>
                <a:moveTo>
                  <a:pt x="3266" y="1198"/>
                </a:moveTo>
                <a:lnTo>
                  <a:pt x="3266" y="1199"/>
                </a:lnTo>
                <a:cubicBezTo>
                  <a:pt x="3263" y="1199"/>
                  <a:pt x="3260" y="1205"/>
                  <a:pt x="3261" y="1206"/>
                </a:cubicBezTo>
                <a:cubicBezTo>
                  <a:pt x="3261" y="1202"/>
                  <a:pt x="3266" y="1208"/>
                  <a:pt x="3266" y="1204"/>
                </a:cubicBezTo>
                <a:cubicBezTo>
                  <a:pt x="3262" y="1205"/>
                  <a:pt x="3266" y="1203"/>
                  <a:pt x="3267" y="1202"/>
                </a:cubicBezTo>
                <a:cubicBezTo>
                  <a:pt x="3267" y="1200"/>
                  <a:pt x="3266" y="1200"/>
                  <a:pt x="3266" y="1198"/>
                </a:cubicBezTo>
                <a:close/>
                <a:moveTo>
                  <a:pt x="3207" y="1190"/>
                </a:moveTo>
                <a:cubicBezTo>
                  <a:pt x="3207" y="1190"/>
                  <a:pt x="3206" y="1190"/>
                  <a:pt x="3206" y="1190"/>
                </a:cubicBezTo>
                <a:lnTo>
                  <a:pt x="3206" y="1193"/>
                </a:lnTo>
                <a:cubicBezTo>
                  <a:pt x="3209" y="1194"/>
                  <a:pt x="3209" y="1190"/>
                  <a:pt x="3207" y="1190"/>
                </a:cubicBezTo>
                <a:close/>
                <a:moveTo>
                  <a:pt x="3239" y="1184"/>
                </a:moveTo>
                <a:cubicBezTo>
                  <a:pt x="3239" y="1190"/>
                  <a:pt x="3245" y="1192"/>
                  <a:pt x="3241" y="1198"/>
                </a:cubicBezTo>
                <a:cubicBezTo>
                  <a:pt x="3246" y="1200"/>
                  <a:pt x="3240" y="1206"/>
                  <a:pt x="3244" y="1207"/>
                </a:cubicBezTo>
                <a:cubicBezTo>
                  <a:pt x="3247" y="1205"/>
                  <a:pt x="3246" y="1203"/>
                  <a:pt x="3245" y="1199"/>
                </a:cubicBezTo>
                <a:cubicBezTo>
                  <a:pt x="3247" y="1197"/>
                  <a:pt x="3250" y="1197"/>
                  <a:pt x="3249" y="1192"/>
                </a:cubicBezTo>
                <a:cubicBezTo>
                  <a:pt x="3244" y="1192"/>
                  <a:pt x="3248" y="1195"/>
                  <a:pt x="3246" y="1196"/>
                </a:cubicBezTo>
                <a:cubicBezTo>
                  <a:pt x="3245" y="1196"/>
                  <a:pt x="3244" y="1196"/>
                  <a:pt x="3244" y="1196"/>
                </a:cubicBezTo>
                <a:lnTo>
                  <a:pt x="3243" y="1197"/>
                </a:lnTo>
                <a:cubicBezTo>
                  <a:pt x="3243" y="1195"/>
                  <a:pt x="3245" y="1183"/>
                  <a:pt x="3239" y="1184"/>
                </a:cubicBezTo>
                <a:close/>
                <a:moveTo>
                  <a:pt x="3220" y="1183"/>
                </a:moveTo>
                <a:cubicBezTo>
                  <a:pt x="3220" y="1184"/>
                  <a:pt x="3219" y="1184"/>
                  <a:pt x="3219" y="1186"/>
                </a:cubicBezTo>
                <a:cubicBezTo>
                  <a:pt x="3220" y="1186"/>
                  <a:pt x="3221" y="1186"/>
                  <a:pt x="3222" y="1186"/>
                </a:cubicBezTo>
                <a:lnTo>
                  <a:pt x="3222" y="1183"/>
                </a:lnTo>
                <a:lnTo>
                  <a:pt x="3222" y="1183"/>
                </a:lnTo>
                <a:cubicBezTo>
                  <a:pt x="3221" y="1183"/>
                  <a:pt x="3220" y="1183"/>
                  <a:pt x="3220" y="1183"/>
                </a:cubicBezTo>
                <a:close/>
                <a:moveTo>
                  <a:pt x="3204" y="1181"/>
                </a:moveTo>
                <a:cubicBezTo>
                  <a:pt x="3204" y="1183"/>
                  <a:pt x="3202" y="1183"/>
                  <a:pt x="3203" y="1186"/>
                </a:cubicBezTo>
                <a:lnTo>
                  <a:pt x="3203" y="1186"/>
                </a:lnTo>
                <a:cubicBezTo>
                  <a:pt x="3205" y="1187"/>
                  <a:pt x="3208" y="1188"/>
                  <a:pt x="3211" y="1187"/>
                </a:cubicBezTo>
                <a:cubicBezTo>
                  <a:pt x="3212" y="1185"/>
                  <a:pt x="3211" y="1183"/>
                  <a:pt x="3210" y="1181"/>
                </a:cubicBezTo>
                <a:cubicBezTo>
                  <a:pt x="3206" y="1183"/>
                  <a:pt x="3207" y="1183"/>
                  <a:pt x="3204" y="1181"/>
                </a:cubicBezTo>
                <a:close/>
                <a:moveTo>
                  <a:pt x="3222" y="1177"/>
                </a:moveTo>
                <a:cubicBezTo>
                  <a:pt x="3221" y="1184"/>
                  <a:pt x="3227" y="1178"/>
                  <a:pt x="3222" y="1177"/>
                </a:cubicBezTo>
                <a:close/>
                <a:moveTo>
                  <a:pt x="3227" y="1177"/>
                </a:moveTo>
                <a:cubicBezTo>
                  <a:pt x="3228" y="1181"/>
                  <a:pt x="3226" y="1182"/>
                  <a:pt x="3226" y="1186"/>
                </a:cubicBezTo>
                <a:cubicBezTo>
                  <a:pt x="3230" y="1187"/>
                  <a:pt x="3227" y="1189"/>
                  <a:pt x="3228" y="1192"/>
                </a:cubicBezTo>
                <a:cubicBezTo>
                  <a:pt x="3228" y="1192"/>
                  <a:pt x="3228" y="1192"/>
                  <a:pt x="3228" y="1192"/>
                </a:cubicBezTo>
                <a:cubicBezTo>
                  <a:pt x="3227" y="1191"/>
                  <a:pt x="3225" y="1191"/>
                  <a:pt x="3224" y="1192"/>
                </a:cubicBezTo>
                <a:lnTo>
                  <a:pt x="3224" y="1192"/>
                </a:lnTo>
                <a:cubicBezTo>
                  <a:pt x="3224" y="1195"/>
                  <a:pt x="3225" y="1197"/>
                  <a:pt x="3227" y="1198"/>
                </a:cubicBezTo>
                <a:cubicBezTo>
                  <a:pt x="3227" y="1197"/>
                  <a:pt x="3227" y="1197"/>
                  <a:pt x="3227" y="1197"/>
                </a:cubicBezTo>
                <a:cubicBezTo>
                  <a:pt x="3232" y="1191"/>
                  <a:pt x="3232" y="1182"/>
                  <a:pt x="3227" y="1177"/>
                </a:cubicBezTo>
                <a:close/>
                <a:moveTo>
                  <a:pt x="3235" y="1176"/>
                </a:moveTo>
                <a:lnTo>
                  <a:pt x="3235" y="1177"/>
                </a:lnTo>
                <a:cubicBezTo>
                  <a:pt x="3233" y="1178"/>
                  <a:pt x="3233" y="1182"/>
                  <a:pt x="3236" y="1182"/>
                </a:cubicBezTo>
                <a:cubicBezTo>
                  <a:pt x="3238" y="1180"/>
                  <a:pt x="3238" y="1176"/>
                  <a:pt x="3235" y="1176"/>
                </a:cubicBezTo>
                <a:close/>
                <a:moveTo>
                  <a:pt x="3245" y="1175"/>
                </a:moveTo>
                <a:cubicBezTo>
                  <a:pt x="3244" y="1175"/>
                  <a:pt x="3244" y="1175"/>
                  <a:pt x="3244" y="1176"/>
                </a:cubicBezTo>
                <a:cubicBezTo>
                  <a:pt x="3244" y="1176"/>
                  <a:pt x="3245" y="1178"/>
                  <a:pt x="3246" y="1179"/>
                </a:cubicBezTo>
                <a:lnTo>
                  <a:pt x="3246" y="1179"/>
                </a:lnTo>
                <a:lnTo>
                  <a:pt x="3246" y="1180"/>
                </a:lnTo>
                <a:lnTo>
                  <a:pt x="3246" y="1179"/>
                </a:lnTo>
                <a:lnTo>
                  <a:pt x="3246" y="1179"/>
                </a:lnTo>
                <a:lnTo>
                  <a:pt x="3246" y="1179"/>
                </a:lnTo>
                <a:cubicBezTo>
                  <a:pt x="3247" y="1178"/>
                  <a:pt x="3245" y="1176"/>
                  <a:pt x="3245" y="1175"/>
                </a:cubicBezTo>
                <a:close/>
                <a:moveTo>
                  <a:pt x="3207" y="1172"/>
                </a:moveTo>
                <a:lnTo>
                  <a:pt x="3207" y="1175"/>
                </a:lnTo>
                <a:cubicBezTo>
                  <a:pt x="3203" y="1175"/>
                  <a:pt x="3202" y="1176"/>
                  <a:pt x="3203" y="1180"/>
                </a:cubicBezTo>
                <a:cubicBezTo>
                  <a:pt x="3207" y="1180"/>
                  <a:pt x="3206" y="1177"/>
                  <a:pt x="3209" y="1178"/>
                </a:cubicBezTo>
                <a:lnTo>
                  <a:pt x="3209" y="1178"/>
                </a:lnTo>
                <a:lnTo>
                  <a:pt x="3209" y="1179"/>
                </a:lnTo>
                <a:lnTo>
                  <a:pt x="3210" y="1178"/>
                </a:lnTo>
                <a:lnTo>
                  <a:pt x="3209" y="1178"/>
                </a:lnTo>
                <a:lnTo>
                  <a:pt x="3209" y="1176"/>
                </a:lnTo>
                <a:cubicBezTo>
                  <a:pt x="3209" y="1174"/>
                  <a:pt x="3209" y="1172"/>
                  <a:pt x="3207" y="1172"/>
                </a:cubicBezTo>
                <a:close/>
                <a:moveTo>
                  <a:pt x="3202" y="1167"/>
                </a:moveTo>
                <a:lnTo>
                  <a:pt x="3202" y="1169"/>
                </a:lnTo>
                <a:cubicBezTo>
                  <a:pt x="3203" y="1169"/>
                  <a:pt x="3204" y="1169"/>
                  <a:pt x="3204" y="1169"/>
                </a:cubicBezTo>
                <a:lnTo>
                  <a:pt x="3204" y="1167"/>
                </a:lnTo>
                <a:cubicBezTo>
                  <a:pt x="3204" y="1167"/>
                  <a:pt x="3203" y="1167"/>
                  <a:pt x="3202" y="1167"/>
                </a:cubicBezTo>
                <a:close/>
                <a:moveTo>
                  <a:pt x="3231" y="1156"/>
                </a:moveTo>
                <a:cubicBezTo>
                  <a:pt x="3231" y="1156"/>
                  <a:pt x="3231" y="1156"/>
                  <a:pt x="3230" y="1156"/>
                </a:cubicBezTo>
                <a:lnTo>
                  <a:pt x="3230" y="1159"/>
                </a:lnTo>
                <a:lnTo>
                  <a:pt x="3230" y="1160"/>
                </a:lnTo>
                <a:cubicBezTo>
                  <a:pt x="3233" y="1161"/>
                  <a:pt x="3233" y="1156"/>
                  <a:pt x="3231" y="1156"/>
                </a:cubicBezTo>
                <a:close/>
                <a:moveTo>
                  <a:pt x="3215" y="1155"/>
                </a:moveTo>
                <a:cubicBezTo>
                  <a:pt x="3214" y="1155"/>
                  <a:pt x="3212" y="1155"/>
                  <a:pt x="3212" y="1156"/>
                </a:cubicBezTo>
                <a:cubicBezTo>
                  <a:pt x="3215" y="1158"/>
                  <a:pt x="3214" y="1160"/>
                  <a:pt x="3213" y="1163"/>
                </a:cubicBezTo>
                <a:lnTo>
                  <a:pt x="3217" y="1163"/>
                </a:lnTo>
                <a:lnTo>
                  <a:pt x="3217" y="1163"/>
                </a:lnTo>
                <a:lnTo>
                  <a:pt x="3217" y="1163"/>
                </a:lnTo>
                <a:lnTo>
                  <a:pt x="3217" y="1163"/>
                </a:lnTo>
                <a:lnTo>
                  <a:pt x="3217" y="1162"/>
                </a:lnTo>
                <a:cubicBezTo>
                  <a:pt x="3216" y="1159"/>
                  <a:pt x="3215" y="1158"/>
                  <a:pt x="3215" y="1155"/>
                </a:cubicBezTo>
                <a:close/>
                <a:moveTo>
                  <a:pt x="3233" y="1147"/>
                </a:moveTo>
                <a:cubicBezTo>
                  <a:pt x="3232" y="1150"/>
                  <a:pt x="3233" y="1157"/>
                  <a:pt x="3235" y="1154"/>
                </a:cubicBezTo>
                <a:cubicBezTo>
                  <a:pt x="3233" y="1154"/>
                  <a:pt x="3239" y="1147"/>
                  <a:pt x="3233" y="1147"/>
                </a:cubicBezTo>
                <a:close/>
                <a:moveTo>
                  <a:pt x="3201" y="1144"/>
                </a:moveTo>
                <a:cubicBezTo>
                  <a:pt x="3201" y="1149"/>
                  <a:pt x="3201" y="1153"/>
                  <a:pt x="3202" y="1158"/>
                </a:cubicBezTo>
                <a:cubicBezTo>
                  <a:pt x="3203" y="1158"/>
                  <a:pt x="3205" y="1160"/>
                  <a:pt x="3206" y="1159"/>
                </a:cubicBezTo>
                <a:lnTo>
                  <a:pt x="3208" y="1158"/>
                </a:lnTo>
                <a:lnTo>
                  <a:pt x="3208" y="1158"/>
                </a:lnTo>
                <a:lnTo>
                  <a:pt x="3208" y="1158"/>
                </a:lnTo>
                <a:lnTo>
                  <a:pt x="3208" y="1158"/>
                </a:lnTo>
                <a:lnTo>
                  <a:pt x="3206" y="1155"/>
                </a:lnTo>
                <a:cubicBezTo>
                  <a:pt x="3205" y="1151"/>
                  <a:pt x="3204" y="1146"/>
                  <a:pt x="3201" y="1144"/>
                </a:cubicBezTo>
                <a:close/>
                <a:moveTo>
                  <a:pt x="3203" y="1141"/>
                </a:moveTo>
                <a:lnTo>
                  <a:pt x="3203" y="1143"/>
                </a:lnTo>
                <a:lnTo>
                  <a:pt x="3205" y="1143"/>
                </a:lnTo>
                <a:lnTo>
                  <a:pt x="3205" y="1141"/>
                </a:lnTo>
                <a:cubicBezTo>
                  <a:pt x="3205" y="1141"/>
                  <a:pt x="3204" y="1141"/>
                  <a:pt x="3203" y="1141"/>
                </a:cubicBezTo>
                <a:close/>
                <a:moveTo>
                  <a:pt x="3191" y="1139"/>
                </a:moveTo>
                <a:cubicBezTo>
                  <a:pt x="3190" y="1139"/>
                  <a:pt x="3190" y="1139"/>
                  <a:pt x="3189" y="1139"/>
                </a:cubicBezTo>
                <a:cubicBezTo>
                  <a:pt x="3189" y="1139"/>
                  <a:pt x="3189" y="1139"/>
                  <a:pt x="3189" y="1139"/>
                </a:cubicBezTo>
                <a:cubicBezTo>
                  <a:pt x="3187" y="1142"/>
                  <a:pt x="3188" y="1145"/>
                  <a:pt x="3190" y="1147"/>
                </a:cubicBezTo>
                <a:cubicBezTo>
                  <a:pt x="3190" y="1145"/>
                  <a:pt x="3192" y="1144"/>
                  <a:pt x="3193" y="1143"/>
                </a:cubicBezTo>
                <a:lnTo>
                  <a:pt x="3193" y="1141"/>
                </a:lnTo>
                <a:lnTo>
                  <a:pt x="3193" y="1141"/>
                </a:lnTo>
                <a:lnTo>
                  <a:pt x="3193" y="1141"/>
                </a:lnTo>
                <a:lnTo>
                  <a:pt x="3193" y="1141"/>
                </a:lnTo>
                <a:lnTo>
                  <a:pt x="3193" y="1140"/>
                </a:lnTo>
                <a:cubicBezTo>
                  <a:pt x="3192" y="1140"/>
                  <a:pt x="3192" y="1139"/>
                  <a:pt x="3191" y="1139"/>
                </a:cubicBezTo>
                <a:close/>
                <a:moveTo>
                  <a:pt x="3182" y="1138"/>
                </a:moveTo>
                <a:lnTo>
                  <a:pt x="3182" y="1141"/>
                </a:lnTo>
                <a:cubicBezTo>
                  <a:pt x="3183" y="1141"/>
                  <a:pt x="3184" y="1141"/>
                  <a:pt x="3185" y="1141"/>
                </a:cubicBezTo>
                <a:lnTo>
                  <a:pt x="3185" y="1138"/>
                </a:lnTo>
                <a:cubicBezTo>
                  <a:pt x="3184" y="1138"/>
                  <a:pt x="3183" y="1138"/>
                  <a:pt x="3182" y="1138"/>
                </a:cubicBezTo>
                <a:close/>
                <a:moveTo>
                  <a:pt x="3222" y="1123"/>
                </a:moveTo>
                <a:lnTo>
                  <a:pt x="3222" y="1126"/>
                </a:lnTo>
                <a:cubicBezTo>
                  <a:pt x="3223" y="1126"/>
                  <a:pt x="3224" y="1126"/>
                  <a:pt x="3225" y="1126"/>
                </a:cubicBezTo>
                <a:lnTo>
                  <a:pt x="3225" y="1123"/>
                </a:lnTo>
                <a:cubicBezTo>
                  <a:pt x="3224" y="1123"/>
                  <a:pt x="3223" y="1123"/>
                  <a:pt x="3222" y="1123"/>
                </a:cubicBezTo>
                <a:close/>
                <a:moveTo>
                  <a:pt x="3248" y="1118"/>
                </a:moveTo>
                <a:cubicBezTo>
                  <a:pt x="3247" y="1118"/>
                  <a:pt x="3244" y="1121"/>
                  <a:pt x="3247" y="1122"/>
                </a:cubicBezTo>
                <a:lnTo>
                  <a:pt x="3247" y="1122"/>
                </a:lnTo>
                <a:cubicBezTo>
                  <a:pt x="3247" y="1121"/>
                  <a:pt x="3251" y="1119"/>
                  <a:pt x="3248" y="1118"/>
                </a:cubicBezTo>
                <a:close/>
                <a:moveTo>
                  <a:pt x="3224" y="1090"/>
                </a:moveTo>
                <a:cubicBezTo>
                  <a:pt x="3224" y="1091"/>
                  <a:pt x="3223" y="1091"/>
                  <a:pt x="3223" y="1093"/>
                </a:cubicBezTo>
                <a:cubicBezTo>
                  <a:pt x="3224" y="1093"/>
                  <a:pt x="3224" y="1093"/>
                  <a:pt x="3225" y="1093"/>
                </a:cubicBezTo>
                <a:cubicBezTo>
                  <a:pt x="3225" y="1093"/>
                  <a:pt x="3226" y="1093"/>
                  <a:pt x="3226" y="1093"/>
                </a:cubicBezTo>
                <a:lnTo>
                  <a:pt x="3226" y="1092"/>
                </a:lnTo>
                <a:lnTo>
                  <a:pt x="3226" y="1092"/>
                </a:lnTo>
                <a:lnTo>
                  <a:pt x="3226" y="1092"/>
                </a:lnTo>
                <a:lnTo>
                  <a:pt x="3226" y="1092"/>
                </a:lnTo>
                <a:lnTo>
                  <a:pt x="3225" y="1092"/>
                </a:lnTo>
                <a:cubicBezTo>
                  <a:pt x="3225" y="1092"/>
                  <a:pt x="3224" y="1090"/>
                  <a:pt x="3224" y="1090"/>
                </a:cubicBezTo>
                <a:close/>
                <a:moveTo>
                  <a:pt x="3206" y="1088"/>
                </a:moveTo>
                <a:cubicBezTo>
                  <a:pt x="3205" y="1089"/>
                  <a:pt x="3204" y="1091"/>
                  <a:pt x="3205" y="1091"/>
                </a:cubicBezTo>
                <a:lnTo>
                  <a:pt x="3207" y="1092"/>
                </a:lnTo>
                <a:lnTo>
                  <a:pt x="3207" y="1092"/>
                </a:lnTo>
                <a:lnTo>
                  <a:pt x="3207" y="1092"/>
                </a:lnTo>
                <a:lnTo>
                  <a:pt x="3207" y="1092"/>
                </a:lnTo>
                <a:lnTo>
                  <a:pt x="3207" y="1089"/>
                </a:lnTo>
                <a:cubicBezTo>
                  <a:pt x="3207" y="1088"/>
                  <a:pt x="3206" y="1088"/>
                  <a:pt x="3206" y="1088"/>
                </a:cubicBezTo>
                <a:close/>
                <a:moveTo>
                  <a:pt x="3235" y="1082"/>
                </a:moveTo>
                <a:cubicBezTo>
                  <a:pt x="3235" y="1082"/>
                  <a:pt x="3234" y="1082"/>
                  <a:pt x="3234" y="1082"/>
                </a:cubicBezTo>
                <a:lnTo>
                  <a:pt x="3234" y="1085"/>
                </a:lnTo>
                <a:lnTo>
                  <a:pt x="3234" y="1086"/>
                </a:lnTo>
                <a:cubicBezTo>
                  <a:pt x="3236" y="1086"/>
                  <a:pt x="3238" y="1085"/>
                  <a:pt x="3238" y="1083"/>
                </a:cubicBezTo>
                <a:cubicBezTo>
                  <a:pt x="3237" y="1083"/>
                  <a:pt x="3236" y="1082"/>
                  <a:pt x="3235" y="1082"/>
                </a:cubicBezTo>
                <a:close/>
                <a:moveTo>
                  <a:pt x="3244" y="1082"/>
                </a:moveTo>
                <a:cubicBezTo>
                  <a:pt x="3242" y="1082"/>
                  <a:pt x="3242" y="1083"/>
                  <a:pt x="3240" y="1083"/>
                </a:cubicBezTo>
                <a:cubicBezTo>
                  <a:pt x="3239" y="1087"/>
                  <a:pt x="3241" y="1088"/>
                  <a:pt x="3243" y="1088"/>
                </a:cubicBezTo>
                <a:lnTo>
                  <a:pt x="3243" y="1089"/>
                </a:lnTo>
                <a:cubicBezTo>
                  <a:pt x="3243" y="1086"/>
                  <a:pt x="3245" y="1085"/>
                  <a:pt x="3244" y="1082"/>
                </a:cubicBezTo>
                <a:close/>
                <a:moveTo>
                  <a:pt x="3186" y="1079"/>
                </a:moveTo>
                <a:lnTo>
                  <a:pt x="3186" y="1079"/>
                </a:lnTo>
                <a:cubicBezTo>
                  <a:pt x="3186" y="1081"/>
                  <a:pt x="3186" y="1083"/>
                  <a:pt x="3188" y="1083"/>
                </a:cubicBezTo>
                <a:cubicBezTo>
                  <a:pt x="3188" y="1080"/>
                  <a:pt x="3188" y="1079"/>
                  <a:pt x="3186" y="1079"/>
                </a:cubicBezTo>
                <a:close/>
                <a:moveTo>
                  <a:pt x="3226" y="1078"/>
                </a:moveTo>
                <a:cubicBezTo>
                  <a:pt x="3225" y="1080"/>
                  <a:pt x="3223" y="1080"/>
                  <a:pt x="3223" y="1084"/>
                </a:cubicBezTo>
                <a:cubicBezTo>
                  <a:pt x="3225" y="1084"/>
                  <a:pt x="3226" y="1084"/>
                  <a:pt x="3227" y="1084"/>
                </a:cubicBezTo>
                <a:lnTo>
                  <a:pt x="3230" y="1082"/>
                </a:lnTo>
                <a:lnTo>
                  <a:pt x="3230" y="1082"/>
                </a:lnTo>
                <a:lnTo>
                  <a:pt x="3230" y="1082"/>
                </a:lnTo>
                <a:lnTo>
                  <a:pt x="3230" y="1082"/>
                </a:lnTo>
                <a:lnTo>
                  <a:pt x="3229" y="1081"/>
                </a:lnTo>
                <a:cubicBezTo>
                  <a:pt x="3229" y="1079"/>
                  <a:pt x="3228" y="1078"/>
                  <a:pt x="3226" y="1078"/>
                </a:cubicBezTo>
                <a:close/>
                <a:moveTo>
                  <a:pt x="3170" y="1077"/>
                </a:moveTo>
                <a:cubicBezTo>
                  <a:pt x="3169" y="1084"/>
                  <a:pt x="3175" y="1078"/>
                  <a:pt x="3170" y="1077"/>
                </a:cubicBezTo>
                <a:close/>
                <a:moveTo>
                  <a:pt x="3231" y="1069"/>
                </a:moveTo>
                <a:cubicBezTo>
                  <a:pt x="3231" y="1069"/>
                  <a:pt x="3231" y="1069"/>
                  <a:pt x="3230" y="1069"/>
                </a:cubicBezTo>
                <a:cubicBezTo>
                  <a:pt x="3230" y="1071"/>
                  <a:pt x="3231" y="1073"/>
                  <a:pt x="3232" y="1074"/>
                </a:cubicBezTo>
                <a:cubicBezTo>
                  <a:pt x="3232" y="1072"/>
                  <a:pt x="3233" y="1069"/>
                  <a:pt x="3231" y="1069"/>
                </a:cubicBezTo>
                <a:close/>
                <a:moveTo>
                  <a:pt x="3235" y="1064"/>
                </a:moveTo>
                <a:cubicBezTo>
                  <a:pt x="3235" y="1065"/>
                  <a:pt x="3234" y="1065"/>
                  <a:pt x="3234" y="1067"/>
                </a:cubicBezTo>
                <a:cubicBezTo>
                  <a:pt x="3236" y="1067"/>
                  <a:pt x="3238" y="1067"/>
                  <a:pt x="3238" y="1066"/>
                </a:cubicBezTo>
                <a:cubicBezTo>
                  <a:pt x="3237" y="1066"/>
                  <a:pt x="3237" y="1065"/>
                  <a:pt x="3237" y="1064"/>
                </a:cubicBezTo>
                <a:cubicBezTo>
                  <a:pt x="3237" y="1064"/>
                  <a:pt x="3236" y="1064"/>
                  <a:pt x="3235" y="1064"/>
                </a:cubicBezTo>
                <a:close/>
                <a:moveTo>
                  <a:pt x="3220" y="1062"/>
                </a:moveTo>
                <a:cubicBezTo>
                  <a:pt x="3220" y="1062"/>
                  <a:pt x="3219" y="1062"/>
                  <a:pt x="3219" y="1062"/>
                </a:cubicBezTo>
                <a:cubicBezTo>
                  <a:pt x="3216" y="1064"/>
                  <a:pt x="3222" y="1071"/>
                  <a:pt x="3222" y="1069"/>
                </a:cubicBezTo>
                <a:cubicBezTo>
                  <a:pt x="3220" y="1068"/>
                  <a:pt x="3222" y="1063"/>
                  <a:pt x="3220" y="1062"/>
                </a:cubicBezTo>
                <a:close/>
                <a:moveTo>
                  <a:pt x="3205" y="1061"/>
                </a:moveTo>
                <a:lnTo>
                  <a:pt x="3205" y="1064"/>
                </a:lnTo>
                <a:cubicBezTo>
                  <a:pt x="3205" y="1064"/>
                  <a:pt x="3206" y="1064"/>
                  <a:pt x="3207" y="1064"/>
                </a:cubicBezTo>
                <a:lnTo>
                  <a:pt x="3207" y="1061"/>
                </a:lnTo>
                <a:cubicBezTo>
                  <a:pt x="3206" y="1061"/>
                  <a:pt x="3205" y="1061"/>
                  <a:pt x="3205" y="1061"/>
                </a:cubicBezTo>
                <a:close/>
                <a:moveTo>
                  <a:pt x="3208" y="1060"/>
                </a:moveTo>
                <a:lnTo>
                  <a:pt x="3208" y="1060"/>
                </a:lnTo>
                <a:cubicBezTo>
                  <a:pt x="3208" y="1063"/>
                  <a:pt x="3209" y="1064"/>
                  <a:pt x="3211" y="1063"/>
                </a:cubicBezTo>
                <a:cubicBezTo>
                  <a:pt x="3211" y="1061"/>
                  <a:pt x="3210" y="1060"/>
                  <a:pt x="3208" y="1060"/>
                </a:cubicBezTo>
                <a:close/>
                <a:moveTo>
                  <a:pt x="3215" y="1055"/>
                </a:moveTo>
                <a:cubicBezTo>
                  <a:pt x="3215" y="1055"/>
                  <a:pt x="3214" y="1055"/>
                  <a:pt x="3214" y="1055"/>
                </a:cubicBezTo>
                <a:lnTo>
                  <a:pt x="3214" y="1055"/>
                </a:lnTo>
                <a:cubicBezTo>
                  <a:pt x="3213" y="1057"/>
                  <a:pt x="3214" y="1059"/>
                  <a:pt x="3216" y="1059"/>
                </a:cubicBezTo>
                <a:cubicBezTo>
                  <a:pt x="3216" y="1057"/>
                  <a:pt x="3217" y="1057"/>
                  <a:pt x="3218" y="1056"/>
                </a:cubicBezTo>
                <a:cubicBezTo>
                  <a:pt x="3217" y="1055"/>
                  <a:pt x="3216" y="1055"/>
                  <a:pt x="3215" y="1055"/>
                </a:cubicBezTo>
                <a:close/>
                <a:moveTo>
                  <a:pt x="3188" y="1054"/>
                </a:moveTo>
                <a:cubicBezTo>
                  <a:pt x="3187" y="1054"/>
                  <a:pt x="3186" y="1054"/>
                  <a:pt x="3184" y="1054"/>
                </a:cubicBezTo>
                <a:lnTo>
                  <a:pt x="3184" y="1054"/>
                </a:lnTo>
                <a:cubicBezTo>
                  <a:pt x="3185" y="1058"/>
                  <a:pt x="3187" y="1062"/>
                  <a:pt x="3191" y="1063"/>
                </a:cubicBezTo>
                <a:cubicBezTo>
                  <a:pt x="3188" y="1059"/>
                  <a:pt x="3190" y="1060"/>
                  <a:pt x="3191" y="1054"/>
                </a:cubicBezTo>
                <a:cubicBezTo>
                  <a:pt x="3190" y="1054"/>
                  <a:pt x="3189" y="1054"/>
                  <a:pt x="3188" y="1054"/>
                </a:cubicBezTo>
                <a:close/>
                <a:moveTo>
                  <a:pt x="3241" y="1049"/>
                </a:moveTo>
                <a:cubicBezTo>
                  <a:pt x="3244" y="1055"/>
                  <a:pt x="3238" y="1063"/>
                  <a:pt x="3244" y="1066"/>
                </a:cubicBezTo>
                <a:cubicBezTo>
                  <a:pt x="3243" y="1062"/>
                  <a:pt x="3248" y="1049"/>
                  <a:pt x="3241" y="1049"/>
                </a:cubicBezTo>
                <a:close/>
                <a:moveTo>
                  <a:pt x="3192" y="1046"/>
                </a:moveTo>
                <a:lnTo>
                  <a:pt x="3192" y="1048"/>
                </a:lnTo>
                <a:cubicBezTo>
                  <a:pt x="3193" y="1048"/>
                  <a:pt x="3194" y="1048"/>
                  <a:pt x="3194" y="1048"/>
                </a:cubicBezTo>
                <a:lnTo>
                  <a:pt x="3194" y="1046"/>
                </a:lnTo>
                <a:cubicBezTo>
                  <a:pt x="3194" y="1046"/>
                  <a:pt x="3193" y="1046"/>
                  <a:pt x="3192" y="1046"/>
                </a:cubicBezTo>
                <a:close/>
                <a:moveTo>
                  <a:pt x="3240" y="1038"/>
                </a:moveTo>
                <a:cubicBezTo>
                  <a:pt x="3239" y="1041"/>
                  <a:pt x="3241" y="1041"/>
                  <a:pt x="3242" y="1041"/>
                </a:cubicBezTo>
                <a:lnTo>
                  <a:pt x="3243" y="1042"/>
                </a:lnTo>
                <a:lnTo>
                  <a:pt x="3243" y="1042"/>
                </a:lnTo>
                <a:cubicBezTo>
                  <a:pt x="3243" y="1042"/>
                  <a:pt x="3243" y="1042"/>
                  <a:pt x="3243" y="1042"/>
                </a:cubicBezTo>
                <a:lnTo>
                  <a:pt x="3244" y="1042"/>
                </a:lnTo>
                <a:lnTo>
                  <a:pt x="3243" y="1042"/>
                </a:lnTo>
                <a:lnTo>
                  <a:pt x="3243" y="1040"/>
                </a:lnTo>
                <a:cubicBezTo>
                  <a:pt x="3242" y="1039"/>
                  <a:pt x="3241" y="1037"/>
                  <a:pt x="3240" y="1038"/>
                </a:cubicBezTo>
                <a:close/>
                <a:moveTo>
                  <a:pt x="3222" y="1036"/>
                </a:moveTo>
                <a:cubicBezTo>
                  <a:pt x="3221" y="1042"/>
                  <a:pt x="3230" y="1040"/>
                  <a:pt x="3230" y="1037"/>
                </a:cubicBezTo>
                <a:lnTo>
                  <a:pt x="3230" y="1037"/>
                </a:lnTo>
                <a:cubicBezTo>
                  <a:pt x="3226" y="1038"/>
                  <a:pt x="3225" y="1036"/>
                  <a:pt x="3222" y="1036"/>
                </a:cubicBezTo>
                <a:close/>
                <a:moveTo>
                  <a:pt x="3241" y="1030"/>
                </a:moveTo>
                <a:cubicBezTo>
                  <a:pt x="3241" y="1030"/>
                  <a:pt x="3241" y="1030"/>
                  <a:pt x="3240" y="1030"/>
                </a:cubicBezTo>
                <a:cubicBezTo>
                  <a:pt x="3240" y="1031"/>
                  <a:pt x="3240" y="1033"/>
                  <a:pt x="3241" y="1033"/>
                </a:cubicBezTo>
                <a:cubicBezTo>
                  <a:pt x="3241" y="1032"/>
                  <a:pt x="3242" y="1032"/>
                  <a:pt x="3242" y="1032"/>
                </a:cubicBezTo>
                <a:lnTo>
                  <a:pt x="3242" y="1032"/>
                </a:lnTo>
                <a:cubicBezTo>
                  <a:pt x="3242" y="1031"/>
                  <a:pt x="3242" y="1030"/>
                  <a:pt x="3241" y="1030"/>
                </a:cubicBezTo>
                <a:close/>
                <a:moveTo>
                  <a:pt x="3232" y="1027"/>
                </a:moveTo>
                <a:cubicBezTo>
                  <a:pt x="3233" y="1030"/>
                  <a:pt x="3229" y="1028"/>
                  <a:pt x="3230" y="1032"/>
                </a:cubicBezTo>
                <a:lnTo>
                  <a:pt x="3230" y="1032"/>
                </a:lnTo>
                <a:cubicBezTo>
                  <a:pt x="3234" y="1034"/>
                  <a:pt x="3236" y="1026"/>
                  <a:pt x="3232" y="1027"/>
                </a:cubicBezTo>
                <a:close/>
                <a:moveTo>
                  <a:pt x="3277" y="1026"/>
                </a:moveTo>
                <a:cubicBezTo>
                  <a:pt x="3277" y="1029"/>
                  <a:pt x="3278" y="1031"/>
                  <a:pt x="3280" y="1031"/>
                </a:cubicBezTo>
                <a:lnTo>
                  <a:pt x="3280" y="1031"/>
                </a:lnTo>
                <a:cubicBezTo>
                  <a:pt x="3280" y="1029"/>
                  <a:pt x="3279" y="1027"/>
                  <a:pt x="3277" y="1026"/>
                </a:cubicBezTo>
                <a:close/>
                <a:moveTo>
                  <a:pt x="3323" y="1024"/>
                </a:moveTo>
                <a:cubicBezTo>
                  <a:pt x="3321" y="1026"/>
                  <a:pt x="3319" y="1027"/>
                  <a:pt x="3316" y="1027"/>
                </a:cubicBezTo>
                <a:cubicBezTo>
                  <a:pt x="3316" y="1029"/>
                  <a:pt x="3316" y="1031"/>
                  <a:pt x="3318" y="1031"/>
                </a:cubicBezTo>
                <a:lnTo>
                  <a:pt x="3319" y="1031"/>
                </a:lnTo>
                <a:lnTo>
                  <a:pt x="3319" y="1031"/>
                </a:lnTo>
                <a:lnTo>
                  <a:pt x="3319" y="1031"/>
                </a:lnTo>
                <a:lnTo>
                  <a:pt x="3319" y="1031"/>
                </a:lnTo>
                <a:lnTo>
                  <a:pt x="3319" y="1030"/>
                </a:lnTo>
                <a:cubicBezTo>
                  <a:pt x="3319" y="1027"/>
                  <a:pt x="3324" y="1028"/>
                  <a:pt x="3323" y="1024"/>
                </a:cubicBezTo>
                <a:close/>
                <a:moveTo>
                  <a:pt x="3232" y="1021"/>
                </a:moveTo>
                <a:lnTo>
                  <a:pt x="3232" y="1024"/>
                </a:lnTo>
                <a:cubicBezTo>
                  <a:pt x="3233" y="1024"/>
                  <a:pt x="3234" y="1024"/>
                  <a:pt x="3235" y="1024"/>
                </a:cubicBezTo>
                <a:cubicBezTo>
                  <a:pt x="3235" y="1021"/>
                  <a:pt x="3234" y="1021"/>
                  <a:pt x="3232" y="1021"/>
                </a:cubicBezTo>
                <a:close/>
                <a:moveTo>
                  <a:pt x="3240" y="1020"/>
                </a:moveTo>
                <a:cubicBezTo>
                  <a:pt x="3239" y="1021"/>
                  <a:pt x="3237" y="1022"/>
                  <a:pt x="3237" y="1023"/>
                </a:cubicBezTo>
                <a:lnTo>
                  <a:pt x="3243" y="1023"/>
                </a:lnTo>
                <a:lnTo>
                  <a:pt x="3243" y="1023"/>
                </a:lnTo>
                <a:cubicBezTo>
                  <a:pt x="3243" y="1021"/>
                  <a:pt x="3242" y="1020"/>
                  <a:pt x="3240" y="1020"/>
                </a:cubicBezTo>
                <a:close/>
                <a:moveTo>
                  <a:pt x="3267" y="1020"/>
                </a:moveTo>
                <a:cubicBezTo>
                  <a:pt x="3267" y="1026"/>
                  <a:pt x="3267" y="1031"/>
                  <a:pt x="3273" y="1030"/>
                </a:cubicBezTo>
                <a:lnTo>
                  <a:pt x="3273" y="1030"/>
                </a:lnTo>
                <a:cubicBezTo>
                  <a:pt x="3273" y="1029"/>
                  <a:pt x="3273" y="1028"/>
                  <a:pt x="3273" y="1027"/>
                </a:cubicBezTo>
                <a:cubicBezTo>
                  <a:pt x="3273" y="1024"/>
                  <a:pt x="3271" y="1021"/>
                  <a:pt x="3267" y="1020"/>
                </a:cubicBezTo>
                <a:close/>
                <a:moveTo>
                  <a:pt x="3208" y="1020"/>
                </a:moveTo>
                <a:cubicBezTo>
                  <a:pt x="3203" y="1020"/>
                  <a:pt x="3207" y="1023"/>
                  <a:pt x="3211" y="1020"/>
                </a:cubicBezTo>
                <a:cubicBezTo>
                  <a:pt x="3209" y="1020"/>
                  <a:pt x="3209" y="1020"/>
                  <a:pt x="3208" y="1020"/>
                </a:cubicBezTo>
                <a:close/>
                <a:moveTo>
                  <a:pt x="3200" y="1019"/>
                </a:moveTo>
                <a:cubicBezTo>
                  <a:pt x="3200" y="1019"/>
                  <a:pt x="3200" y="1019"/>
                  <a:pt x="3199" y="1020"/>
                </a:cubicBezTo>
                <a:cubicBezTo>
                  <a:pt x="3198" y="1022"/>
                  <a:pt x="3200" y="1021"/>
                  <a:pt x="3199" y="1024"/>
                </a:cubicBezTo>
                <a:cubicBezTo>
                  <a:pt x="3200" y="1024"/>
                  <a:pt x="3200" y="1024"/>
                  <a:pt x="3201" y="1024"/>
                </a:cubicBezTo>
                <a:cubicBezTo>
                  <a:pt x="3202" y="1023"/>
                  <a:pt x="3203" y="1022"/>
                  <a:pt x="3202" y="1021"/>
                </a:cubicBezTo>
                <a:cubicBezTo>
                  <a:pt x="3202" y="1020"/>
                  <a:pt x="3201" y="1019"/>
                  <a:pt x="3200" y="1019"/>
                </a:cubicBezTo>
                <a:close/>
                <a:moveTo>
                  <a:pt x="3221" y="1019"/>
                </a:moveTo>
                <a:cubicBezTo>
                  <a:pt x="3220" y="1019"/>
                  <a:pt x="3219" y="1020"/>
                  <a:pt x="3219" y="1021"/>
                </a:cubicBezTo>
                <a:cubicBezTo>
                  <a:pt x="3219" y="1023"/>
                  <a:pt x="3220" y="1025"/>
                  <a:pt x="3222" y="1025"/>
                </a:cubicBezTo>
                <a:cubicBezTo>
                  <a:pt x="3222" y="1021"/>
                  <a:pt x="3225" y="1022"/>
                  <a:pt x="3228" y="1023"/>
                </a:cubicBezTo>
                <a:cubicBezTo>
                  <a:pt x="3228" y="1019"/>
                  <a:pt x="3222" y="1021"/>
                  <a:pt x="3221" y="1019"/>
                </a:cubicBezTo>
                <a:lnTo>
                  <a:pt x="3221" y="1019"/>
                </a:lnTo>
                <a:close/>
                <a:moveTo>
                  <a:pt x="3335" y="1016"/>
                </a:moveTo>
                <a:cubicBezTo>
                  <a:pt x="3335" y="1020"/>
                  <a:pt x="3337" y="1022"/>
                  <a:pt x="3339" y="1020"/>
                </a:cubicBezTo>
                <a:lnTo>
                  <a:pt x="3339" y="1020"/>
                </a:lnTo>
                <a:cubicBezTo>
                  <a:pt x="3339" y="1017"/>
                  <a:pt x="3337" y="1017"/>
                  <a:pt x="3335" y="1016"/>
                </a:cubicBezTo>
                <a:close/>
                <a:moveTo>
                  <a:pt x="3256" y="1016"/>
                </a:moveTo>
                <a:cubicBezTo>
                  <a:pt x="3253" y="1016"/>
                  <a:pt x="3252" y="1017"/>
                  <a:pt x="3252" y="1019"/>
                </a:cubicBezTo>
                <a:cubicBezTo>
                  <a:pt x="3254" y="1018"/>
                  <a:pt x="3254" y="1020"/>
                  <a:pt x="3256" y="1020"/>
                </a:cubicBezTo>
                <a:lnTo>
                  <a:pt x="3256" y="1016"/>
                </a:lnTo>
                <a:close/>
                <a:moveTo>
                  <a:pt x="3317" y="1015"/>
                </a:moveTo>
                <a:cubicBezTo>
                  <a:pt x="3317" y="1016"/>
                  <a:pt x="3317" y="1016"/>
                  <a:pt x="3316" y="1016"/>
                </a:cubicBezTo>
                <a:lnTo>
                  <a:pt x="3316" y="1018"/>
                </a:lnTo>
                <a:lnTo>
                  <a:pt x="3317" y="1018"/>
                </a:lnTo>
                <a:cubicBezTo>
                  <a:pt x="3319" y="1020"/>
                  <a:pt x="3319" y="1015"/>
                  <a:pt x="3317" y="1015"/>
                </a:cubicBezTo>
                <a:close/>
                <a:moveTo>
                  <a:pt x="3372" y="1012"/>
                </a:moveTo>
                <a:cubicBezTo>
                  <a:pt x="3372" y="1012"/>
                  <a:pt x="3371" y="1012"/>
                  <a:pt x="3371" y="1012"/>
                </a:cubicBezTo>
                <a:lnTo>
                  <a:pt x="3371" y="1012"/>
                </a:lnTo>
                <a:cubicBezTo>
                  <a:pt x="3370" y="1014"/>
                  <a:pt x="3370" y="1019"/>
                  <a:pt x="3373" y="1019"/>
                </a:cubicBezTo>
                <a:cubicBezTo>
                  <a:pt x="3374" y="1019"/>
                  <a:pt x="3374" y="1013"/>
                  <a:pt x="3372" y="1012"/>
                </a:cubicBezTo>
                <a:close/>
                <a:moveTo>
                  <a:pt x="3312" y="1012"/>
                </a:moveTo>
                <a:lnTo>
                  <a:pt x="3311" y="1012"/>
                </a:lnTo>
                <a:cubicBezTo>
                  <a:pt x="3308" y="1012"/>
                  <a:pt x="3306" y="1015"/>
                  <a:pt x="3309" y="1017"/>
                </a:cubicBezTo>
                <a:cubicBezTo>
                  <a:pt x="3312" y="1017"/>
                  <a:pt x="3312" y="1015"/>
                  <a:pt x="3312" y="1012"/>
                </a:cubicBezTo>
                <a:close/>
                <a:moveTo>
                  <a:pt x="3213" y="1009"/>
                </a:moveTo>
                <a:cubicBezTo>
                  <a:pt x="3213" y="1010"/>
                  <a:pt x="3211" y="1012"/>
                  <a:pt x="3213" y="1013"/>
                </a:cubicBezTo>
                <a:cubicBezTo>
                  <a:pt x="3213" y="1011"/>
                  <a:pt x="3215" y="1010"/>
                  <a:pt x="3213" y="1009"/>
                </a:cubicBezTo>
                <a:lnTo>
                  <a:pt x="3213" y="1009"/>
                </a:lnTo>
                <a:close/>
                <a:moveTo>
                  <a:pt x="3341" y="1009"/>
                </a:moveTo>
                <a:cubicBezTo>
                  <a:pt x="3339" y="1009"/>
                  <a:pt x="3337" y="1010"/>
                  <a:pt x="3338" y="1012"/>
                </a:cubicBezTo>
                <a:cubicBezTo>
                  <a:pt x="3338" y="1011"/>
                  <a:pt x="3338" y="1011"/>
                  <a:pt x="3339" y="1011"/>
                </a:cubicBezTo>
                <a:cubicBezTo>
                  <a:pt x="3341" y="1011"/>
                  <a:pt x="3344" y="1014"/>
                  <a:pt x="3346" y="1012"/>
                </a:cubicBezTo>
                <a:lnTo>
                  <a:pt x="3347" y="1011"/>
                </a:lnTo>
                <a:lnTo>
                  <a:pt x="3347" y="1011"/>
                </a:lnTo>
                <a:lnTo>
                  <a:pt x="3347" y="1011"/>
                </a:lnTo>
                <a:lnTo>
                  <a:pt x="3347" y="1011"/>
                </a:lnTo>
                <a:lnTo>
                  <a:pt x="3346" y="1010"/>
                </a:lnTo>
                <a:cubicBezTo>
                  <a:pt x="3344" y="1009"/>
                  <a:pt x="3342" y="1009"/>
                  <a:pt x="3341" y="1009"/>
                </a:cubicBezTo>
                <a:close/>
                <a:moveTo>
                  <a:pt x="3278" y="1007"/>
                </a:moveTo>
                <a:cubicBezTo>
                  <a:pt x="3277" y="1010"/>
                  <a:pt x="3277" y="1012"/>
                  <a:pt x="3278" y="1015"/>
                </a:cubicBezTo>
                <a:lnTo>
                  <a:pt x="3277" y="1015"/>
                </a:lnTo>
                <a:cubicBezTo>
                  <a:pt x="3281" y="1013"/>
                  <a:pt x="3282" y="1016"/>
                  <a:pt x="3285" y="1017"/>
                </a:cubicBezTo>
                <a:cubicBezTo>
                  <a:pt x="3287" y="1015"/>
                  <a:pt x="3287" y="1010"/>
                  <a:pt x="3284" y="1010"/>
                </a:cubicBezTo>
                <a:cubicBezTo>
                  <a:pt x="3282" y="1015"/>
                  <a:pt x="3278" y="1011"/>
                  <a:pt x="3278" y="1007"/>
                </a:cubicBezTo>
                <a:close/>
                <a:moveTo>
                  <a:pt x="3240" y="1006"/>
                </a:moveTo>
                <a:cubicBezTo>
                  <a:pt x="3240" y="1006"/>
                  <a:pt x="3240" y="1006"/>
                  <a:pt x="3240" y="1006"/>
                </a:cubicBezTo>
                <a:cubicBezTo>
                  <a:pt x="3238" y="1007"/>
                  <a:pt x="3238" y="1009"/>
                  <a:pt x="3240" y="1010"/>
                </a:cubicBezTo>
                <a:lnTo>
                  <a:pt x="3240" y="1010"/>
                </a:lnTo>
                <a:cubicBezTo>
                  <a:pt x="3243" y="1008"/>
                  <a:pt x="3244" y="1010"/>
                  <a:pt x="3246" y="1013"/>
                </a:cubicBezTo>
                <a:cubicBezTo>
                  <a:pt x="3246" y="1013"/>
                  <a:pt x="3247" y="1013"/>
                  <a:pt x="3247" y="1013"/>
                </a:cubicBezTo>
                <a:cubicBezTo>
                  <a:pt x="3249" y="1011"/>
                  <a:pt x="3249" y="1008"/>
                  <a:pt x="3248" y="1006"/>
                </a:cubicBezTo>
                <a:cubicBezTo>
                  <a:pt x="3245" y="1008"/>
                  <a:pt x="3243" y="1007"/>
                  <a:pt x="3240" y="1006"/>
                </a:cubicBezTo>
                <a:close/>
                <a:moveTo>
                  <a:pt x="3258" y="1005"/>
                </a:moveTo>
                <a:lnTo>
                  <a:pt x="3258" y="1005"/>
                </a:lnTo>
                <a:cubicBezTo>
                  <a:pt x="3258" y="1007"/>
                  <a:pt x="3255" y="1007"/>
                  <a:pt x="3256" y="1010"/>
                </a:cubicBezTo>
                <a:cubicBezTo>
                  <a:pt x="3257" y="1010"/>
                  <a:pt x="3258" y="1010"/>
                  <a:pt x="3259" y="1010"/>
                </a:cubicBezTo>
                <a:cubicBezTo>
                  <a:pt x="3259" y="1008"/>
                  <a:pt x="3259" y="1005"/>
                  <a:pt x="3258" y="1005"/>
                </a:cubicBezTo>
                <a:close/>
                <a:moveTo>
                  <a:pt x="3199" y="1005"/>
                </a:moveTo>
                <a:cubicBezTo>
                  <a:pt x="3198" y="1005"/>
                  <a:pt x="3198" y="1005"/>
                  <a:pt x="3198" y="1006"/>
                </a:cubicBezTo>
                <a:cubicBezTo>
                  <a:pt x="3200" y="1010"/>
                  <a:pt x="3200" y="1004"/>
                  <a:pt x="3199" y="1005"/>
                </a:cubicBezTo>
                <a:close/>
                <a:moveTo>
                  <a:pt x="3370" y="1004"/>
                </a:moveTo>
                <a:cubicBezTo>
                  <a:pt x="3370" y="1005"/>
                  <a:pt x="3368" y="1005"/>
                  <a:pt x="3367" y="1005"/>
                </a:cubicBezTo>
                <a:lnTo>
                  <a:pt x="3367" y="1010"/>
                </a:lnTo>
                <a:lnTo>
                  <a:pt x="3371" y="1010"/>
                </a:lnTo>
                <a:cubicBezTo>
                  <a:pt x="3370" y="1006"/>
                  <a:pt x="3373" y="1005"/>
                  <a:pt x="3370" y="1004"/>
                </a:cubicBezTo>
                <a:close/>
                <a:moveTo>
                  <a:pt x="3205" y="1004"/>
                </a:moveTo>
                <a:lnTo>
                  <a:pt x="3205" y="1004"/>
                </a:lnTo>
                <a:lnTo>
                  <a:pt x="3205" y="1004"/>
                </a:lnTo>
                <a:lnTo>
                  <a:pt x="3205" y="1006"/>
                </a:lnTo>
                <a:cubicBezTo>
                  <a:pt x="3205" y="1007"/>
                  <a:pt x="3205" y="1007"/>
                  <a:pt x="3206" y="1008"/>
                </a:cubicBezTo>
                <a:cubicBezTo>
                  <a:pt x="3206" y="1007"/>
                  <a:pt x="3206" y="1006"/>
                  <a:pt x="3207" y="1006"/>
                </a:cubicBezTo>
                <a:cubicBezTo>
                  <a:pt x="3207" y="1005"/>
                  <a:pt x="3207" y="1004"/>
                  <a:pt x="3206" y="1004"/>
                </a:cubicBezTo>
                <a:lnTo>
                  <a:pt x="3205" y="1004"/>
                </a:lnTo>
                <a:lnTo>
                  <a:pt x="3205" y="1004"/>
                </a:lnTo>
                <a:close/>
                <a:moveTo>
                  <a:pt x="3195" y="1003"/>
                </a:moveTo>
                <a:cubicBezTo>
                  <a:pt x="3195" y="1004"/>
                  <a:pt x="3194" y="1005"/>
                  <a:pt x="3194" y="1006"/>
                </a:cubicBezTo>
                <a:cubicBezTo>
                  <a:pt x="3195" y="1006"/>
                  <a:pt x="3197" y="1006"/>
                  <a:pt x="3197" y="1004"/>
                </a:cubicBezTo>
                <a:cubicBezTo>
                  <a:pt x="3196" y="1004"/>
                  <a:pt x="3195" y="1004"/>
                  <a:pt x="3195" y="1004"/>
                </a:cubicBezTo>
                <a:lnTo>
                  <a:pt x="3195" y="1003"/>
                </a:lnTo>
                <a:close/>
                <a:moveTo>
                  <a:pt x="3230" y="1003"/>
                </a:moveTo>
                <a:cubicBezTo>
                  <a:pt x="3229" y="1003"/>
                  <a:pt x="3228" y="1003"/>
                  <a:pt x="3227" y="1004"/>
                </a:cubicBezTo>
                <a:cubicBezTo>
                  <a:pt x="3228" y="1009"/>
                  <a:pt x="3230" y="1006"/>
                  <a:pt x="3233" y="1009"/>
                </a:cubicBezTo>
                <a:lnTo>
                  <a:pt x="3233" y="1009"/>
                </a:lnTo>
                <a:cubicBezTo>
                  <a:pt x="3236" y="1006"/>
                  <a:pt x="3233" y="1003"/>
                  <a:pt x="3230" y="1003"/>
                </a:cubicBezTo>
                <a:close/>
                <a:moveTo>
                  <a:pt x="3212" y="1003"/>
                </a:moveTo>
                <a:lnTo>
                  <a:pt x="3212" y="1003"/>
                </a:lnTo>
                <a:lnTo>
                  <a:pt x="3212" y="1003"/>
                </a:lnTo>
                <a:lnTo>
                  <a:pt x="3212" y="1004"/>
                </a:lnTo>
                <a:cubicBezTo>
                  <a:pt x="3212" y="1005"/>
                  <a:pt x="3211" y="1006"/>
                  <a:pt x="3211" y="1007"/>
                </a:cubicBezTo>
                <a:cubicBezTo>
                  <a:pt x="3214" y="1009"/>
                  <a:pt x="3214" y="1004"/>
                  <a:pt x="3213" y="1003"/>
                </a:cubicBezTo>
                <a:lnTo>
                  <a:pt x="3212" y="1003"/>
                </a:lnTo>
                <a:lnTo>
                  <a:pt x="3212" y="1003"/>
                </a:lnTo>
                <a:close/>
                <a:moveTo>
                  <a:pt x="3318" y="1002"/>
                </a:moveTo>
                <a:cubicBezTo>
                  <a:pt x="3319" y="1007"/>
                  <a:pt x="3320" y="1011"/>
                  <a:pt x="3325" y="1012"/>
                </a:cubicBezTo>
                <a:cubicBezTo>
                  <a:pt x="3324" y="1007"/>
                  <a:pt x="3322" y="1003"/>
                  <a:pt x="3318" y="1002"/>
                </a:cubicBezTo>
                <a:close/>
                <a:moveTo>
                  <a:pt x="3306" y="1002"/>
                </a:moveTo>
                <a:cubicBezTo>
                  <a:pt x="3309" y="1008"/>
                  <a:pt x="3301" y="1007"/>
                  <a:pt x="3303" y="1015"/>
                </a:cubicBezTo>
                <a:cubicBezTo>
                  <a:pt x="3304" y="1015"/>
                  <a:pt x="3306" y="1015"/>
                  <a:pt x="3307" y="1015"/>
                </a:cubicBezTo>
                <a:cubicBezTo>
                  <a:pt x="3307" y="1012"/>
                  <a:pt x="3305" y="1012"/>
                  <a:pt x="3308" y="1012"/>
                </a:cubicBezTo>
                <a:lnTo>
                  <a:pt x="3308" y="1012"/>
                </a:lnTo>
                <a:lnTo>
                  <a:pt x="3308" y="1012"/>
                </a:lnTo>
                <a:lnTo>
                  <a:pt x="3309" y="1012"/>
                </a:lnTo>
                <a:lnTo>
                  <a:pt x="3308" y="1012"/>
                </a:lnTo>
                <a:lnTo>
                  <a:pt x="3308" y="1009"/>
                </a:lnTo>
                <a:cubicBezTo>
                  <a:pt x="3308" y="1005"/>
                  <a:pt x="3309" y="1002"/>
                  <a:pt x="3306" y="1002"/>
                </a:cubicBezTo>
                <a:close/>
                <a:moveTo>
                  <a:pt x="3264" y="999"/>
                </a:moveTo>
                <a:lnTo>
                  <a:pt x="3264" y="1000"/>
                </a:lnTo>
                <a:lnTo>
                  <a:pt x="3264" y="1000"/>
                </a:lnTo>
                <a:lnTo>
                  <a:pt x="3264" y="1002"/>
                </a:lnTo>
                <a:cubicBezTo>
                  <a:pt x="3263" y="1008"/>
                  <a:pt x="3257" y="1012"/>
                  <a:pt x="3257" y="1017"/>
                </a:cubicBezTo>
                <a:cubicBezTo>
                  <a:pt x="3262" y="1017"/>
                  <a:pt x="3260" y="1011"/>
                  <a:pt x="3264" y="1011"/>
                </a:cubicBezTo>
                <a:cubicBezTo>
                  <a:pt x="3265" y="1013"/>
                  <a:pt x="3266" y="1016"/>
                  <a:pt x="3268" y="1017"/>
                </a:cubicBezTo>
                <a:cubicBezTo>
                  <a:pt x="3269" y="1014"/>
                  <a:pt x="3267" y="1011"/>
                  <a:pt x="3272" y="1011"/>
                </a:cubicBezTo>
                <a:cubicBezTo>
                  <a:pt x="3271" y="1008"/>
                  <a:pt x="3271" y="1005"/>
                  <a:pt x="3272" y="1002"/>
                </a:cubicBezTo>
                <a:cubicBezTo>
                  <a:pt x="3270" y="1000"/>
                  <a:pt x="3268" y="1001"/>
                  <a:pt x="3266" y="1001"/>
                </a:cubicBezTo>
                <a:lnTo>
                  <a:pt x="3264" y="1000"/>
                </a:lnTo>
                <a:lnTo>
                  <a:pt x="3264" y="999"/>
                </a:lnTo>
                <a:close/>
                <a:moveTo>
                  <a:pt x="3391" y="999"/>
                </a:moveTo>
                <a:cubicBezTo>
                  <a:pt x="3386" y="999"/>
                  <a:pt x="3389" y="1006"/>
                  <a:pt x="3383" y="1005"/>
                </a:cubicBezTo>
                <a:cubicBezTo>
                  <a:pt x="3382" y="1003"/>
                  <a:pt x="3383" y="999"/>
                  <a:pt x="3380" y="1000"/>
                </a:cubicBezTo>
                <a:cubicBezTo>
                  <a:pt x="3380" y="1001"/>
                  <a:pt x="3382" y="1008"/>
                  <a:pt x="3376" y="1006"/>
                </a:cubicBezTo>
                <a:cubicBezTo>
                  <a:pt x="3376" y="1015"/>
                  <a:pt x="3384" y="1023"/>
                  <a:pt x="3386" y="1013"/>
                </a:cubicBezTo>
                <a:cubicBezTo>
                  <a:pt x="3384" y="1012"/>
                  <a:pt x="3380" y="1014"/>
                  <a:pt x="3380" y="1009"/>
                </a:cubicBezTo>
                <a:cubicBezTo>
                  <a:pt x="3384" y="1009"/>
                  <a:pt x="3383" y="1008"/>
                  <a:pt x="3386" y="1009"/>
                </a:cubicBezTo>
                <a:lnTo>
                  <a:pt x="3386" y="1009"/>
                </a:lnTo>
                <a:cubicBezTo>
                  <a:pt x="3386" y="1004"/>
                  <a:pt x="3395" y="1005"/>
                  <a:pt x="3391" y="999"/>
                </a:cubicBezTo>
                <a:close/>
                <a:moveTo>
                  <a:pt x="3241" y="998"/>
                </a:moveTo>
                <a:cubicBezTo>
                  <a:pt x="3241" y="1000"/>
                  <a:pt x="3239" y="1000"/>
                  <a:pt x="3239" y="1002"/>
                </a:cubicBezTo>
                <a:lnTo>
                  <a:pt x="3239" y="1002"/>
                </a:lnTo>
                <a:cubicBezTo>
                  <a:pt x="3243" y="1003"/>
                  <a:pt x="3245" y="1001"/>
                  <a:pt x="3249" y="1002"/>
                </a:cubicBezTo>
                <a:cubicBezTo>
                  <a:pt x="3249" y="998"/>
                  <a:pt x="3242" y="1002"/>
                  <a:pt x="3241" y="998"/>
                </a:cubicBezTo>
                <a:close/>
                <a:moveTo>
                  <a:pt x="3309" y="997"/>
                </a:moveTo>
                <a:lnTo>
                  <a:pt x="3309" y="997"/>
                </a:lnTo>
                <a:lnTo>
                  <a:pt x="3309" y="997"/>
                </a:lnTo>
                <a:lnTo>
                  <a:pt x="3309" y="999"/>
                </a:lnTo>
                <a:cubicBezTo>
                  <a:pt x="3309" y="1000"/>
                  <a:pt x="3310" y="1001"/>
                  <a:pt x="3311" y="1001"/>
                </a:cubicBezTo>
                <a:cubicBezTo>
                  <a:pt x="3311" y="1001"/>
                  <a:pt x="3312" y="1000"/>
                  <a:pt x="3311" y="999"/>
                </a:cubicBezTo>
                <a:cubicBezTo>
                  <a:pt x="3311" y="998"/>
                  <a:pt x="3310" y="997"/>
                  <a:pt x="3310" y="997"/>
                </a:cubicBezTo>
                <a:lnTo>
                  <a:pt x="3309" y="997"/>
                </a:lnTo>
                <a:lnTo>
                  <a:pt x="3309" y="997"/>
                </a:lnTo>
                <a:close/>
                <a:moveTo>
                  <a:pt x="3418" y="995"/>
                </a:moveTo>
                <a:cubicBezTo>
                  <a:pt x="3418" y="996"/>
                  <a:pt x="3418" y="996"/>
                  <a:pt x="3418" y="996"/>
                </a:cubicBezTo>
                <a:lnTo>
                  <a:pt x="3418" y="996"/>
                </a:lnTo>
                <a:lnTo>
                  <a:pt x="3418" y="995"/>
                </a:lnTo>
                <a:close/>
                <a:moveTo>
                  <a:pt x="3199" y="994"/>
                </a:moveTo>
                <a:lnTo>
                  <a:pt x="3199" y="995"/>
                </a:lnTo>
                <a:lnTo>
                  <a:pt x="3199" y="995"/>
                </a:lnTo>
                <a:lnTo>
                  <a:pt x="3199" y="997"/>
                </a:lnTo>
                <a:cubicBezTo>
                  <a:pt x="3199" y="998"/>
                  <a:pt x="3199" y="999"/>
                  <a:pt x="3200" y="999"/>
                </a:cubicBezTo>
                <a:cubicBezTo>
                  <a:pt x="3199" y="997"/>
                  <a:pt x="3202" y="995"/>
                  <a:pt x="3200" y="995"/>
                </a:cubicBezTo>
                <a:lnTo>
                  <a:pt x="3199" y="995"/>
                </a:lnTo>
                <a:lnTo>
                  <a:pt x="3199" y="994"/>
                </a:lnTo>
                <a:close/>
                <a:moveTo>
                  <a:pt x="3379" y="994"/>
                </a:moveTo>
                <a:cubicBezTo>
                  <a:pt x="3375" y="999"/>
                  <a:pt x="3385" y="995"/>
                  <a:pt x="3379" y="994"/>
                </a:cubicBezTo>
                <a:close/>
                <a:moveTo>
                  <a:pt x="3292" y="993"/>
                </a:moveTo>
                <a:cubicBezTo>
                  <a:pt x="3288" y="994"/>
                  <a:pt x="3287" y="997"/>
                  <a:pt x="3284" y="998"/>
                </a:cubicBezTo>
                <a:cubicBezTo>
                  <a:pt x="3284" y="1003"/>
                  <a:pt x="3284" y="1008"/>
                  <a:pt x="3287" y="1010"/>
                </a:cubicBezTo>
                <a:cubicBezTo>
                  <a:pt x="3289" y="1004"/>
                  <a:pt x="3286" y="1000"/>
                  <a:pt x="3290" y="996"/>
                </a:cubicBezTo>
                <a:cubicBezTo>
                  <a:pt x="3290" y="998"/>
                  <a:pt x="3290" y="1000"/>
                  <a:pt x="3293" y="1000"/>
                </a:cubicBezTo>
                <a:cubicBezTo>
                  <a:pt x="3294" y="996"/>
                  <a:pt x="3292" y="996"/>
                  <a:pt x="3292" y="993"/>
                </a:cubicBezTo>
                <a:close/>
                <a:moveTo>
                  <a:pt x="3235" y="992"/>
                </a:moveTo>
                <a:cubicBezTo>
                  <a:pt x="3233" y="995"/>
                  <a:pt x="3232" y="998"/>
                  <a:pt x="3231" y="1002"/>
                </a:cubicBezTo>
                <a:cubicBezTo>
                  <a:pt x="3238" y="1001"/>
                  <a:pt x="3235" y="997"/>
                  <a:pt x="3240" y="996"/>
                </a:cubicBezTo>
                <a:lnTo>
                  <a:pt x="3240" y="996"/>
                </a:lnTo>
                <a:cubicBezTo>
                  <a:pt x="3238" y="994"/>
                  <a:pt x="3237" y="993"/>
                  <a:pt x="3235" y="992"/>
                </a:cubicBezTo>
                <a:close/>
                <a:moveTo>
                  <a:pt x="3181" y="991"/>
                </a:moveTo>
                <a:cubicBezTo>
                  <a:pt x="3181" y="991"/>
                  <a:pt x="3181" y="991"/>
                  <a:pt x="3181" y="991"/>
                </a:cubicBezTo>
                <a:lnTo>
                  <a:pt x="3180" y="992"/>
                </a:lnTo>
                <a:lnTo>
                  <a:pt x="3180" y="992"/>
                </a:lnTo>
                <a:lnTo>
                  <a:pt x="3180" y="992"/>
                </a:lnTo>
                <a:lnTo>
                  <a:pt x="3180" y="992"/>
                </a:lnTo>
                <a:lnTo>
                  <a:pt x="3180" y="993"/>
                </a:lnTo>
                <a:cubicBezTo>
                  <a:pt x="3180" y="995"/>
                  <a:pt x="3180" y="1000"/>
                  <a:pt x="3181" y="998"/>
                </a:cubicBezTo>
                <a:cubicBezTo>
                  <a:pt x="3181" y="996"/>
                  <a:pt x="3181" y="992"/>
                  <a:pt x="3181" y="991"/>
                </a:cubicBezTo>
                <a:close/>
                <a:moveTo>
                  <a:pt x="3325" y="991"/>
                </a:moveTo>
                <a:cubicBezTo>
                  <a:pt x="3326" y="996"/>
                  <a:pt x="3320" y="1011"/>
                  <a:pt x="3330" y="1007"/>
                </a:cubicBezTo>
                <a:cubicBezTo>
                  <a:pt x="3331" y="1008"/>
                  <a:pt x="3332" y="1009"/>
                  <a:pt x="3331" y="1011"/>
                </a:cubicBezTo>
                <a:cubicBezTo>
                  <a:pt x="3334" y="1011"/>
                  <a:pt x="3334" y="1009"/>
                  <a:pt x="3335" y="1007"/>
                </a:cubicBezTo>
                <a:lnTo>
                  <a:pt x="3336" y="1006"/>
                </a:lnTo>
                <a:lnTo>
                  <a:pt x="3336" y="1006"/>
                </a:lnTo>
                <a:lnTo>
                  <a:pt x="3336" y="1005"/>
                </a:lnTo>
                <a:lnTo>
                  <a:pt x="3336" y="1006"/>
                </a:lnTo>
                <a:lnTo>
                  <a:pt x="3335" y="1005"/>
                </a:lnTo>
                <a:cubicBezTo>
                  <a:pt x="3330" y="1003"/>
                  <a:pt x="3338" y="996"/>
                  <a:pt x="3334" y="991"/>
                </a:cubicBezTo>
                <a:cubicBezTo>
                  <a:pt x="3327" y="992"/>
                  <a:pt x="3329" y="995"/>
                  <a:pt x="3325" y="991"/>
                </a:cubicBezTo>
                <a:close/>
                <a:moveTo>
                  <a:pt x="3352" y="990"/>
                </a:moveTo>
                <a:cubicBezTo>
                  <a:pt x="3352" y="990"/>
                  <a:pt x="3352" y="990"/>
                  <a:pt x="3351" y="990"/>
                </a:cubicBezTo>
                <a:lnTo>
                  <a:pt x="3351" y="990"/>
                </a:lnTo>
                <a:cubicBezTo>
                  <a:pt x="3348" y="994"/>
                  <a:pt x="3353" y="998"/>
                  <a:pt x="3351" y="1002"/>
                </a:cubicBezTo>
                <a:cubicBezTo>
                  <a:pt x="3354" y="1001"/>
                  <a:pt x="3353" y="995"/>
                  <a:pt x="3355" y="993"/>
                </a:cubicBezTo>
                <a:cubicBezTo>
                  <a:pt x="3353" y="993"/>
                  <a:pt x="3354" y="990"/>
                  <a:pt x="3352" y="990"/>
                </a:cubicBezTo>
                <a:close/>
                <a:moveTo>
                  <a:pt x="3306" y="989"/>
                </a:moveTo>
                <a:cubicBezTo>
                  <a:pt x="3302" y="989"/>
                  <a:pt x="3299" y="992"/>
                  <a:pt x="3297" y="995"/>
                </a:cubicBezTo>
                <a:cubicBezTo>
                  <a:pt x="3298" y="997"/>
                  <a:pt x="3299" y="998"/>
                  <a:pt x="3302" y="997"/>
                </a:cubicBezTo>
                <a:cubicBezTo>
                  <a:pt x="3303" y="995"/>
                  <a:pt x="3305" y="994"/>
                  <a:pt x="3306" y="992"/>
                </a:cubicBezTo>
                <a:cubicBezTo>
                  <a:pt x="3305" y="992"/>
                  <a:pt x="3305" y="991"/>
                  <a:pt x="3305" y="990"/>
                </a:cubicBezTo>
                <a:lnTo>
                  <a:pt x="3306" y="989"/>
                </a:lnTo>
                <a:close/>
                <a:moveTo>
                  <a:pt x="3338" y="989"/>
                </a:moveTo>
                <a:cubicBezTo>
                  <a:pt x="3338" y="990"/>
                  <a:pt x="3338" y="992"/>
                  <a:pt x="3339" y="993"/>
                </a:cubicBezTo>
                <a:lnTo>
                  <a:pt x="3340" y="996"/>
                </a:lnTo>
                <a:lnTo>
                  <a:pt x="3340" y="997"/>
                </a:lnTo>
                <a:lnTo>
                  <a:pt x="3341" y="996"/>
                </a:lnTo>
                <a:lnTo>
                  <a:pt x="3340" y="996"/>
                </a:lnTo>
                <a:lnTo>
                  <a:pt x="3340" y="994"/>
                </a:lnTo>
                <a:cubicBezTo>
                  <a:pt x="3340" y="992"/>
                  <a:pt x="3340" y="989"/>
                  <a:pt x="3338" y="989"/>
                </a:cubicBezTo>
                <a:close/>
                <a:moveTo>
                  <a:pt x="3272" y="989"/>
                </a:moveTo>
                <a:cubicBezTo>
                  <a:pt x="3271" y="990"/>
                  <a:pt x="3271" y="992"/>
                  <a:pt x="3272" y="994"/>
                </a:cubicBezTo>
                <a:cubicBezTo>
                  <a:pt x="3275" y="992"/>
                  <a:pt x="3277" y="994"/>
                  <a:pt x="3281" y="994"/>
                </a:cubicBezTo>
                <a:lnTo>
                  <a:pt x="3281" y="994"/>
                </a:lnTo>
                <a:cubicBezTo>
                  <a:pt x="3282" y="990"/>
                  <a:pt x="3280" y="989"/>
                  <a:pt x="3279" y="989"/>
                </a:cubicBezTo>
                <a:cubicBezTo>
                  <a:pt x="3275" y="990"/>
                  <a:pt x="3275" y="994"/>
                  <a:pt x="3272" y="989"/>
                </a:cubicBezTo>
                <a:close/>
                <a:moveTo>
                  <a:pt x="3266" y="988"/>
                </a:moveTo>
                <a:cubicBezTo>
                  <a:pt x="3266" y="988"/>
                  <a:pt x="3265" y="988"/>
                  <a:pt x="3265" y="988"/>
                </a:cubicBezTo>
                <a:cubicBezTo>
                  <a:pt x="3265" y="992"/>
                  <a:pt x="3267" y="993"/>
                  <a:pt x="3265" y="997"/>
                </a:cubicBezTo>
                <a:cubicBezTo>
                  <a:pt x="3268" y="995"/>
                  <a:pt x="3266" y="1000"/>
                  <a:pt x="3269" y="999"/>
                </a:cubicBezTo>
                <a:cubicBezTo>
                  <a:pt x="3269" y="996"/>
                  <a:pt x="3269" y="994"/>
                  <a:pt x="3270" y="992"/>
                </a:cubicBezTo>
                <a:lnTo>
                  <a:pt x="3270" y="992"/>
                </a:lnTo>
                <a:cubicBezTo>
                  <a:pt x="3266" y="993"/>
                  <a:pt x="3268" y="988"/>
                  <a:pt x="3266" y="988"/>
                </a:cubicBezTo>
                <a:close/>
                <a:moveTo>
                  <a:pt x="3232" y="987"/>
                </a:moveTo>
                <a:cubicBezTo>
                  <a:pt x="3232" y="989"/>
                  <a:pt x="3233" y="991"/>
                  <a:pt x="3236" y="991"/>
                </a:cubicBezTo>
                <a:lnTo>
                  <a:pt x="3236" y="991"/>
                </a:lnTo>
                <a:cubicBezTo>
                  <a:pt x="3236" y="988"/>
                  <a:pt x="3235" y="986"/>
                  <a:pt x="3232" y="987"/>
                </a:cubicBezTo>
                <a:close/>
                <a:moveTo>
                  <a:pt x="3406" y="986"/>
                </a:moveTo>
                <a:cubicBezTo>
                  <a:pt x="3403" y="986"/>
                  <a:pt x="3402" y="994"/>
                  <a:pt x="3406" y="993"/>
                </a:cubicBezTo>
                <a:cubicBezTo>
                  <a:pt x="3405" y="991"/>
                  <a:pt x="3405" y="988"/>
                  <a:pt x="3406" y="986"/>
                </a:cubicBezTo>
                <a:close/>
                <a:moveTo>
                  <a:pt x="3310" y="986"/>
                </a:moveTo>
                <a:lnTo>
                  <a:pt x="3309" y="986"/>
                </a:lnTo>
                <a:lnTo>
                  <a:pt x="3310" y="986"/>
                </a:lnTo>
                <a:lnTo>
                  <a:pt x="3309" y="988"/>
                </a:lnTo>
                <a:cubicBezTo>
                  <a:pt x="3310" y="992"/>
                  <a:pt x="3315" y="995"/>
                  <a:pt x="3314" y="1000"/>
                </a:cubicBezTo>
                <a:cubicBezTo>
                  <a:pt x="3316" y="996"/>
                  <a:pt x="3315" y="992"/>
                  <a:pt x="3312" y="989"/>
                </a:cubicBezTo>
                <a:lnTo>
                  <a:pt x="3310" y="986"/>
                </a:lnTo>
                <a:lnTo>
                  <a:pt x="3310" y="986"/>
                </a:lnTo>
                <a:close/>
                <a:moveTo>
                  <a:pt x="3243" y="986"/>
                </a:moveTo>
                <a:cubicBezTo>
                  <a:pt x="3241" y="986"/>
                  <a:pt x="3240" y="987"/>
                  <a:pt x="3240" y="988"/>
                </a:cubicBezTo>
                <a:lnTo>
                  <a:pt x="3240" y="989"/>
                </a:lnTo>
                <a:cubicBezTo>
                  <a:pt x="3240" y="992"/>
                  <a:pt x="3243" y="993"/>
                  <a:pt x="3245" y="994"/>
                </a:cubicBezTo>
                <a:cubicBezTo>
                  <a:pt x="3245" y="990"/>
                  <a:pt x="3250" y="992"/>
                  <a:pt x="3250" y="988"/>
                </a:cubicBezTo>
                <a:cubicBezTo>
                  <a:pt x="3247" y="989"/>
                  <a:pt x="3245" y="990"/>
                  <a:pt x="3245" y="986"/>
                </a:cubicBezTo>
                <a:cubicBezTo>
                  <a:pt x="3244" y="986"/>
                  <a:pt x="3243" y="986"/>
                  <a:pt x="3243" y="986"/>
                </a:cubicBezTo>
                <a:close/>
                <a:moveTo>
                  <a:pt x="3213" y="986"/>
                </a:moveTo>
                <a:cubicBezTo>
                  <a:pt x="3213" y="991"/>
                  <a:pt x="3215" y="994"/>
                  <a:pt x="3215" y="1000"/>
                </a:cubicBezTo>
                <a:cubicBezTo>
                  <a:pt x="3217" y="1002"/>
                  <a:pt x="3217" y="998"/>
                  <a:pt x="3220" y="998"/>
                </a:cubicBezTo>
                <a:lnTo>
                  <a:pt x="3220" y="998"/>
                </a:lnTo>
                <a:cubicBezTo>
                  <a:pt x="3222" y="1005"/>
                  <a:pt x="3220" y="1006"/>
                  <a:pt x="3220" y="1015"/>
                </a:cubicBezTo>
                <a:cubicBezTo>
                  <a:pt x="3228" y="1012"/>
                  <a:pt x="3221" y="997"/>
                  <a:pt x="3225" y="991"/>
                </a:cubicBezTo>
                <a:cubicBezTo>
                  <a:pt x="3226" y="992"/>
                  <a:pt x="3226" y="996"/>
                  <a:pt x="3229" y="996"/>
                </a:cubicBezTo>
                <a:cubicBezTo>
                  <a:pt x="3229" y="991"/>
                  <a:pt x="3227" y="991"/>
                  <a:pt x="3229" y="987"/>
                </a:cubicBezTo>
                <a:cubicBezTo>
                  <a:pt x="3222" y="990"/>
                  <a:pt x="3219" y="987"/>
                  <a:pt x="3213" y="986"/>
                </a:cubicBezTo>
                <a:close/>
                <a:moveTo>
                  <a:pt x="3206" y="985"/>
                </a:moveTo>
                <a:cubicBezTo>
                  <a:pt x="3203" y="988"/>
                  <a:pt x="3204" y="1000"/>
                  <a:pt x="3209" y="1001"/>
                </a:cubicBezTo>
                <a:cubicBezTo>
                  <a:pt x="3212" y="997"/>
                  <a:pt x="3213" y="986"/>
                  <a:pt x="3206" y="986"/>
                </a:cubicBezTo>
                <a:lnTo>
                  <a:pt x="3206" y="985"/>
                </a:lnTo>
                <a:close/>
                <a:moveTo>
                  <a:pt x="3345" y="982"/>
                </a:moveTo>
                <a:cubicBezTo>
                  <a:pt x="3345" y="983"/>
                  <a:pt x="3345" y="985"/>
                  <a:pt x="3346" y="986"/>
                </a:cubicBezTo>
                <a:lnTo>
                  <a:pt x="3346" y="986"/>
                </a:lnTo>
                <a:lnTo>
                  <a:pt x="3346" y="987"/>
                </a:lnTo>
                <a:lnTo>
                  <a:pt x="3346" y="986"/>
                </a:lnTo>
                <a:lnTo>
                  <a:pt x="3346" y="986"/>
                </a:lnTo>
                <a:lnTo>
                  <a:pt x="3347" y="986"/>
                </a:lnTo>
                <a:cubicBezTo>
                  <a:pt x="3347" y="984"/>
                  <a:pt x="3347" y="983"/>
                  <a:pt x="3345" y="982"/>
                </a:cubicBezTo>
                <a:close/>
                <a:moveTo>
                  <a:pt x="3388" y="981"/>
                </a:moveTo>
                <a:cubicBezTo>
                  <a:pt x="3387" y="981"/>
                  <a:pt x="3387" y="981"/>
                  <a:pt x="3386" y="981"/>
                </a:cubicBezTo>
                <a:cubicBezTo>
                  <a:pt x="3386" y="985"/>
                  <a:pt x="3384" y="986"/>
                  <a:pt x="3382" y="983"/>
                </a:cubicBezTo>
                <a:lnTo>
                  <a:pt x="3382" y="983"/>
                </a:lnTo>
                <a:cubicBezTo>
                  <a:pt x="3382" y="988"/>
                  <a:pt x="3384" y="993"/>
                  <a:pt x="3388" y="996"/>
                </a:cubicBezTo>
                <a:cubicBezTo>
                  <a:pt x="3387" y="994"/>
                  <a:pt x="3386" y="987"/>
                  <a:pt x="3392" y="986"/>
                </a:cubicBezTo>
                <a:cubicBezTo>
                  <a:pt x="3389" y="985"/>
                  <a:pt x="3390" y="981"/>
                  <a:pt x="3388" y="981"/>
                </a:cubicBezTo>
                <a:close/>
                <a:moveTo>
                  <a:pt x="3214" y="980"/>
                </a:moveTo>
                <a:cubicBezTo>
                  <a:pt x="3213" y="980"/>
                  <a:pt x="3215" y="984"/>
                  <a:pt x="3216" y="981"/>
                </a:cubicBezTo>
                <a:cubicBezTo>
                  <a:pt x="3215" y="980"/>
                  <a:pt x="3215" y="980"/>
                  <a:pt x="3214" y="980"/>
                </a:cubicBezTo>
                <a:close/>
                <a:moveTo>
                  <a:pt x="3300" y="979"/>
                </a:moveTo>
                <a:cubicBezTo>
                  <a:pt x="3301" y="982"/>
                  <a:pt x="3299" y="986"/>
                  <a:pt x="3301" y="986"/>
                </a:cubicBezTo>
                <a:lnTo>
                  <a:pt x="3301" y="986"/>
                </a:lnTo>
                <a:cubicBezTo>
                  <a:pt x="3301" y="985"/>
                  <a:pt x="3304" y="979"/>
                  <a:pt x="3300" y="979"/>
                </a:cubicBezTo>
                <a:close/>
                <a:moveTo>
                  <a:pt x="3225" y="979"/>
                </a:moveTo>
                <a:cubicBezTo>
                  <a:pt x="3225" y="981"/>
                  <a:pt x="3223" y="980"/>
                  <a:pt x="3223" y="983"/>
                </a:cubicBezTo>
                <a:cubicBezTo>
                  <a:pt x="3225" y="984"/>
                  <a:pt x="3228" y="980"/>
                  <a:pt x="3225" y="980"/>
                </a:cubicBezTo>
                <a:lnTo>
                  <a:pt x="3225" y="979"/>
                </a:lnTo>
                <a:close/>
                <a:moveTo>
                  <a:pt x="3252" y="978"/>
                </a:moveTo>
                <a:cubicBezTo>
                  <a:pt x="3251" y="986"/>
                  <a:pt x="3251" y="994"/>
                  <a:pt x="3252" y="1002"/>
                </a:cubicBezTo>
                <a:lnTo>
                  <a:pt x="3254" y="1009"/>
                </a:lnTo>
                <a:lnTo>
                  <a:pt x="3254" y="1010"/>
                </a:lnTo>
                <a:lnTo>
                  <a:pt x="3254" y="1010"/>
                </a:lnTo>
                <a:lnTo>
                  <a:pt x="3254" y="1009"/>
                </a:lnTo>
                <a:lnTo>
                  <a:pt x="3254" y="1008"/>
                </a:lnTo>
                <a:cubicBezTo>
                  <a:pt x="3255" y="1004"/>
                  <a:pt x="3261" y="1005"/>
                  <a:pt x="3262" y="1001"/>
                </a:cubicBezTo>
                <a:cubicBezTo>
                  <a:pt x="3259" y="997"/>
                  <a:pt x="3258" y="1002"/>
                  <a:pt x="3256" y="1002"/>
                </a:cubicBezTo>
                <a:cubicBezTo>
                  <a:pt x="3254" y="998"/>
                  <a:pt x="3256" y="998"/>
                  <a:pt x="3257" y="995"/>
                </a:cubicBezTo>
                <a:cubicBezTo>
                  <a:pt x="3252" y="995"/>
                  <a:pt x="3257" y="981"/>
                  <a:pt x="3252" y="978"/>
                </a:cubicBezTo>
                <a:close/>
                <a:moveTo>
                  <a:pt x="3368" y="978"/>
                </a:moveTo>
                <a:cubicBezTo>
                  <a:pt x="3366" y="980"/>
                  <a:pt x="3369" y="981"/>
                  <a:pt x="3368" y="985"/>
                </a:cubicBezTo>
                <a:cubicBezTo>
                  <a:pt x="3361" y="987"/>
                  <a:pt x="3359" y="979"/>
                  <a:pt x="3355" y="984"/>
                </a:cubicBezTo>
                <a:cubicBezTo>
                  <a:pt x="3354" y="982"/>
                  <a:pt x="3355" y="978"/>
                  <a:pt x="3352" y="979"/>
                </a:cubicBezTo>
                <a:cubicBezTo>
                  <a:pt x="3350" y="982"/>
                  <a:pt x="3351" y="985"/>
                  <a:pt x="3352" y="988"/>
                </a:cubicBezTo>
                <a:cubicBezTo>
                  <a:pt x="3358" y="988"/>
                  <a:pt x="3370" y="984"/>
                  <a:pt x="3369" y="998"/>
                </a:cubicBezTo>
                <a:cubicBezTo>
                  <a:pt x="3373" y="997"/>
                  <a:pt x="3372" y="989"/>
                  <a:pt x="3375" y="989"/>
                </a:cubicBezTo>
                <a:lnTo>
                  <a:pt x="3376" y="989"/>
                </a:lnTo>
                <a:lnTo>
                  <a:pt x="3376" y="989"/>
                </a:lnTo>
                <a:lnTo>
                  <a:pt x="3376" y="989"/>
                </a:lnTo>
                <a:lnTo>
                  <a:pt x="3376" y="989"/>
                </a:lnTo>
                <a:lnTo>
                  <a:pt x="3376" y="987"/>
                </a:lnTo>
                <a:cubicBezTo>
                  <a:pt x="3375" y="982"/>
                  <a:pt x="3370" y="982"/>
                  <a:pt x="3368" y="978"/>
                </a:cubicBezTo>
                <a:close/>
                <a:moveTo>
                  <a:pt x="3256" y="977"/>
                </a:moveTo>
                <a:lnTo>
                  <a:pt x="3255" y="977"/>
                </a:lnTo>
                <a:lnTo>
                  <a:pt x="3256" y="977"/>
                </a:lnTo>
                <a:lnTo>
                  <a:pt x="3255" y="979"/>
                </a:lnTo>
                <a:cubicBezTo>
                  <a:pt x="3255" y="980"/>
                  <a:pt x="3256" y="981"/>
                  <a:pt x="3258" y="981"/>
                </a:cubicBezTo>
                <a:cubicBezTo>
                  <a:pt x="3258" y="980"/>
                  <a:pt x="3257" y="978"/>
                  <a:pt x="3257" y="978"/>
                </a:cubicBezTo>
                <a:lnTo>
                  <a:pt x="3256" y="977"/>
                </a:lnTo>
                <a:lnTo>
                  <a:pt x="3256" y="977"/>
                </a:lnTo>
                <a:close/>
                <a:moveTo>
                  <a:pt x="3204" y="977"/>
                </a:moveTo>
                <a:lnTo>
                  <a:pt x="3204" y="977"/>
                </a:lnTo>
                <a:lnTo>
                  <a:pt x="3204" y="977"/>
                </a:lnTo>
                <a:lnTo>
                  <a:pt x="3204" y="980"/>
                </a:lnTo>
                <a:cubicBezTo>
                  <a:pt x="3204" y="982"/>
                  <a:pt x="3206" y="983"/>
                  <a:pt x="3208" y="984"/>
                </a:cubicBezTo>
                <a:cubicBezTo>
                  <a:pt x="3209" y="982"/>
                  <a:pt x="3209" y="981"/>
                  <a:pt x="3209" y="980"/>
                </a:cubicBezTo>
                <a:cubicBezTo>
                  <a:pt x="3208" y="978"/>
                  <a:pt x="3207" y="977"/>
                  <a:pt x="3206" y="977"/>
                </a:cubicBezTo>
                <a:lnTo>
                  <a:pt x="3204" y="977"/>
                </a:lnTo>
                <a:lnTo>
                  <a:pt x="3204" y="977"/>
                </a:lnTo>
                <a:close/>
                <a:moveTo>
                  <a:pt x="3326" y="977"/>
                </a:moveTo>
                <a:lnTo>
                  <a:pt x="3326" y="977"/>
                </a:lnTo>
                <a:lnTo>
                  <a:pt x="3325" y="977"/>
                </a:lnTo>
                <a:cubicBezTo>
                  <a:pt x="3324" y="977"/>
                  <a:pt x="3324" y="977"/>
                  <a:pt x="3323" y="977"/>
                </a:cubicBezTo>
                <a:cubicBezTo>
                  <a:pt x="3323" y="980"/>
                  <a:pt x="3324" y="981"/>
                  <a:pt x="3326" y="981"/>
                </a:cubicBezTo>
                <a:lnTo>
                  <a:pt x="3326" y="977"/>
                </a:lnTo>
                <a:lnTo>
                  <a:pt x="3326" y="977"/>
                </a:lnTo>
                <a:lnTo>
                  <a:pt x="3326" y="977"/>
                </a:lnTo>
                <a:close/>
                <a:moveTo>
                  <a:pt x="3313" y="975"/>
                </a:moveTo>
                <a:cubicBezTo>
                  <a:pt x="3313" y="978"/>
                  <a:pt x="3313" y="982"/>
                  <a:pt x="3312" y="985"/>
                </a:cubicBezTo>
                <a:cubicBezTo>
                  <a:pt x="3314" y="985"/>
                  <a:pt x="3319" y="989"/>
                  <a:pt x="3320" y="985"/>
                </a:cubicBezTo>
                <a:lnTo>
                  <a:pt x="3321" y="986"/>
                </a:lnTo>
                <a:cubicBezTo>
                  <a:pt x="3318" y="982"/>
                  <a:pt x="3320" y="974"/>
                  <a:pt x="3313" y="975"/>
                </a:cubicBezTo>
                <a:close/>
                <a:moveTo>
                  <a:pt x="3248" y="974"/>
                </a:moveTo>
                <a:cubicBezTo>
                  <a:pt x="3248" y="974"/>
                  <a:pt x="3248" y="974"/>
                  <a:pt x="3247" y="974"/>
                </a:cubicBezTo>
                <a:lnTo>
                  <a:pt x="3247" y="977"/>
                </a:lnTo>
                <a:lnTo>
                  <a:pt x="3248" y="977"/>
                </a:lnTo>
                <a:cubicBezTo>
                  <a:pt x="3250" y="979"/>
                  <a:pt x="3250" y="974"/>
                  <a:pt x="3248" y="974"/>
                </a:cubicBezTo>
                <a:close/>
                <a:moveTo>
                  <a:pt x="3382" y="973"/>
                </a:moveTo>
                <a:cubicBezTo>
                  <a:pt x="3382" y="973"/>
                  <a:pt x="3382" y="973"/>
                  <a:pt x="3382" y="974"/>
                </a:cubicBezTo>
                <a:lnTo>
                  <a:pt x="3381" y="975"/>
                </a:lnTo>
                <a:cubicBezTo>
                  <a:pt x="3382" y="975"/>
                  <a:pt x="3384" y="980"/>
                  <a:pt x="3386" y="976"/>
                </a:cubicBezTo>
                <a:cubicBezTo>
                  <a:pt x="3384" y="976"/>
                  <a:pt x="3383" y="974"/>
                  <a:pt x="3382" y="973"/>
                </a:cubicBezTo>
                <a:close/>
                <a:moveTo>
                  <a:pt x="3371" y="972"/>
                </a:moveTo>
                <a:lnTo>
                  <a:pt x="3371" y="973"/>
                </a:lnTo>
                <a:cubicBezTo>
                  <a:pt x="3369" y="976"/>
                  <a:pt x="3374" y="977"/>
                  <a:pt x="3375" y="980"/>
                </a:cubicBezTo>
                <a:cubicBezTo>
                  <a:pt x="3374" y="976"/>
                  <a:pt x="3375" y="972"/>
                  <a:pt x="3371" y="972"/>
                </a:cubicBezTo>
                <a:close/>
                <a:moveTo>
                  <a:pt x="3214" y="972"/>
                </a:moveTo>
                <a:lnTo>
                  <a:pt x="3214" y="972"/>
                </a:lnTo>
                <a:lnTo>
                  <a:pt x="3214" y="972"/>
                </a:lnTo>
                <a:lnTo>
                  <a:pt x="3215" y="974"/>
                </a:lnTo>
                <a:cubicBezTo>
                  <a:pt x="3216" y="975"/>
                  <a:pt x="3217" y="976"/>
                  <a:pt x="3219" y="977"/>
                </a:cubicBezTo>
                <a:cubicBezTo>
                  <a:pt x="3219" y="975"/>
                  <a:pt x="3218" y="974"/>
                  <a:pt x="3218" y="972"/>
                </a:cubicBezTo>
                <a:lnTo>
                  <a:pt x="3214" y="972"/>
                </a:lnTo>
                <a:lnTo>
                  <a:pt x="3214" y="972"/>
                </a:lnTo>
                <a:close/>
                <a:moveTo>
                  <a:pt x="3399" y="972"/>
                </a:moveTo>
                <a:cubicBezTo>
                  <a:pt x="3399" y="971"/>
                  <a:pt x="3399" y="972"/>
                  <a:pt x="3399" y="972"/>
                </a:cubicBezTo>
                <a:lnTo>
                  <a:pt x="3399" y="972"/>
                </a:lnTo>
                <a:lnTo>
                  <a:pt x="3399" y="972"/>
                </a:lnTo>
                <a:cubicBezTo>
                  <a:pt x="3396" y="970"/>
                  <a:pt x="3396" y="976"/>
                  <a:pt x="3398" y="975"/>
                </a:cubicBezTo>
                <a:cubicBezTo>
                  <a:pt x="3398" y="975"/>
                  <a:pt x="3398" y="974"/>
                  <a:pt x="3399" y="973"/>
                </a:cubicBezTo>
                <a:lnTo>
                  <a:pt x="3399" y="972"/>
                </a:lnTo>
                <a:lnTo>
                  <a:pt x="3399" y="972"/>
                </a:lnTo>
                <a:close/>
                <a:moveTo>
                  <a:pt x="3266" y="971"/>
                </a:moveTo>
                <a:lnTo>
                  <a:pt x="3267" y="971"/>
                </a:lnTo>
                <a:cubicBezTo>
                  <a:pt x="3269" y="978"/>
                  <a:pt x="3262" y="976"/>
                  <a:pt x="3262" y="980"/>
                </a:cubicBezTo>
                <a:cubicBezTo>
                  <a:pt x="3264" y="982"/>
                  <a:pt x="3266" y="984"/>
                  <a:pt x="3267" y="987"/>
                </a:cubicBezTo>
                <a:cubicBezTo>
                  <a:pt x="3270" y="986"/>
                  <a:pt x="3270" y="982"/>
                  <a:pt x="3273" y="982"/>
                </a:cubicBezTo>
                <a:cubicBezTo>
                  <a:pt x="3273" y="986"/>
                  <a:pt x="3277" y="985"/>
                  <a:pt x="3278" y="986"/>
                </a:cubicBezTo>
                <a:cubicBezTo>
                  <a:pt x="3282" y="984"/>
                  <a:pt x="3289" y="985"/>
                  <a:pt x="3294" y="985"/>
                </a:cubicBezTo>
                <a:cubicBezTo>
                  <a:pt x="3294" y="979"/>
                  <a:pt x="3298" y="976"/>
                  <a:pt x="3293" y="974"/>
                </a:cubicBezTo>
                <a:cubicBezTo>
                  <a:pt x="3294" y="979"/>
                  <a:pt x="3289" y="977"/>
                  <a:pt x="3288" y="980"/>
                </a:cubicBezTo>
                <a:lnTo>
                  <a:pt x="3282" y="980"/>
                </a:lnTo>
                <a:cubicBezTo>
                  <a:pt x="3283" y="974"/>
                  <a:pt x="3279" y="978"/>
                  <a:pt x="3276" y="980"/>
                </a:cubicBezTo>
                <a:cubicBezTo>
                  <a:pt x="3274" y="976"/>
                  <a:pt x="3269" y="976"/>
                  <a:pt x="3269" y="971"/>
                </a:cubicBezTo>
                <a:cubicBezTo>
                  <a:pt x="3268" y="971"/>
                  <a:pt x="3267" y="971"/>
                  <a:pt x="3266" y="971"/>
                </a:cubicBezTo>
                <a:close/>
                <a:moveTo>
                  <a:pt x="3349" y="971"/>
                </a:moveTo>
                <a:cubicBezTo>
                  <a:pt x="3349" y="971"/>
                  <a:pt x="3348" y="971"/>
                  <a:pt x="3348" y="971"/>
                </a:cubicBezTo>
                <a:cubicBezTo>
                  <a:pt x="3348" y="972"/>
                  <a:pt x="3347" y="973"/>
                  <a:pt x="3347" y="975"/>
                </a:cubicBezTo>
                <a:lnTo>
                  <a:pt x="3350" y="975"/>
                </a:lnTo>
                <a:lnTo>
                  <a:pt x="3350" y="976"/>
                </a:lnTo>
                <a:lnTo>
                  <a:pt x="3350" y="975"/>
                </a:lnTo>
                <a:lnTo>
                  <a:pt x="3350" y="975"/>
                </a:lnTo>
                <a:lnTo>
                  <a:pt x="3350" y="974"/>
                </a:lnTo>
                <a:cubicBezTo>
                  <a:pt x="3350" y="973"/>
                  <a:pt x="3350" y="971"/>
                  <a:pt x="3349" y="971"/>
                </a:cubicBezTo>
                <a:close/>
                <a:moveTo>
                  <a:pt x="3250" y="969"/>
                </a:moveTo>
                <a:cubicBezTo>
                  <a:pt x="3249" y="969"/>
                  <a:pt x="3248" y="969"/>
                  <a:pt x="3248" y="971"/>
                </a:cubicBezTo>
                <a:lnTo>
                  <a:pt x="3248" y="971"/>
                </a:lnTo>
                <a:cubicBezTo>
                  <a:pt x="3252" y="969"/>
                  <a:pt x="3251" y="972"/>
                  <a:pt x="3252" y="973"/>
                </a:cubicBezTo>
                <a:cubicBezTo>
                  <a:pt x="3252" y="971"/>
                  <a:pt x="3251" y="969"/>
                  <a:pt x="3250" y="969"/>
                </a:cubicBezTo>
                <a:close/>
                <a:moveTo>
                  <a:pt x="3358" y="969"/>
                </a:moveTo>
                <a:lnTo>
                  <a:pt x="3358" y="971"/>
                </a:lnTo>
                <a:cubicBezTo>
                  <a:pt x="3358" y="971"/>
                  <a:pt x="3359" y="971"/>
                  <a:pt x="3360" y="971"/>
                </a:cubicBezTo>
                <a:lnTo>
                  <a:pt x="3360" y="969"/>
                </a:lnTo>
                <a:lnTo>
                  <a:pt x="3360" y="969"/>
                </a:lnTo>
                <a:cubicBezTo>
                  <a:pt x="3359" y="969"/>
                  <a:pt x="3358" y="969"/>
                  <a:pt x="3358" y="969"/>
                </a:cubicBezTo>
                <a:close/>
                <a:moveTo>
                  <a:pt x="3241" y="967"/>
                </a:moveTo>
                <a:cubicBezTo>
                  <a:pt x="3238" y="967"/>
                  <a:pt x="3234" y="968"/>
                  <a:pt x="3234" y="971"/>
                </a:cubicBezTo>
                <a:cubicBezTo>
                  <a:pt x="3236" y="972"/>
                  <a:pt x="3239" y="968"/>
                  <a:pt x="3240" y="971"/>
                </a:cubicBezTo>
                <a:cubicBezTo>
                  <a:pt x="3237" y="978"/>
                  <a:pt x="3231" y="970"/>
                  <a:pt x="3228" y="975"/>
                </a:cubicBezTo>
                <a:cubicBezTo>
                  <a:pt x="3230" y="978"/>
                  <a:pt x="3234" y="976"/>
                  <a:pt x="3234" y="977"/>
                </a:cubicBezTo>
                <a:cubicBezTo>
                  <a:pt x="3235" y="980"/>
                  <a:pt x="3233" y="980"/>
                  <a:pt x="3232" y="980"/>
                </a:cubicBezTo>
                <a:lnTo>
                  <a:pt x="3232" y="981"/>
                </a:lnTo>
                <a:lnTo>
                  <a:pt x="3232" y="981"/>
                </a:lnTo>
                <a:lnTo>
                  <a:pt x="3231" y="982"/>
                </a:lnTo>
                <a:lnTo>
                  <a:pt x="3232" y="981"/>
                </a:lnTo>
                <a:lnTo>
                  <a:pt x="3232" y="983"/>
                </a:lnTo>
                <a:cubicBezTo>
                  <a:pt x="3235" y="985"/>
                  <a:pt x="3240" y="984"/>
                  <a:pt x="3242" y="983"/>
                </a:cubicBezTo>
                <a:cubicBezTo>
                  <a:pt x="3242" y="979"/>
                  <a:pt x="3239" y="979"/>
                  <a:pt x="3237" y="976"/>
                </a:cubicBezTo>
                <a:cubicBezTo>
                  <a:pt x="3240" y="974"/>
                  <a:pt x="3242" y="971"/>
                  <a:pt x="3244" y="968"/>
                </a:cubicBezTo>
                <a:cubicBezTo>
                  <a:pt x="3243" y="967"/>
                  <a:pt x="3242" y="967"/>
                  <a:pt x="3241" y="967"/>
                </a:cubicBezTo>
                <a:close/>
                <a:moveTo>
                  <a:pt x="3332" y="966"/>
                </a:moveTo>
                <a:cubicBezTo>
                  <a:pt x="3332" y="966"/>
                  <a:pt x="3331" y="966"/>
                  <a:pt x="3330" y="967"/>
                </a:cubicBezTo>
                <a:cubicBezTo>
                  <a:pt x="3333" y="971"/>
                  <a:pt x="3333" y="977"/>
                  <a:pt x="3331" y="982"/>
                </a:cubicBezTo>
                <a:cubicBezTo>
                  <a:pt x="3327" y="981"/>
                  <a:pt x="3326" y="984"/>
                  <a:pt x="3326" y="986"/>
                </a:cubicBezTo>
                <a:cubicBezTo>
                  <a:pt x="3328" y="986"/>
                  <a:pt x="3328" y="989"/>
                  <a:pt x="3329" y="990"/>
                </a:cubicBezTo>
                <a:cubicBezTo>
                  <a:pt x="3331" y="986"/>
                  <a:pt x="3336" y="985"/>
                  <a:pt x="3340" y="988"/>
                </a:cubicBezTo>
                <a:cubicBezTo>
                  <a:pt x="3339" y="983"/>
                  <a:pt x="3344" y="985"/>
                  <a:pt x="3344" y="980"/>
                </a:cubicBezTo>
                <a:cubicBezTo>
                  <a:pt x="3343" y="978"/>
                  <a:pt x="3342" y="977"/>
                  <a:pt x="3338" y="977"/>
                </a:cubicBezTo>
                <a:cubicBezTo>
                  <a:pt x="3338" y="980"/>
                  <a:pt x="3340" y="984"/>
                  <a:pt x="3338" y="985"/>
                </a:cubicBezTo>
                <a:cubicBezTo>
                  <a:pt x="3338" y="981"/>
                  <a:pt x="3335" y="981"/>
                  <a:pt x="3335" y="978"/>
                </a:cubicBezTo>
                <a:cubicBezTo>
                  <a:pt x="3337" y="976"/>
                  <a:pt x="3339" y="973"/>
                  <a:pt x="3341" y="975"/>
                </a:cubicBezTo>
                <a:lnTo>
                  <a:pt x="3342" y="976"/>
                </a:lnTo>
                <a:lnTo>
                  <a:pt x="3342" y="976"/>
                </a:lnTo>
                <a:lnTo>
                  <a:pt x="3342" y="976"/>
                </a:lnTo>
                <a:lnTo>
                  <a:pt x="3342" y="976"/>
                </a:lnTo>
                <a:lnTo>
                  <a:pt x="3342" y="974"/>
                </a:lnTo>
                <a:cubicBezTo>
                  <a:pt x="3342" y="971"/>
                  <a:pt x="3339" y="970"/>
                  <a:pt x="3339" y="967"/>
                </a:cubicBezTo>
                <a:cubicBezTo>
                  <a:pt x="3336" y="967"/>
                  <a:pt x="3334" y="966"/>
                  <a:pt x="3332" y="966"/>
                </a:cubicBezTo>
                <a:close/>
                <a:moveTo>
                  <a:pt x="3403" y="965"/>
                </a:moveTo>
                <a:lnTo>
                  <a:pt x="3403" y="967"/>
                </a:lnTo>
                <a:lnTo>
                  <a:pt x="3403" y="967"/>
                </a:lnTo>
                <a:cubicBezTo>
                  <a:pt x="3404" y="967"/>
                  <a:pt x="3404" y="968"/>
                  <a:pt x="3405" y="968"/>
                </a:cubicBezTo>
                <a:cubicBezTo>
                  <a:pt x="3405" y="967"/>
                  <a:pt x="3405" y="966"/>
                  <a:pt x="3406" y="965"/>
                </a:cubicBezTo>
                <a:lnTo>
                  <a:pt x="3403" y="965"/>
                </a:lnTo>
                <a:close/>
                <a:moveTo>
                  <a:pt x="3319" y="963"/>
                </a:moveTo>
                <a:cubicBezTo>
                  <a:pt x="3319" y="964"/>
                  <a:pt x="3315" y="966"/>
                  <a:pt x="3318" y="967"/>
                </a:cubicBezTo>
                <a:lnTo>
                  <a:pt x="3318" y="967"/>
                </a:lnTo>
                <a:cubicBezTo>
                  <a:pt x="3318" y="967"/>
                  <a:pt x="3322" y="964"/>
                  <a:pt x="3319" y="963"/>
                </a:cubicBezTo>
                <a:close/>
                <a:moveTo>
                  <a:pt x="3232" y="963"/>
                </a:moveTo>
                <a:lnTo>
                  <a:pt x="3232" y="963"/>
                </a:lnTo>
                <a:lnTo>
                  <a:pt x="3232" y="963"/>
                </a:lnTo>
                <a:lnTo>
                  <a:pt x="3232" y="964"/>
                </a:lnTo>
                <a:cubicBezTo>
                  <a:pt x="3232" y="966"/>
                  <a:pt x="3228" y="968"/>
                  <a:pt x="3231" y="970"/>
                </a:cubicBezTo>
                <a:cubicBezTo>
                  <a:pt x="3232" y="969"/>
                  <a:pt x="3236" y="965"/>
                  <a:pt x="3233" y="963"/>
                </a:cubicBezTo>
                <a:lnTo>
                  <a:pt x="3232" y="963"/>
                </a:lnTo>
                <a:lnTo>
                  <a:pt x="3232" y="963"/>
                </a:lnTo>
                <a:close/>
                <a:moveTo>
                  <a:pt x="3409" y="963"/>
                </a:moveTo>
                <a:lnTo>
                  <a:pt x="3409" y="963"/>
                </a:lnTo>
                <a:lnTo>
                  <a:pt x="3409" y="963"/>
                </a:lnTo>
                <a:lnTo>
                  <a:pt x="3409" y="963"/>
                </a:lnTo>
                <a:close/>
                <a:moveTo>
                  <a:pt x="3401" y="962"/>
                </a:moveTo>
                <a:lnTo>
                  <a:pt x="3401" y="962"/>
                </a:lnTo>
                <a:cubicBezTo>
                  <a:pt x="3399" y="963"/>
                  <a:pt x="3396" y="963"/>
                  <a:pt x="3397" y="965"/>
                </a:cubicBezTo>
                <a:cubicBezTo>
                  <a:pt x="3399" y="965"/>
                  <a:pt x="3401" y="965"/>
                  <a:pt x="3401" y="962"/>
                </a:cubicBezTo>
                <a:close/>
                <a:moveTo>
                  <a:pt x="3307" y="961"/>
                </a:moveTo>
                <a:cubicBezTo>
                  <a:pt x="3306" y="963"/>
                  <a:pt x="3302" y="969"/>
                  <a:pt x="3307" y="969"/>
                </a:cubicBezTo>
                <a:lnTo>
                  <a:pt x="3307" y="969"/>
                </a:lnTo>
                <a:cubicBezTo>
                  <a:pt x="3308" y="967"/>
                  <a:pt x="3310" y="962"/>
                  <a:pt x="3307" y="961"/>
                </a:cubicBezTo>
                <a:close/>
                <a:moveTo>
                  <a:pt x="3247" y="961"/>
                </a:moveTo>
                <a:cubicBezTo>
                  <a:pt x="3246" y="961"/>
                  <a:pt x="3247" y="964"/>
                  <a:pt x="3249" y="961"/>
                </a:cubicBezTo>
                <a:cubicBezTo>
                  <a:pt x="3248" y="961"/>
                  <a:pt x="3248" y="960"/>
                  <a:pt x="3247" y="961"/>
                </a:cubicBezTo>
                <a:close/>
                <a:moveTo>
                  <a:pt x="3385" y="960"/>
                </a:moveTo>
                <a:lnTo>
                  <a:pt x="3385" y="960"/>
                </a:lnTo>
                <a:cubicBezTo>
                  <a:pt x="3383" y="966"/>
                  <a:pt x="3394" y="964"/>
                  <a:pt x="3394" y="961"/>
                </a:cubicBezTo>
                <a:cubicBezTo>
                  <a:pt x="3390" y="959"/>
                  <a:pt x="3389" y="961"/>
                  <a:pt x="3385" y="960"/>
                </a:cubicBezTo>
                <a:close/>
                <a:moveTo>
                  <a:pt x="3381" y="959"/>
                </a:moveTo>
                <a:lnTo>
                  <a:pt x="3381" y="962"/>
                </a:lnTo>
                <a:lnTo>
                  <a:pt x="3381" y="963"/>
                </a:lnTo>
                <a:cubicBezTo>
                  <a:pt x="3381" y="963"/>
                  <a:pt x="3382" y="963"/>
                  <a:pt x="3383" y="962"/>
                </a:cubicBezTo>
                <a:cubicBezTo>
                  <a:pt x="3383" y="961"/>
                  <a:pt x="3384" y="961"/>
                  <a:pt x="3384" y="959"/>
                </a:cubicBezTo>
                <a:cubicBezTo>
                  <a:pt x="3383" y="959"/>
                  <a:pt x="3382" y="959"/>
                  <a:pt x="3381" y="959"/>
                </a:cubicBezTo>
                <a:close/>
                <a:moveTo>
                  <a:pt x="3410" y="959"/>
                </a:moveTo>
                <a:cubicBezTo>
                  <a:pt x="3409" y="959"/>
                  <a:pt x="3408" y="961"/>
                  <a:pt x="3409" y="963"/>
                </a:cubicBezTo>
                <a:lnTo>
                  <a:pt x="3409" y="963"/>
                </a:lnTo>
                <a:lnTo>
                  <a:pt x="3407" y="964"/>
                </a:lnTo>
                <a:cubicBezTo>
                  <a:pt x="3403" y="967"/>
                  <a:pt x="3407" y="975"/>
                  <a:pt x="3403" y="978"/>
                </a:cubicBezTo>
                <a:lnTo>
                  <a:pt x="3402" y="969"/>
                </a:lnTo>
                <a:cubicBezTo>
                  <a:pt x="3399" y="976"/>
                  <a:pt x="3392" y="996"/>
                  <a:pt x="3401" y="1001"/>
                </a:cubicBezTo>
                <a:cubicBezTo>
                  <a:pt x="3399" y="994"/>
                  <a:pt x="3402" y="986"/>
                  <a:pt x="3407" y="982"/>
                </a:cubicBezTo>
                <a:lnTo>
                  <a:pt x="3408" y="982"/>
                </a:lnTo>
                <a:cubicBezTo>
                  <a:pt x="3408" y="979"/>
                  <a:pt x="3408" y="976"/>
                  <a:pt x="3409" y="973"/>
                </a:cubicBezTo>
                <a:lnTo>
                  <a:pt x="3409" y="963"/>
                </a:lnTo>
                <a:lnTo>
                  <a:pt x="3409" y="963"/>
                </a:lnTo>
                <a:cubicBezTo>
                  <a:pt x="3409" y="963"/>
                  <a:pt x="3410" y="963"/>
                  <a:pt x="3410" y="963"/>
                </a:cubicBezTo>
                <a:cubicBezTo>
                  <a:pt x="3410" y="962"/>
                  <a:pt x="3410" y="961"/>
                  <a:pt x="3411" y="960"/>
                </a:cubicBezTo>
                <a:lnTo>
                  <a:pt x="3411" y="959"/>
                </a:lnTo>
                <a:lnTo>
                  <a:pt x="3411" y="959"/>
                </a:lnTo>
                <a:lnTo>
                  <a:pt x="3411" y="959"/>
                </a:lnTo>
                <a:lnTo>
                  <a:pt x="3411" y="959"/>
                </a:lnTo>
                <a:lnTo>
                  <a:pt x="3410" y="959"/>
                </a:lnTo>
                <a:close/>
                <a:moveTo>
                  <a:pt x="3339" y="959"/>
                </a:moveTo>
                <a:cubicBezTo>
                  <a:pt x="3338" y="959"/>
                  <a:pt x="3336" y="960"/>
                  <a:pt x="3336" y="960"/>
                </a:cubicBezTo>
                <a:lnTo>
                  <a:pt x="3337" y="960"/>
                </a:lnTo>
                <a:cubicBezTo>
                  <a:pt x="3336" y="964"/>
                  <a:pt x="3342" y="961"/>
                  <a:pt x="3339" y="959"/>
                </a:cubicBezTo>
                <a:cubicBezTo>
                  <a:pt x="3339" y="959"/>
                  <a:pt x="3339" y="959"/>
                  <a:pt x="3339" y="959"/>
                </a:cubicBezTo>
                <a:close/>
                <a:moveTo>
                  <a:pt x="3372" y="957"/>
                </a:moveTo>
                <a:cubicBezTo>
                  <a:pt x="3373" y="960"/>
                  <a:pt x="3373" y="963"/>
                  <a:pt x="3376" y="964"/>
                </a:cubicBezTo>
                <a:lnTo>
                  <a:pt x="3376" y="964"/>
                </a:lnTo>
                <a:cubicBezTo>
                  <a:pt x="3378" y="961"/>
                  <a:pt x="3374" y="960"/>
                  <a:pt x="3372" y="957"/>
                </a:cubicBezTo>
                <a:close/>
                <a:moveTo>
                  <a:pt x="3334" y="954"/>
                </a:moveTo>
                <a:lnTo>
                  <a:pt x="3334" y="958"/>
                </a:lnTo>
                <a:lnTo>
                  <a:pt x="3335" y="958"/>
                </a:lnTo>
                <a:cubicBezTo>
                  <a:pt x="3336" y="958"/>
                  <a:pt x="3338" y="958"/>
                  <a:pt x="3339" y="958"/>
                </a:cubicBezTo>
                <a:cubicBezTo>
                  <a:pt x="3339" y="954"/>
                  <a:pt x="3337" y="954"/>
                  <a:pt x="3334" y="954"/>
                </a:cubicBezTo>
                <a:close/>
                <a:moveTo>
                  <a:pt x="3262" y="953"/>
                </a:moveTo>
                <a:cubicBezTo>
                  <a:pt x="3262" y="953"/>
                  <a:pt x="3261" y="953"/>
                  <a:pt x="3260" y="954"/>
                </a:cubicBezTo>
                <a:cubicBezTo>
                  <a:pt x="3264" y="957"/>
                  <a:pt x="3264" y="953"/>
                  <a:pt x="3262" y="953"/>
                </a:cubicBezTo>
                <a:close/>
                <a:moveTo>
                  <a:pt x="3327" y="953"/>
                </a:moveTo>
                <a:cubicBezTo>
                  <a:pt x="3327" y="953"/>
                  <a:pt x="3327" y="953"/>
                  <a:pt x="3326" y="953"/>
                </a:cubicBezTo>
                <a:cubicBezTo>
                  <a:pt x="3326" y="954"/>
                  <a:pt x="3325" y="955"/>
                  <a:pt x="3325" y="957"/>
                </a:cubicBezTo>
                <a:cubicBezTo>
                  <a:pt x="3328" y="958"/>
                  <a:pt x="3330" y="957"/>
                  <a:pt x="3329" y="954"/>
                </a:cubicBezTo>
                <a:lnTo>
                  <a:pt x="3330" y="954"/>
                </a:lnTo>
                <a:cubicBezTo>
                  <a:pt x="3329" y="954"/>
                  <a:pt x="3328" y="953"/>
                  <a:pt x="3327" y="953"/>
                </a:cubicBezTo>
                <a:close/>
                <a:moveTo>
                  <a:pt x="3300" y="952"/>
                </a:moveTo>
                <a:cubicBezTo>
                  <a:pt x="3297" y="957"/>
                  <a:pt x="3303" y="965"/>
                  <a:pt x="3307" y="959"/>
                </a:cubicBezTo>
                <a:cubicBezTo>
                  <a:pt x="3303" y="959"/>
                  <a:pt x="3305" y="952"/>
                  <a:pt x="3300" y="952"/>
                </a:cubicBezTo>
                <a:lnTo>
                  <a:pt x="3300" y="952"/>
                </a:lnTo>
                <a:close/>
                <a:moveTo>
                  <a:pt x="3213" y="951"/>
                </a:moveTo>
                <a:lnTo>
                  <a:pt x="3213" y="952"/>
                </a:lnTo>
                <a:cubicBezTo>
                  <a:pt x="3214" y="952"/>
                  <a:pt x="3215" y="952"/>
                  <a:pt x="3215" y="952"/>
                </a:cubicBezTo>
                <a:lnTo>
                  <a:pt x="3215" y="951"/>
                </a:lnTo>
                <a:cubicBezTo>
                  <a:pt x="3215" y="951"/>
                  <a:pt x="3214" y="951"/>
                  <a:pt x="3213" y="951"/>
                </a:cubicBezTo>
                <a:close/>
                <a:moveTo>
                  <a:pt x="3408" y="950"/>
                </a:moveTo>
                <a:lnTo>
                  <a:pt x="3408" y="952"/>
                </a:lnTo>
                <a:lnTo>
                  <a:pt x="3410" y="952"/>
                </a:lnTo>
                <a:lnTo>
                  <a:pt x="3410" y="950"/>
                </a:lnTo>
                <a:lnTo>
                  <a:pt x="3408" y="950"/>
                </a:lnTo>
                <a:close/>
                <a:moveTo>
                  <a:pt x="3342" y="950"/>
                </a:moveTo>
                <a:cubicBezTo>
                  <a:pt x="3341" y="950"/>
                  <a:pt x="3341" y="950"/>
                  <a:pt x="3340" y="950"/>
                </a:cubicBezTo>
                <a:cubicBezTo>
                  <a:pt x="3340" y="951"/>
                  <a:pt x="3340" y="953"/>
                  <a:pt x="3341" y="953"/>
                </a:cubicBezTo>
                <a:cubicBezTo>
                  <a:pt x="3341" y="953"/>
                  <a:pt x="3341" y="952"/>
                  <a:pt x="3342" y="952"/>
                </a:cubicBezTo>
                <a:lnTo>
                  <a:pt x="3343" y="952"/>
                </a:lnTo>
                <a:cubicBezTo>
                  <a:pt x="3343" y="951"/>
                  <a:pt x="3343" y="950"/>
                  <a:pt x="3342" y="950"/>
                </a:cubicBezTo>
                <a:close/>
                <a:moveTo>
                  <a:pt x="3345" y="950"/>
                </a:moveTo>
                <a:lnTo>
                  <a:pt x="3344" y="950"/>
                </a:lnTo>
                <a:lnTo>
                  <a:pt x="3345" y="950"/>
                </a:lnTo>
                <a:lnTo>
                  <a:pt x="3345" y="953"/>
                </a:lnTo>
                <a:cubicBezTo>
                  <a:pt x="3345" y="955"/>
                  <a:pt x="3346" y="958"/>
                  <a:pt x="3349" y="959"/>
                </a:cubicBezTo>
                <a:cubicBezTo>
                  <a:pt x="3349" y="956"/>
                  <a:pt x="3348" y="953"/>
                  <a:pt x="3347" y="950"/>
                </a:cubicBezTo>
                <a:lnTo>
                  <a:pt x="3345" y="950"/>
                </a:lnTo>
                <a:lnTo>
                  <a:pt x="3345" y="950"/>
                </a:lnTo>
                <a:close/>
                <a:moveTo>
                  <a:pt x="3295" y="950"/>
                </a:moveTo>
                <a:cubicBezTo>
                  <a:pt x="3294" y="951"/>
                  <a:pt x="3293" y="956"/>
                  <a:pt x="3296" y="957"/>
                </a:cubicBezTo>
                <a:cubicBezTo>
                  <a:pt x="3297" y="954"/>
                  <a:pt x="3299" y="950"/>
                  <a:pt x="3295" y="950"/>
                </a:cubicBezTo>
                <a:lnTo>
                  <a:pt x="3295" y="950"/>
                </a:lnTo>
                <a:close/>
                <a:moveTo>
                  <a:pt x="3282" y="948"/>
                </a:moveTo>
                <a:lnTo>
                  <a:pt x="3282" y="948"/>
                </a:lnTo>
                <a:lnTo>
                  <a:pt x="3282" y="948"/>
                </a:lnTo>
                <a:lnTo>
                  <a:pt x="3282" y="950"/>
                </a:lnTo>
                <a:cubicBezTo>
                  <a:pt x="3282" y="952"/>
                  <a:pt x="3281" y="955"/>
                  <a:pt x="3283" y="956"/>
                </a:cubicBezTo>
                <a:cubicBezTo>
                  <a:pt x="3284" y="953"/>
                  <a:pt x="3289" y="958"/>
                  <a:pt x="3288" y="955"/>
                </a:cubicBezTo>
                <a:cubicBezTo>
                  <a:pt x="3284" y="954"/>
                  <a:pt x="3289" y="950"/>
                  <a:pt x="3286" y="948"/>
                </a:cubicBezTo>
                <a:lnTo>
                  <a:pt x="3282" y="948"/>
                </a:lnTo>
                <a:lnTo>
                  <a:pt x="3282" y="948"/>
                </a:lnTo>
                <a:close/>
                <a:moveTo>
                  <a:pt x="3364" y="947"/>
                </a:moveTo>
                <a:lnTo>
                  <a:pt x="3364" y="949"/>
                </a:lnTo>
                <a:cubicBezTo>
                  <a:pt x="3365" y="949"/>
                  <a:pt x="3365" y="949"/>
                  <a:pt x="3366" y="949"/>
                </a:cubicBezTo>
                <a:lnTo>
                  <a:pt x="3366" y="947"/>
                </a:lnTo>
                <a:cubicBezTo>
                  <a:pt x="3365" y="947"/>
                  <a:pt x="3365" y="947"/>
                  <a:pt x="3364" y="947"/>
                </a:cubicBezTo>
                <a:close/>
                <a:moveTo>
                  <a:pt x="3360" y="946"/>
                </a:moveTo>
                <a:cubicBezTo>
                  <a:pt x="3358" y="952"/>
                  <a:pt x="3361" y="954"/>
                  <a:pt x="3361" y="960"/>
                </a:cubicBezTo>
                <a:cubicBezTo>
                  <a:pt x="3363" y="960"/>
                  <a:pt x="3363" y="959"/>
                  <a:pt x="3364" y="959"/>
                </a:cubicBezTo>
                <a:lnTo>
                  <a:pt x="3365" y="959"/>
                </a:lnTo>
                <a:lnTo>
                  <a:pt x="3365" y="959"/>
                </a:lnTo>
                <a:lnTo>
                  <a:pt x="3365" y="959"/>
                </a:lnTo>
                <a:lnTo>
                  <a:pt x="3365" y="959"/>
                </a:lnTo>
                <a:lnTo>
                  <a:pt x="3364" y="957"/>
                </a:lnTo>
                <a:cubicBezTo>
                  <a:pt x="3362" y="953"/>
                  <a:pt x="3364" y="947"/>
                  <a:pt x="3360" y="946"/>
                </a:cubicBezTo>
                <a:close/>
                <a:moveTo>
                  <a:pt x="3246" y="945"/>
                </a:moveTo>
                <a:lnTo>
                  <a:pt x="3245" y="946"/>
                </a:lnTo>
                <a:lnTo>
                  <a:pt x="3246" y="946"/>
                </a:lnTo>
                <a:lnTo>
                  <a:pt x="3246" y="947"/>
                </a:lnTo>
                <a:cubicBezTo>
                  <a:pt x="3246" y="950"/>
                  <a:pt x="3247" y="953"/>
                  <a:pt x="3249" y="953"/>
                </a:cubicBezTo>
                <a:cubicBezTo>
                  <a:pt x="3251" y="951"/>
                  <a:pt x="3249" y="947"/>
                  <a:pt x="3246" y="946"/>
                </a:cubicBezTo>
                <a:lnTo>
                  <a:pt x="3246" y="946"/>
                </a:lnTo>
                <a:lnTo>
                  <a:pt x="3246" y="945"/>
                </a:lnTo>
                <a:close/>
                <a:moveTo>
                  <a:pt x="3202" y="945"/>
                </a:moveTo>
                <a:cubicBezTo>
                  <a:pt x="3202" y="946"/>
                  <a:pt x="3202" y="947"/>
                  <a:pt x="3204" y="947"/>
                </a:cubicBezTo>
                <a:lnTo>
                  <a:pt x="3204" y="946"/>
                </a:lnTo>
                <a:cubicBezTo>
                  <a:pt x="3205" y="949"/>
                  <a:pt x="3202" y="949"/>
                  <a:pt x="3203" y="952"/>
                </a:cubicBezTo>
                <a:lnTo>
                  <a:pt x="3207" y="952"/>
                </a:lnTo>
                <a:cubicBezTo>
                  <a:pt x="3207" y="949"/>
                  <a:pt x="3205" y="948"/>
                  <a:pt x="3205" y="945"/>
                </a:cubicBezTo>
                <a:cubicBezTo>
                  <a:pt x="3204" y="945"/>
                  <a:pt x="3203" y="945"/>
                  <a:pt x="3202" y="945"/>
                </a:cubicBezTo>
                <a:close/>
                <a:moveTo>
                  <a:pt x="3308" y="944"/>
                </a:moveTo>
                <a:cubicBezTo>
                  <a:pt x="3310" y="951"/>
                  <a:pt x="3308" y="950"/>
                  <a:pt x="3309" y="959"/>
                </a:cubicBezTo>
                <a:cubicBezTo>
                  <a:pt x="3312" y="959"/>
                  <a:pt x="3314" y="956"/>
                  <a:pt x="3315" y="960"/>
                </a:cubicBezTo>
                <a:cubicBezTo>
                  <a:pt x="3312" y="959"/>
                  <a:pt x="3313" y="962"/>
                  <a:pt x="3312" y="963"/>
                </a:cubicBezTo>
                <a:cubicBezTo>
                  <a:pt x="3313" y="966"/>
                  <a:pt x="3316" y="974"/>
                  <a:pt x="3319" y="968"/>
                </a:cubicBezTo>
                <a:lnTo>
                  <a:pt x="3319" y="968"/>
                </a:lnTo>
                <a:cubicBezTo>
                  <a:pt x="3312" y="967"/>
                  <a:pt x="3320" y="959"/>
                  <a:pt x="3317" y="953"/>
                </a:cubicBezTo>
                <a:cubicBezTo>
                  <a:pt x="3314" y="953"/>
                  <a:pt x="3315" y="956"/>
                  <a:pt x="3312" y="956"/>
                </a:cubicBezTo>
                <a:cubicBezTo>
                  <a:pt x="3312" y="954"/>
                  <a:pt x="3311" y="954"/>
                  <a:pt x="3311" y="953"/>
                </a:cubicBezTo>
                <a:cubicBezTo>
                  <a:pt x="3313" y="950"/>
                  <a:pt x="3311" y="945"/>
                  <a:pt x="3308" y="944"/>
                </a:cubicBezTo>
                <a:close/>
                <a:moveTo>
                  <a:pt x="3234" y="944"/>
                </a:moveTo>
                <a:cubicBezTo>
                  <a:pt x="3234" y="946"/>
                  <a:pt x="3231" y="945"/>
                  <a:pt x="3231" y="947"/>
                </a:cubicBezTo>
                <a:cubicBezTo>
                  <a:pt x="3235" y="946"/>
                  <a:pt x="3231" y="953"/>
                  <a:pt x="3235" y="952"/>
                </a:cubicBezTo>
                <a:lnTo>
                  <a:pt x="3236" y="952"/>
                </a:lnTo>
                <a:cubicBezTo>
                  <a:pt x="3237" y="950"/>
                  <a:pt x="3237" y="944"/>
                  <a:pt x="3234" y="944"/>
                </a:cubicBezTo>
                <a:close/>
                <a:moveTo>
                  <a:pt x="3218" y="942"/>
                </a:moveTo>
                <a:cubicBezTo>
                  <a:pt x="3219" y="944"/>
                  <a:pt x="3216" y="944"/>
                  <a:pt x="3217" y="947"/>
                </a:cubicBezTo>
                <a:lnTo>
                  <a:pt x="3217" y="947"/>
                </a:lnTo>
                <a:cubicBezTo>
                  <a:pt x="3222" y="947"/>
                  <a:pt x="3224" y="951"/>
                  <a:pt x="3228" y="954"/>
                </a:cubicBezTo>
                <a:cubicBezTo>
                  <a:pt x="3228" y="950"/>
                  <a:pt x="3227" y="946"/>
                  <a:pt x="3226" y="942"/>
                </a:cubicBezTo>
                <a:cubicBezTo>
                  <a:pt x="3222" y="943"/>
                  <a:pt x="3221" y="947"/>
                  <a:pt x="3218" y="942"/>
                </a:cubicBezTo>
                <a:close/>
                <a:moveTo>
                  <a:pt x="3276" y="942"/>
                </a:moveTo>
                <a:lnTo>
                  <a:pt x="3275" y="942"/>
                </a:lnTo>
                <a:lnTo>
                  <a:pt x="3276" y="943"/>
                </a:lnTo>
                <a:lnTo>
                  <a:pt x="3276" y="945"/>
                </a:lnTo>
                <a:cubicBezTo>
                  <a:pt x="3276" y="949"/>
                  <a:pt x="3276" y="953"/>
                  <a:pt x="3279" y="953"/>
                </a:cubicBezTo>
                <a:cubicBezTo>
                  <a:pt x="3278" y="950"/>
                  <a:pt x="3278" y="945"/>
                  <a:pt x="3276" y="943"/>
                </a:cubicBezTo>
                <a:lnTo>
                  <a:pt x="3276" y="943"/>
                </a:lnTo>
                <a:lnTo>
                  <a:pt x="3276" y="942"/>
                </a:lnTo>
                <a:close/>
                <a:moveTo>
                  <a:pt x="3384" y="940"/>
                </a:moveTo>
                <a:cubicBezTo>
                  <a:pt x="3382" y="944"/>
                  <a:pt x="3376" y="950"/>
                  <a:pt x="3379" y="955"/>
                </a:cubicBezTo>
                <a:lnTo>
                  <a:pt x="3379" y="955"/>
                </a:lnTo>
                <a:cubicBezTo>
                  <a:pt x="3383" y="953"/>
                  <a:pt x="3385" y="943"/>
                  <a:pt x="3384" y="940"/>
                </a:cubicBezTo>
                <a:close/>
                <a:moveTo>
                  <a:pt x="3262" y="940"/>
                </a:moveTo>
                <a:cubicBezTo>
                  <a:pt x="3262" y="940"/>
                  <a:pt x="3261" y="940"/>
                  <a:pt x="3260" y="941"/>
                </a:cubicBezTo>
                <a:cubicBezTo>
                  <a:pt x="3261" y="945"/>
                  <a:pt x="3263" y="947"/>
                  <a:pt x="3261" y="952"/>
                </a:cubicBezTo>
                <a:lnTo>
                  <a:pt x="3262" y="951"/>
                </a:lnTo>
                <a:cubicBezTo>
                  <a:pt x="3265" y="950"/>
                  <a:pt x="3268" y="950"/>
                  <a:pt x="3268" y="953"/>
                </a:cubicBezTo>
                <a:cubicBezTo>
                  <a:pt x="3267" y="948"/>
                  <a:pt x="3267" y="939"/>
                  <a:pt x="3262" y="940"/>
                </a:cubicBezTo>
                <a:close/>
                <a:moveTo>
                  <a:pt x="3250" y="933"/>
                </a:moveTo>
                <a:cubicBezTo>
                  <a:pt x="3249" y="933"/>
                  <a:pt x="3248" y="933"/>
                  <a:pt x="3247" y="934"/>
                </a:cubicBezTo>
                <a:lnTo>
                  <a:pt x="3246" y="934"/>
                </a:lnTo>
                <a:lnTo>
                  <a:pt x="3246" y="934"/>
                </a:lnTo>
                <a:lnTo>
                  <a:pt x="3246" y="935"/>
                </a:lnTo>
                <a:lnTo>
                  <a:pt x="3246" y="934"/>
                </a:lnTo>
                <a:lnTo>
                  <a:pt x="3247" y="937"/>
                </a:lnTo>
                <a:cubicBezTo>
                  <a:pt x="3248" y="941"/>
                  <a:pt x="3249" y="945"/>
                  <a:pt x="3252" y="946"/>
                </a:cubicBezTo>
                <a:cubicBezTo>
                  <a:pt x="3253" y="942"/>
                  <a:pt x="3252" y="937"/>
                  <a:pt x="3250" y="933"/>
                </a:cubicBezTo>
                <a:close/>
                <a:moveTo>
                  <a:pt x="3240" y="933"/>
                </a:moveTo>
                <a:cubicBezTo>
                  <a:pt x="3239" y="934"/>
                  <a:pt x="3239" y="937"/>
                  <a:pt x="3242" y="937"/>
                </a:cubicBezTo>
                <a:lnTo>
                  <a:pt x="3242" y="936"/>
                </a:lnTo>
                <a:cubicBezTo>
                  <a:pt x="3243" y="935"/>
                  <a:pt x="3243" y="932"/>
                  <a:pt x="3240" y="933"/>
                </a:cubicBezTo>
                <a:close/>
                <a:moveTo>
                  <a:pt x="3236" y="933"/>
                </a:moveTo>
                <a:lnTo>
                  <a:pt x="3236" y="937"/>
                </a:lnTo>
                <a:cubicBezTo>
                  <a:pt x="3237" y="937"/>
                  <a:pt x="3237" y="937"/>
                  <a:pt x="3238" y="937"/>
                </a:cubicBezTo>
                <a:lnTo>
                  <a:pt x="3238" y="933"/>
                </a:lnTo>
                <a:lnTo>
                  <a:pt x="3236" y="933"/>
                </a:lnTo>
                <a:close/>
                <a:moveTo>
                  <a:pt x="3225" y="931"/>
                </a:moveTo>
                <a:lnTo>
                  <a:pt x="3225" y="933"/>
                </a:lnTo>
                <a:lnTo>
                  <a:pt x="3227" y="933"/>
                </a:lnTo>
                <a:lnTo>
                  <a:pt x="3227" y="931"/>
                </a:lnTo>
                <a:lnTo>
                  <a:pt x="3225" y="931"/>
                </a:lnTo>
                <a:close/>
                <a:moveTo>
                  <a:pt x="3237" y="928"/>
                </a:moveTo>
                <a:cubicBezTo>
                  <a:pt x="3236" y="928"/>
                  <a:pt x="3236" y="928"/>
                  <a:pt x="3235" y="929"/>
                </a:cubicBezTo>
                <a:cubicBezTo>
                  <a:pt x="3238" y="932"/>
                  <a:pt x="3238" y="928"/>
                  <a:pt x="3237" y="928"/>
                </a:cubicBezTo>
                <a:close/>
                <a:moveTo>
                  <a:pt x="3197" y="926"/>
                </a:moveTo>
                <a:cubicBezTo>
                  <a:pt x="3197" y="927"/>
                  <a:pt x="3196" y="928"/>
                  <a:pt x="3196" y="930"/>
                </a:cubicBezTo>
                <a:cubicBezTo>
                  <a:pt x="3197" y="930"/>
                  <a:pt x="3198" y="930"/>
                  <a:pt x="3199" y="930"/>
                </a:cubicBezTo>
                <a:lnTo>
                  <a:pt x="3199" y="926"/>
                </a:lnTo>
                <a:cubicBezTo>
                  <a:pt x="3199" y="926"/>
                  <a:pt x="3198" y="926"/>
                  <a:pt x="3197" y="926"/>
                </a:cubicBezTo>
                <a:lnTo>
                  <a:pt x="3197" y="926"/>
                </a:lnTo>
                <a:close/>
                <a:moveTo>
                  <a:pt x="3187" y="925"/>
                </a:moveTo>
                <a:cubicBezTo>
                  <a:pt x="3187" y="925"/>
                  <a:pt x="3186" y="926"/>
                  <a:pt x="3185" y="927"/>
                </a:cubicBezTo>
                <a:cubicBezTo>
                  <a:pt x="3188" y="929"/>
                  <a:pt x="3188" y="926"/>
                  <a:pt x="3187" y="925"/>
                </a:cubicBezTo>
                <a:close/>
                <a:moveTo>
                  <a:pt x="3228" y="924"/>
                </a:moveTo>
                <a:cubicBezTo>
                  <a:pt x="3226" y="923"/>
                  <a:pt x="3223" y="924"/>
                  <a:pt x="3221" y="925"/>
                </a:cubicBezTo>
                <a:lnTo>
                  <a:pt x="3221" y="929"/>
                </a:lnTo>
                <a:cubicBezTo>
                  <a:pt x="3222" y="929"/>
                  <a:pt x="3222" y="929"/>
                  <a:pt x="3222" y="929"/>
                </a:cubicBezTo>
                <a:cubicBezTo>
                  <a:pt x="3225" y="929"/>
                  <a:pt x="3227" y="927"/>
                  <a:pt x="3228" y="924"/>
                </a:cubicBezTo>
                <a:lnTo>
                  <a:pt x="3228" y="924"/>
                </a:lnTo>
                <a:close/>
                <a:moveTo>
                  <a:pt x="3295" y="923"/>
                </a:moveTo>
                <a:cubicBezTo>
                  <a:pt x="3294" y="922"/>
                  <a:pt x="3294" y="923"/>
                  <a:pt x="3293" y="923"/>
                </a:cubicBezTo>
                <a:cubicBezTo>
                  <a:pt x="3292" y="926"/>
                  <a:pt x="3293" y="927"/>
                  <a:pt x="3295" y="927"/>
                </a:cubicBezTo>
                <a:lnTo>
                  <a:pt x="3296" y="927"/>
                </a:lnTo>
                <a:cubicBezTo>
                  <a:pt x="3295" y="925"/>
                  <a:pt x="3296" y="923"/>
                  <a:pt x="3295" y="923"/>
                </a:cubicBezTo>
                <a:close/>
                <a:moveTo>
                  <a:pt x="3238" y="921"/>
                </a:moveTo>
                <a:cubicBezTo>
                  <a:pt x="3238" y="921"/>
                  <a:pt x="3238" y="921"/>
                  <a:pt x="3237" y="922"/>
                </a:cubicBezTo>
                <a:cubicBezTo>
                  <a:pt x="3237" y="924"/>
                  <a:pt x="3238" y="926"/>
                  <a:pt x="3239" y="926"/>
                </a:cubicBezTo>
                <a:lnTo>
                  <a:pt x="3240" y="925"/>
                </a:lnTo>
                <a:cubicBezTo>
                  <a:pt x="3241" y="924"/>
                  <a:pt x="3241" y="921"/>
                  <a:pt x="3238" y="921"/>
                </a:cubicBezTo>
                <a:close/>
                <a:moveTo>
                  <a:pt x="3274" y="920"/>
                </a:moveTo>
                <a:cubicBezTo>
                  <a:pt x="3274" y="920"/>
                  <a:pt x="3273" y="920"/>
                  <a:pt x="3272" y="921"/>
                </a:cubicBezTo>
                <a:cubicBezTo>
                  <a:pt x="3271" y="922"/>
                  <a:pt x="3271" y="924"/>
                  <a:pt x="3272" y="926"/>
                </a:cubicBezTo>
                <a:lnTo>
                  <a:pt x="3273" y="925"/>
                </a:lnTo>
                <a:cubicBezTo>
                  <a:pt x="3275" y="925"/>
                  <a:pt x="3275" y="924"/>
                  <a:pt x="3277" y="925"/>
                </a:cubicBezTo>
                <a:cubicBezTo>
                  <a:pt x="3277" y="922"/>
                  <a:pt x="3276" y="921"/>
                  <a:pt x="3274" y="920"/>
                </a:cubicBezTo>
                <a:close/>
                <a:moveTo>
                  <a:pt x="3340" y="919"/>
                </a:moveTo>
                <a:cubicBezTo>
                  <a:pt x="3339" y="918"/>
                  <a:pt x="3337" y="919"/>
                  <a:pt x="3338" y="922"/>
                </a:cubicBezTo>
                <a:cubicBezTo>
                  <a:pt x="3339" y="922"/>
                  <a:pt x="3340" y="921"/>
                  <a:pt x="3340" y="921"/>
                </a:cubicBezTo>
                <a:lnTo>
                  <a:pt x="3342" y="920"/>
                </a:lnTo>
                <a:lnTo>
                  <a:pt x="3342" y="920"/>
                </a:lnTo>
                <a:lnTo>
                  <a:pt x="3342" y="919"/>
                </a:lnTo>
                <a:lnTo>
                  <a:pt x="3342" y="920"/>
                </a:lnTo>
                <a:lnTo>
                  <a:pt x="3340" y="919"/>
                </a:lnTo>
                <a:close/>
                <a:moveTo>
                  <a:pt x="3281" y="918"/>
                </a:moveTo>
                <a:cubicBezTo>
                  <a:pt x="3284" y="928"/>
                  <a:pt x="3278" y="930"/>
                  <a:pt x="3275" y="935"/>
                </a:cubicBezTo>
                <a:cubicBezTo>
                  <a:pt x="3279" y="937"/>
                  <a:pt x="3279" y="946"/>
                  <a:pt x="3285" y="946"/>
                </a:cubicBezTo>
                <a:cubicBezTo>
                  <a:pt x="3286" y="939"/>
                  <a:pt x="3278" y="937"/>
                  <a:pt x="3280" y="932"/>
                </a:cubicBezTo>
                <a:cubicBezTo>
                  <a:pt x="3283" y="935"/>
                  <a:pt x="3288" y="936"/>
                  <a:pt x="3287" y="944"/>
                </a:cubicBezTo>
                <a:cubicBezTo>
                  <a:pt x="3290" y="944"/>
                  <a:pt x="3292" y="942"/>
                  <a:pt x="3292" y="939"/>
                </a:cubicBezTo>
                <a:lnTo>
                  <a:pt x="3293" y="939"/>
                </a:lnTo>
                <a:cubicBezTo>
                  <a:pt x="3286" y="935"/>
                  <a:pt x="3287" y="923"/>
                  <a:pt x="3281" y="918"/>
                </a:cubicBezTo>
                <a:close/>
                <a:moveTo>
                  <a:pt x="3290" y="916"/>
                </a:moveTo>
                <a:lnTo>
                  <a:pt x="3289" y="917"/>
                </a:lnTo>
                <a:lnTo>
                  <a:pt x="3290" y="917"/>
                </a:lnTo>
                <a:lnTo>
                  <a:pt x="3290" y="917"/>
                </a:lnTo>
                <a:cubicBezTo>
                  <a:pt x="3290" y="919"/>
                  <a:pt x="3291" y="920"/>
                  <a:pt x="3292" y="921"/>
                </a:cubicBezTo>
                <a:cubicBezTo>
                  <a:pt x="3291" y="920"/>
                  <a:pt x="3292" y="919"/>
                  <a:pt x="3292" y="918"/>
                </a:cubicBezTo>
                <a:cubicBezTo>
                  <a:pt x="3291" y="918"/>
                  <a:pt x="3291" y="917"/>
                  <a:pt x="3290" y="917"/>
                </a:cubicBezTo>
                <a:lnTo>
                  <a:pt x="3290" y="917"/>
                </a:lnTo>
                <a:lnTo>
                  <a:pt x="3290" y="916"/>
                </a:lnTo>
                <a:close/>
                <a:moveTo>
                  <a:pt x="3256" y="914"/>
                </a:moveTo>
                <a:cubicBezTo>
                  <a:pt x="3252" y="917"/>
                  <a:pt x="3252" y="919"/>
                  <a:pt x="3247" y="916"/>
                </a:cubicBezTo>
                <a:cubicBezTo>
                  <a:pt x="3246" y="918"/>
                  <a:pt x="3246" y="921"/>
                  <a:pt x="3246" y="924"/>
                </a:cubicBezTo>
                <a:cubicBezTo>
                  <a:pt x="3250" y="922"/>
                  <a:pt x="3250" y="929"/>
                  <a:pt x="3251" y="927"/>
                </a:cubicBezTo>
                <a:lnTo>
                  <a:pt x="3252" y="926"/>
                </a:lnTo>
                <a:cubicBezTo>
                  <a:pt x="3250" y="925"/>
                  <a:pt x="3250" y="919"/>
                  <a:pt x="3253" y="920"/>
                </a:cubicBezTo>
                <a:cubicBezTo>
                  <a:pt x="3255" y="929"/>
                  <a:pt x="3255" y="937"/>
                  <a:pt x="3259" y="939"/>
                </a:cubicBezTo>
                <a:cubicBezTo>
                  <a:pt x="3259" y="931"/>
                  <a:pt x="3258" y="923"/>
                  <a:pt x="3256" y="914"/>
                </a:cubicBezTo>
                <a:close/>
                <a:moveTo>
                  <a:pt x="3331" y="914"/>
                </a:moveTo>
                <a:lnTo>
                  <a:pt x="3331" y="916"/>
                </a:lnTo>
                <a:cubicBezTo>
                  <a:pt x="3332" y="916"/>
                  <a:pt x="3332" y="916"/>
                  <a:pt x="3333" y="916"/>
                </a:cubicBezTo>
                <a:lnTo>
                  <a:pt x="3333" y="914"/>
                </a:lnTo>
                <a:lnTo>
                  <a:pt x="3331" y="914"/>
                </a:lnTo>
                <a:close/>
                <a:moveTo>
                  <a:pt x="3230" y="913"/>
                </a:moveTo>
                <a:lnTo>
                  <a:pt x="3227" y="913"/>
                </a:lnTo>
                <a:lnTo>
                  <a:pt x="3226" y="913"/>
                </a:lnTo>
                <a:lnTo>
                  <a:pt x="3226" y="913"/>
                </a:lnTo>
                <a:lnTo>
                  <a:pt x="3227" y="913"/>
                </a:lnTo>
                <a:lnTo>
                  <a:pt x="3228" y="915"/>
                </a:lnTo>
                <a:cubicBezTo>
                  <a:pt x="3230" y="920"/>
                  <a:pt x="3229" y="925"/>
                  <a:pt x="3233" y="928"/>
                </a:cubicBezTo>
                <a:cubicBezTo>
                  <a:pt x="3234" y="925"/>
                  <a:pt x="3232" y="924"/>
                  <a:pt x="3232" y="922"/>
                </a:cubicBezTo>
                <a:cubicBezTo>
                  <a:pt x="3235" y="921"/>
                  <a:pt x="3237" y="917"/>
                  <a:pt x="3241" y="916"/>
                </a:cubicBezTo>
                <a:cubicBezTo>
                  <a:pt x="3238" y="914"/>
                  <a:pt x="3234" y="912"/>
                  <a:pt x="3230" y="913"/>
                </a:cubicBezTo>
                <a:close/>
                <a:moveTo>
                  <a:pt x="3289" y="910"/>
                </a:moveTo>
                <a:lnTo>
                  <a:pt x="3288" y="910"/>
                </a:lnTo>
                <a:lnTo>
                  <a:pt x="3288" y="910"/>
                </a:lnTo>
                <a:lnTo>
                  <a:pt x="3288" y="911"/>
                </a:lnTo>
                <a:cubicBezTo>
                  <a:pt x="3288" y="912"/>
                  <a:pt x="3289" y="912"/>
                  <a:pt x="3288" y="914"/>
                </a:cubicBezTo>
                <a:cubicBezTo>
                  <a:pt x="3289" y="914"/>
                  <a:pt x="3290" y="915"/>
                  <a:pt x="3290" y="914"/>
                </a:cubicBezTo>
                <a:cubicBezTo>
                  <a:pt x="3290" y="914"/>
                  <a:pt x="3290" y="913"/>
                  <a:pt x="3291" y="913"/>
                </a:cubicBezTo>
                <a:lnTo>
                  <a:pt x="3291" y="911"/>
                </a:lnTo>
                <a:cubicBezTo>
                  <a:pt x="3291" y="911"/>
                  <a:pt x="3290" y="911"/>
                  <a:pt x="3290" y="911"/>
                </a:cubicBezTo>
                <a:lnTo>
                  <a:pt x="3288" y="910"/>
                </a:lnTo>
                <a:lnTo>
                  <a:pt x="3289" y="910"/>
                </a:lnTo>
                <a:close/>
                <a:moveTo>
                  <a:pt x="3260" y="908"/>
                </a:moveTo>
                <a:lnTo>
                  <a:pt x="3259" y="909"/>
                </a:lnTo>
                <a:lnTo>
                  <a:pt x="3259" y="908"/>
                </a:lnTo>
                <a:lnTo>
                  <a:pt x="3258" y="909"/>
                </a:lnTo>
                <a:lnTo>
                  <a:pt x="3259" y="909"/>
                </a:lnTo>
                <a:lnTo>
                  <a:pt x="3259" y="910"/>
                </a:lnTo>
                <a:cubicBezTo>
                  <a:pt x="3260" y="912"/>
                  <a:pt x="3262" y="912"/>
                  <a:pt x="3264" y="912"/>
                </a:cubicBezTo>
                <a:cubicBezTo>
                  <a:pt x="3265" y="908"/>
                  <a:pt x="3262" y="907"/>
                  <a:pt x="3260" y="908"/>
                </a:cubicBezTo>
                <a:close/>
                <a:moveTo>
                  <a:pt x="3206" y="905"/>
                </a:moveTo>
                <a:cubicBezTo>
                  <a:pt x="3206" y="908"/>
                  <a:pt x="3206" y="912"/>
                  <a:pt x="3209" y="912"/>
                </a:cubicBezTo>
                <a:cubicBezTo>
                  <a:pt x="3210" y="911"/>
                  <a:pt x="3210" y="910"/>
                  <a:pt x="3210" y="908"/>
                </a:cubicBezTo>
                <a:cubicBezTo>
                  <a:pt x="3210" y="906"/>
                  <a:pt x="3208" y="905"/>
                  <a:pt x="3206" y="905"/>
                </a:cubicBezTo>
                <a:close/>
                <a:moveTo>
                  <a:pt x="3307" y="902"/>
                </a:moveTo>
                <a:lnTo>
                  <a:pt x="3306" y="903"/>
                </a:lnTo>
                <a:lnTo>
                  <a:pt x="3307" y="903"/>
                </a:lnTo>
                <a:lnTo>
                  <a:pt x="3306" y="905"/>
                </a:lnTo>
                <a:cubicBezTo>
                  <a:pt x="3305" y="906"/>
                  <a:pt x="3305" y="908"/>
                  <a:pt x="3306" y="909"/>
                </a:cubicBezTo>
                <a:cubicBezTo>
                  <a:pt x="3308" y="910"/>
                  <a:pt x="3310" y="904"/>
                  <a:pt x="3308" y="903"/>
                </a:cubicBezTo>
                <a:lnTo>
                  <a:pt x="3307" y="903"/>
                </a:lnTo>
                <a:lnTo>
                  <a:pt x="3307" y="902"/>
                </a:lnTo>
                <a:close/>
                <a:moveTo>
                  <a:pt x="3371" y="902"/>
                </a:moveTo>
                <a:cubicBezTo>
                  <a:pt x="3370" y="904"/>
                  <a:pt x="3371" y="912"/>
                  <a:pt x="3374" y="914"/>
                </a:cubicBezTo>
                <a:lnTo>
                  <a:pt x="3374" y="914"/>
                </a:lnTo>
                <a:cubicBezTo>
                  <a:pt x="3376" y="910"/>
                  <a:pt x="3373" y="904"/>
                  <a:pt x="3371" y="902"/>
                </a:cubicBezTo>
                <a:close/>
                <a:moveTo>
                  <a:pt x="3289" y="902"/>
                </a:moveTo>
                <a:cubicBezTo>
                  <a:pt x="3288" y="902"/>
                  <a:pt x="3287" y="902"/>
                  <a:pt x="3286" y="903"/>
                </a:cubicBezTo>
                <a:lnTo>
                  <a:pt x="3286" y="907"/>
                </a:lnTo>
                <a:cubicBezTo>
                  <a:pt x="3287" y="907"/>
                  <a:pt x="3287" y="907"/>
                  <a:pt x="3288" y="907"/>
                </a:cubicBezTo>
                <a:lnTo>
                  <a:pt x="3288" y="903"/>
                </a:lnTo>
                <a:lnTo>
                  <a:pt x="3289" y="902"/>
                </a:lnTo>
                <a:close/>
                <a:moveTo>
                  <a:pt x="3245" y="902"/>
                </a:moveTo>
                <a:cubicBezTo>
                  <a:pt x="3239" y="901"/>
                  <a:pt x="3244" y="906"/>
                  <a:pt x="3242" y="907"/>
                </a:cubicBezTo>
                <a:cubicBezTo>
                  <a:pt x="3242" y="907"/>
                  <a:pt x="3242" y="906"/>
                  <a:pt x="3242" y="906"/>
                </a:cubicBezTo>
                <a:lnTo>
                  <a:pt x="3241" y="906"/>
                </a:lnTo>
                <a:lnTo>
                  <a:pt x="3241" y="905"/>
                </a:lnTo>
                <a:lnTo>
                  <a:pt x="3241" y="905"/>
                </a:lnTo>
                <a:cubicBezTo>
                  <a:pt x="3241" y="905"/>
                  <a:pt x="3241" y="905"/>
                  <a:pt x="3241" y="905"/>
                </a:cubicBezTo>
                <a:lnTo>
                  <a:pt x="3241" y="906"/>
                </a:lnTo>
                <a:lnTo>
                  <a:pt x="3242" y="907"/>
                </a:lnTo>
                <a:cubicBezTo>
                  <a:pt x="3242" y="909"/>
                  <a:pt x="3243" y="911"/>
                  <a:pt x="3245" y="912"/>
                </a:cubicBezTo>
                <a:cubicBezTo>
                  <a:pt x="3247" y="909"/>
                  <a:pt x="3244" y="906"/>
                  <a:pt x="3245" y="902"/>
                </a:cubicBezTo>
                <a:close/>
                <a:moveTo>
                  <a:pt x="3201" y="900"/>
                </a:moveTo>
                <a:cubicBezTo>
                  <a:pt x="3201" y="902"/>
                  <a:pt x="3201" y="904"/>
                  <a:pt x="3202" y="905"/>
                </a:cubicBezTo>
                <a:cubicBezTo>
                  <a:pt x="3198" y="909"/>
                  <a:pt x="3197" y="904"/>
                  <a:pt x="3193" y="904"/>
                </a:cubicBezTo>
                <a:lnTo>
                  <a:pt x="3192" y="904"/>
                </a:lnTo>
                <a:lnTo>
                  <a:pt x="3192" y="903"/>
                </a:lnTo>
                <a:lnTo>
                  <a:pt x="3191" y="904"/>
                </a:lnTo>
                <a:lnTo>
                  <a:pt x="3192" y="904"/>
                </a:lnTo>
                <a:lnTo>
                  <a:pt x="3193" y="906"/>
                </a:lnTo>
                <a:cubicBezTo>
                  <a:pt x="3196" y="910"/>
                  <a:pt x="3208" y="908"/>
                  <a:pt x="3205" y="900"/>
                </a:cubicBezTo>
                <a:cubicBezTo>
                  <a:pt x="3204" y="900"/>
                  <a:pt x="3202" y="900"/>
                  <a:pt x="3201" y="900"/>
                </a:cubicBezTo>
                <a:close/>
                <a:moveTo>
                  <a:pt x="3233" y="900"/>
                </a:moveTo>
                <a:cubicBezTo>
                  <a:pt x="3233" y="900"/>
                  <a:pt x="3232" y="900"/>
                  <a:pt x="3231" y="901"/>
                </a:cubicBezTo>
                <a:lnTo>
                  <a:pt x="3230" y="901"/>
                </a:lnTo>
                <a:lnTo>
                  <a:pt x="3230" y="901"/>
                </a:lnTo>
                <a:lnTo>
                  <a:pt x="3229" y="901"/>
                </a:lnTo>
                <a:lnTo>
                  <a:pt x="3230" y="901"/>
                </a:lnTo>
                <a:lnTo>
                  <a:pt x="3230" y="902"/>
                </a:lnTo>
                <a:cubicBezTo>
                  <a:pt x="3232" y="906"/>
                  <a:pt x="3239" y="907"/>
                  <a:pt x="3238" y="901"/>
                </a:cubicBezTo>
                <a:cubicBezTo>
                  <a:pt x="3236" y="900"/>
                  <a:pt x="3235" y="900"/>
                  <a:pt x="3233" y="900"/>
                </a:cubicBezTo>
                <a:close/>
                <a:moveTo>
                  <a:pt x="3278" y="899"/>
                </a:moveTo>
                <a:cubicBezTo>
                  <a:pt x="3277" y="906"/>
                  <a:pt x="3277" y="916"/>
                  <a:pt x="3280" y="919"/>
                </a:cubicBezTo>
                <a:cubicBezTo>
                  <a:pt x="3279" y="913"/>
                  <a:pt x="3283" y="911"/>
                  <a:pt x="3283" y="903"/>
                </a:cubicBezTo>
                <a:lnTo>
                  <a:pt x="3284" y="902"/>
                </a:lnTo>
                <a:cubicBezTo>
                  <a:pt x="3282" y="901"/>
                  <a:pt x="3280" y="900"/>
                  <a:pt x="3278" y="899"/>
                </a:cubicBezTo>
                <a:close/>
                <a:moveTo>
                  <a:pt x="3210" y="899"/>
                </a:moveTo>
                <a:cubicBezTo>
                  <a:pt x="3209" y="899"/>
                  <a:pt x="3209" y="900"/>
                  <a:pt x="3208" y="900"/>
                </a:cubicBezTo>
                <a:cubicBezTo>
                  <a:pt x="3210" y="903"/>
                  <a:pt x="3213" y="906"/>
                  <a:pt x="3213" y="911"/>
                </a:cubicBezTo>
                <a:lnTo>
                  <a:pt x="3212" y="912"/>
                </a:lnTo>
                <a:lnTo>
                  <a:pt x="3212" y="912"/>
                </a:lnTo>
                <a:lnTo>
                  <a:pt x="3212" y="913"/>
                </a:lnTo>
                <a:lnTo>
                  <a:pt x="3212" y="912"/>
                </a:lnTo>
                <a:lnTo>
                  <a:pt x="3214" y="913"/>
                </a:lnTo>
                <a:cubicBezTo>
                  <a:pt x="3215" y="914"/>
                  <a:pt x="3215" y="914"/>
                  <a:pt x="3216" y="915"/>
                </a:cubicBezTo>
                <a:cubicBezTo>
                  <a:pt x="3218" y="913"/>
                  <a:pt x="3219" y="911"/>
                  <a:pt x="3221" y="908"/>
                </a:cubicBezTo>
                <a:cubicBezTo>
                  <a:pt x="3217" y="907"/>
                  <a:pt x="3220" y="903"/>
                  <a:pt x="3221" y="901"/>
                </a:cubicBezTo>
                <a:cubicBezTo>
                  <a:pt x="3216" y="902"/>
                  <a:pt x="3214" y="899"/>
                  <a:pt x="3210" y="899"/>
                </a:cubicBezTo>
                <a:close/>
                <a:moveTo>
                  <a:pt x="3271" y="899"/>
                </a:moveTo>
                <a:cubicBezTo>
                  <a:pt x="3267" y="899"/>
                  <a:pt x="3264" y="903"/>
                  <a:pt x="3262" y="901"/>
                </a:cubicBezTo>
                <a:cubicBezTo>
                  <a:pt x="3262" y="908"/>
                  <a:pt x="3267" y="902"/>
                  <a:pt x="3269" y="906"/>
                </a:cubicBezTo>
                <a:lnTo>
                  <a:pt x="3270" y="906"/>
                </a:lnTo>
                <a:cubicBezTo>
                  <a:pt x="3268" y="909"/>
                  <a:pt x="3272" y="915"/>
                  <a:pt x="3268" y="916"/>
                </a:cubicBezTo>
                <a:cubicBezTo>
                  <a:pt x="3263" y="918"/>
                  <a:pt x="3264" y="912"/>
                  <a:pt x="3261" y="915"/>
                </a:cubicBezTo>
                <a:cubicBezTo>
                  <a:pt x="3261" y="923"/>
                  <a:pt x="3263" y="930"/>
                  <a:pt x="3263" y="937"/>
                </a:cubicBezTo>
                <a:cubicBezTo>
                  <a:pt x="3268" y="935"/>
                  <a:pt x="3267" y="937"/>
                  <a:pt x="3272" y="938"/>
                </a:cubicBezTo>
                <a:cubicBezTo>
                  <a:pt x="3272" y="936"/>
                  <a:pt x="3275" y="936"/>
                  <a:pt x="3274" y="932"/>
                </a:cubicBezTo>
                <a:cubicBezTo>
                  <a:pt x="3271" y="931"/>
                  <a:pt x="3271" y="934"/>
                  <a:pt x="3269" y="934"/>
                </a:cubicBezTo>
                <a:cubicBezTo>
                  <a:pt x="3269" y="929"/>
                  <a:pt x="3265" y="931"/>
                  <a:pt x="3266" y="926"/>
                </a:cubicBezTo>
                <a:cubicBezTo>
                  <a:pt x="3272" y="921"/>
                  <a:pt x="3273" y="911"/>
                  <a:pt x="3274" y="901"/>
                </a:cubicBezTo>
                <a:cubicBezTo>
                  <a:pt x="3273" y="900"/>
                  <a:pt x="3272" y="899"/>
                  <a:pt x="3271" y="899"/>
                </a:cubicBezTo>
                <a:close/>
                <a:moveTo>
                  <a:pt x="3185" y="899"/>
                </a:moveTo>
                <a:cubicBezTo>
                  <a:pt x="3184" y="905"/>
                  <a:pt x="3189" y="899"/>
                  <a:pt x="3185" y="899"/>
                </a:cubicBezTo>
                <a:close/>
                <a:moveTo>
                  <a:pt x="3167" y="898"/>
                </a:moveTo>
                <a:lnTo>
                  <a:pt x="3167" y="901"/>
                </a:lnTo>
                <a:cubicBezTo>
                  <a:pt x="3168" y="901"/>
                  <a:pt x="3169" y="901"/>
                  <a:pt x="3169" y="901"/>
                </a:cubicBezTo>
                <a:lnTo>
                  <a:pt x="3169" y="898"/>
                </a:lnTo>
                <a:cubicBezTo>
                  <a:pt x="3169" y="898"/>
                  <a:pt x="3168" y="898"/>
                  <a:pt x="3167" y="898"/>
                </a:cubicBezTo>
                <a:close/>
                <a:moveTo>
                  <a:pt x="3361" y="896"/>
                </a:moveTo>
                <a:cubicBezTo>
                  <a:pt x="3356" y="896"/>
                  <a:pt x="3359" y="901"/>
                  <a:pt x="3359" y="904"/>
                </a:cubicBezTo>
                <a:cubicBezTo>
                  <a:pt x="3355" y="905"/>
                  <a:pt x="3353" y="901"/>
                  <a:pt x="3351" y="904"/>
                </a:cubicBezTo>
                <a:cubicBezTo>
                  <a:pt x="3350" y="907"/>
                  <a:pt x="3354" y="908"/>
                  <a:pt x="3352" y="911"/>
                </a:cubicBezTo>
                <a:cubicBezTo>
                  <a:pt x="3350" y="910"/>
                  <a:pt x="3348" y="908"/>
                  <a:pt x="3345" y="909"/>
                </a:cubicBezTo>
                <a:cubicBezTo>
                  <a:pt x="3344" y="917"/>
                  <a:pt x="3347" y="923"/>
                  <a:pt x="3340" y="924"/>
                </a:cubicBezTo>
                <a:cubicBezTo>
                  <a:pt x="3344" y="929"/>
                  <a:pt x="3336" y="930"/>
                  <a:pt x="3338" y="936"/>
                </a:cubicBezTo>
                <a:cubicBezTo>
                  <a:pt x="3341" y="936"/>
                  <a:pt x="3341" y="940"/>
                  <a:pt x="3344" y="944"/>
                </a:cubicBezTo>
                <a:cubicBezTo>
                  <a:pt x="3348" y="943"/>
                  <a:pt x="3348" y="940"/>
                  <a:pt x="3350" y="938"/>
                </a:cubicBezTo>
                <a:cubicBezTo>
                  <a:pt x="3351" y="938"/>
                  <a:pt x="3351" y="939"/>
                  <a:pt x="3352" y="940"/>
                </a:cubicBezTo>
                <a:cubicBezTo>
                  <a:pt x="3350" y="941"/>
                  <a:pt x="3349" y="943"/>
                  <a:pt x="3352" y="944"/>
                </a:cubicBezTo>
                <a:cubicBezTo>
                  <a:pt x="3356" y="940"/>
                  <a:pt x="3362" y="944"/>
                  <a:pt x="3367" y="941"/>
                </a:cubicBezTo>
                <a:cubicBezTo>
                  <a:pt x="3368" y="943"/>
                  <a:pt x="3367" y="949"/>
                  <a:pt x="3371" y="948"/>
                </a:cubicBezTo>
                <a:cubicBezTo>
                  <a:pt x="3372" y="944"/>
                  <a:pt x="3372" y="940"/>
                  <a:pt x="3371" y="936"/>
                </a:cubicBezTo>
                <a:cubicBezTo>
                  <a:pt x="3375" y="938"/>
                  <a:pt x="3375" y="933"/>
                  <a:pt x="3377" y="929"/>
                </a:cubicBezTo>
                <a:cubicBezTo>
                  <a:pt x="3372" y="924"/>
                  <a:pt x="3370" y="917"/>
                  <a:pt x="3370" y="910"/>
                </a:cubicBezTo>
                <a:cubicBezTo>
                  <a:pt x="3369" y="908"/>
                  <a:pt x="3365" y="909"/>
                  <a:pt x="3364" y="907"/>
                </a:cubicBezTo>
                <a:lnTo>
                  <a:pt x="3364" y="907"/>
                </a:lnTo>
                <a:cubicBezTo>
                  <a:pt x="3365" y="905"/>
                  <a:pt x="3367" y="902"/>
                  <a:pt x="3364" y="902"/>
                </a:cubicBezTo>
                <a:cubicBezTo>
                  <a:pt x="3364" y="903"/>
                  <a:pt x="3364" y="904"/>
                  <a:pt x="3362" y="904"/>
                </a:cubicBezTo>
                <a:cubicBezTo>
                  <a:pt x="3361" y="901"/>
                  <a:pt x="3360" y="900"/>
                  <a:pt x="3361" y="896"/>
                </a:cubicBezTo>
                <a:close/>
                <a:moveTo>
                  <a:pt x="3376" y="896"/>
                </a:moveTo>
                <a:cubicBezTo>
                  <a:pt x="3376" y="896"/>
                  <a:pt x="3375" y="896"/>
                  <a:pt x="3375" y="897"/>
                </a:cubicBezTo>
                <a:lnTo>
                  <a:pt x="3375" y="897"/>
                </a:lnTo>
                <a:cubicBezTo>
                  <a:pt x="3377" y="897"/>
                  <a:pt x="3376" y="899"/>
                  <a:pt x="3379" y="899"/>
                </a:cubicBezTo>
                <a:cubicBezTo>
                  <a:pt x="3379" y="897"/>
                  <a:pt x="3377" y="896"/>
                  <a:pt x="3376" y="896"/>
                </a:cubicBezTo>
                <a:close/>
                <a:moveTo>
                  <a:pt x="3300" y="894"/>
                </a:moveTo>
                <a:cubicBezTo>
                  <a:pt x="3299" y="894"/>
                  <a:pt x="3299" y="894"/>
                  <a:pt x="3299" y="894"/>
                </a:cubicBezTo>
                <a:cubicBezTo>
                  <a:pt x="3299" y="896"/>
                  <a:pt x="3299" y="897"/>
                  <a:pt x="3299" y="898"/>
                </a:cubicBezTo>
                <a:lnTo>
                  <a:pt x="3299" y="898"/>
                </a:lnTo>
                <a:lnTo>
                  <a:pt x="3299" y="898"/>
                </a:lnTo>
                <a:lnTo>
                  <a:pt x="3299" y="899"/>
                </a:lnTo>
                <a:lnTo>
                  <a:pt x="3298" y="900"/>
                </a:lnTo>
                <a:cubicBezTo>
                  <a:pt x="3298" y="902"/>
                  <a:pt x="3296" y="902"/>
                  <a:pt x="3294" y="904"/>
                </a:cubicBezTo>
                <a:cubicBezTo>
                  <a:pt x="3297" y="905"/>
                  <a:pt x="3296" y="911"/>
                  <a:pt x="3294" y="913"/>
                </a:cubicBezTo>
                <a:cubicBezTo>
                  <a:pt x="3300" y="917"/>
                  <a:pt x="3304" y="930"/>
                  <a:pt x="3301" y="941"/>
                </a:cubicBezTo>
                <a:cubicBezTo>
                  <a:pt x="3299" y="937"/>
                  <a:pt x="3301" y="932"/>
                  <a:pt x="3298" y="928"/>
                </a:cubicBezTo>
                <a:cubicBezTo>
                  <a:pt x="3299" y="933"/>
                  <a:pt x="3292" y="930"/>
                  <a:pt x="3292" y="936"/>
                </a:cubicBezTo>
                <a:cubicBezTo>
                  <a:pt x="3298" y="935"/>
                  <a:pt x="3299" y="941"/>
                  <a:pt x="3300" y="947"/>
                </a:cubicBezTo>
                <a:cubicBezTo>
                  <a:pt x="3304" y="948"/>
                  <a:pt x="3303" y="943"/>
                  <a:pt x="3306" y="944"/>
                </a:cubicBezTo>
                <a:cubicBezTo>
                  <a:pt x="3307" y="940"/>
                  <a:pt x="3303" y="936"/>
                  <a:pt x="3306" y="934"/>
                </a:cubicBezTo>
                <a:cubicBezTo>
                  <a:pt x="3310" y="938"/>
                  <a:pt x="3313" y="937"/>
                  <a:pt x="3317" y="941"/>
                </a:cubicBezTo>
                <a:cubicBezTo>
                  <a:pt x="3318" y="939"/>
                  <a:pt x="3318" y="935"/>
                  <a:pt x="3321" y="935"/>
                </a:cubicBezTo>
                <a:cubicBezTo>
                  <a:pt x="3321" y="939"/>
                  <a:pt x="3319" y="947"/>
                  <a:pt x="3323" y="950"/>
                </a:cubicBezTo>
                <a:cubicBezTo>
                  <a:pt x="3325" y="946"/>
                  <a:pt x="3322" y="937"/>
                  <a:pt x="3326" y="936"/>
                </a:cubicBezTo>
                <a:cubicBezTo>
                  <a:pt x="3329" y="941"/>
                  <a:pt x="3330" y="947"/>
                  <a:pt x="3333" y="952"/>
                </a:cubicBezTo>
                <a:cubicBezTo>
                  <a:pt x="3331" y="947"/>
                  <a:pt x="3335" y="948"/>
                  <a:pt x="3334" y="944"/>
                </a:cubicBezTo>
                <a:cubicBezTo>
                  <a:pt x="3333" y="944"/>
                  <a:pt x="3331" y="943"/>
                  <a:pt x="3330" y="942"/>
                </a:cubicBezTo>
                <a:cubicBezTo>
                  <a:pt x="3331" y="938"/>
                  <a:pt x="3328" y="936"/>
                  <a:pt x="3331" y="935"/>
                </a:cubicBezTo>
                <a:cubicBezTo>
                  <a:pt x="3333" y="939"/>
                  <a:pt x="3335" y="943"/>
                  <a:pt x="3339" y="946"/>
                </a:cubicBezTo>
                <a:cubicBezTo>
                  <a:pt x="3340" y="940"/>
                  <a:pt x="3334" y="929"/>
                  <a:pt x="3333" y="920"/>
                </a:cubicBezTo>
                <a:lnTo>
                  <a:pt x="3334" y="917"/>
                </a:lnTo>
                <a:lnTo>
                  <a:pt x="3334" y="917"/>
                </a:lnTo>
                <a:lnTo>
                  <a:pt x="3334" y="916"/>
                </a:lnTo>
                <a:lnTo>
                  <a:pt x="3334" y="917"/>
                </a:lnTo>
                <a:lnTo>
                  <a:pt x="3332" y="917"/>
                </a:lnTo>
                <a:cubicBezTo>
                  <a:pt x="3329" y="917"/>
                  <a:pt x="3327" y="920"/>
                  <a:pt x="3326" y="916"/>
                </a:cubicBezTo>
                <a:cubicBezTo>
                  <a:pt x="3329" y="914"/>
                  <a:pt x="3330" y="911"/>
                  <a:pt x="3330" y="908"/>
                </a:cubicBezTo>
                <a:cubicBezTo>
                  <a:pt x="3326" y="909"/>
                  <a:pt x="3325" y="913"/>
                  <a:pt x="3323" y="916"/>
                </a:cubicBezTo>
                <a:cubicBezTo>
                  <a:pt x="3324" y="908"/>
                  <a:pt x="3321" y="913"/>
                  <a:pt x="3318" y="911"/>
                </a:cubicBezTo>
                <a:cubicBezTo>
                  <a:pt x="3317" y="907"/>
                  <a:pt x="3320" y="906"/>
                  <a:pt x="3318" y="904"/>
                </a:cubicBezTo>
                <a:cubicBezTo>
                  <a:pt x="3313" y="903"/>
                  <a:pt x="3316" y="910"/>
                  <a:pt x="3314" y="911"/>
                </a:cubicBezTo>
                <a:cubicBezTo>
                  <a:pt x="3314" y="910"/>
                  <a:pt x="3313" y="910"/>
                  <a:pt x="3312" y="910"/>
                </a:cubicBezTo>
                <a:cubicBezTo>
                  <a:pt x="3314" y="908"/>
                  <a:pt x="3315" y="904"/>
                  <a:pt x="3311" y="904"/>
                </a:cubicBezTo>
                <a:cubicBezTo>
                  <a:pt x="3311" y="907"/>
                  <a:pt x="3312" y="911"/>
                  <a:pt x="3309" y="911"/>
                </a:cubicBezTo>
                <a:cubicBezTo>
                  <a:pt x="3307" y="910"/>
                  <a:pt x="3304" y="910"/>
                  <a:pt x="3301" y="910"/>
                </a:cubicBezTo>
                <a:cubicBezTo>
                  <a:pt x="3299" y="907"/>
                  <a:pt x="3300" y="905"/>
                  <a:pt x="3299" y="902"/>
                </a:cubicBezTo>
                <a:lnTo>
                  <a:pt x="3299" y="899"/>
                </a:lnTo>
                <a:lnTo>
                  <a:pt x="3299" y="898"/>
                </a:lnTo>
                <a:lnTo>
                  <a:pt x="3300" y="899"/>
                </a:lnTo>
                <a:cubicBezTo>
                  <a:pt x="3303" y="898"/>
                  <a:pt x="3302" y="894"/>
                  <a:pt x="3300" y="894"/>
                </a:cubicBezTo>
                <a:close/>
                <a:moveTo>
                  <a:pt x="3281" y="892"/>
                </a:moveTo>
                <a:lnTo>
                  <a:pt x="3281" y="893"/>
                </a:lnTo>
                <a:lnTo>
                  <a:pt x="3281" y="893"/>
                </a:lnTo>
                <a:lnTo>
                  <a:pt x="3282" y="895"/>
                </a:lnTo>
                <a:cubicBezTo>
                  <a:pt x="3283" y="897"/>
                  <a:pt x="3284" y="899"/>
                  <a:pt x="3286" y="900"/>
                </a:cubicBezTo>
                <a:cubicBezTo>
                  <a:pt x="3285" y="897"/>
                  <a:pt x="3288" y="897"/>
                  <a:pt x="3287" y="895"/>
                </a:cubicBezTo>
                <a:cubicBezTo>
                  <a:pt x="3286" y="894"/>
                  <a:pt x="3285" y="893"/>
                  <a:pt x="3283" y="893"/>
                </a:cubicBezTo>
                <a:lnTo>
                  <a:pt x="3281" y="893"/>
                </a:lnTo>
                <a:lnTo>
                  <a:pt x="3281" y="892"/>
                </a:lnTo>
                <a:close/>
                <a:moveTo>
                  <a:pt x="3318" y="891"/>
                </a:moveTo>
                <a:cubicBezTo>
                  <a:pt x="3316" y="891"/>
                  <a:pt x="3314" y="894"/>
                  <a:pt x="3314" y="897"/>
                </a:cubicBezTo>
                <a:cubicBezTo>
                  <a:pt x="3317" y="896"/>
                  <a:pt x="3319" y="895"/>
                  <a:pt x="3319" y="893"/>
                </a:cubicBezTo>
                <a:lnTo>
                  <a:pt x="3320" y="892"/>
                </a:lnTo>
                <a:cubicBezTo>
                  <a:pt x="3319" y="891"/>
                  <a:pt x="3318" y="891"/>
                  <a:pt x="3318" y="891"/>
                </a:cubicBezTo>
                <a:close/>
                <a:moveTo>
                  <a:pt x="3266" y="890"/>
                </a:moveTo>
                <a:lnTo>
                  <a:pt x="3266" y="890"/>
                </a:lnTo>
                <a:lnTo>
                  <a:pt x="3266" y="891"/>
                </a:lnTo>
                <a:lnTo>
                  <a:pt x="3267" y="891"/>
                </a:lnTo>
                <a:cubicBezTo>
                  <a:pt x="3267" y="894"/>
                  <a:pt x="3266" y="893"/>
                  <a:pt x="3263" y="892"/>
                </a:cubicBezTo>
                <a:cubicBezTo>
                  <a:pt x="3262" y="898"/>
                  <a:pt x="3268" y="895"/>
                  <a:pt x="3271" y="896"/>
                </a:cubicBezTo>
                <a:cubicBezTo>
                  <a:pt x="3271" y="893"/>
                  <a:pt x="3269" y="892"/>
                  <a:pt x="3267" y="891"/>
                </a:cubicBezTo>
                <a:lnTo>
                  <a:pt x="3266" y="891"/>
                </a:lnTo>
                <a:lnTo>
                  <a:pt x="3266" y="890"/>
                </a:lnTo>
                <a:close/>
                <a:moveTo>
                  <a:pt x="3180" y="889"/>
                </a:moveTo>
                <a:cubicBezTo>
                  <a:pt x="3179" y="889"/>
                  <a:pt x="3179" y="889"/>
                  <a:pt x="3179" y="889"/>
                </a:cubicBezTo>
                <a:cubicBezTo>
                  <a:pt x="3179" y="890"/>
                  <a:pt x="3179" y="890"/>
                  <a:pt x="3178" y="890"/>
                </a:cubicBezTo>
                <a:lnTo>
                  <a:pt x="3178" y="893"/>
                </a:lnTo>
                <a:lnTo>
                  <a:pt x="3179" y="892"/>
                </a:lnTo>
                <a:cubicBezTo>
                  <a:pt x="3180" y="892"/>
                  <a:pt x="3179" y="893"/>
                  <a:pt x="3179" y="893"/>
                </a:cubicBezTo>
                <a:cubicBezTo>
                  <a:pt x="3180" y="893"/>
                  <a:pt x="3181" y="894"/>
                  <a:pt x="3181" y="893"/>
                </a:cubicBezTo>
                <a:cubicBezTo>
                  <a:pt x="3181" y="892"/>
                  <a:pt x="3182" y="892"/>
                  <a:pt x="3182" y="892"/>
                </a:cubicBezTo>
                <a:lnTo>
                  <a:pt x="3182" y="890"/>
                </a:lnTo>
                <a:cubicBezTo>
                  <a:pt x="3182" y="890"/>
                  <a:pt x="3182" y="889"/>
                  <a:pt x="3181" y="889"/>
                </a:cubicBezTo>
                <a:cubicBezTo>
                  <a:pt x="3181" y="889"/>
                  <a:pt x="3180" y="889"/>
                  <a:pt x="3180" y="889"/>
                </a:cubicBezTo>
                <a:close/>
                <a:moveTo>
                  <a:pt x="3174" y="888"/>
                </a:moveTo>
                <a:cubicBezTo>
                  <a:pt x="3174" y="887"/>
                  <a:pt x="3173" y="895"/>
                  <a:pt x="3174" y="888"/>
                </a:cubicBezTo>
                <a:cubicBezTo>
                  <a:pt x="3174" y="888"/>
                  <a:pt x="3174" y="888"/>
                  <a:pt x="3174" y="888"/>
                </a:cubicBezTo>
                <a:close/>
                <a:moveTo>
                  <a:pt x="3363" y="886"/>
                </a:moveTo>
                <a:cubicBezTo>
                  <a:pt x="3362" y="886"/>
                  <a:pt x="3361" y="886"/>
                  <a:pt x="3361" y="886"/>
                </a:cubicBezTo>
                <a:cubicBezTo>
                  <a:pt x="3363" y="890"/>
                  <a:pt x="3367" y="892"/>
                  <a:pt x="3363" y="897"/>
                </a:cubicBezTo>
                <a:lnTo>
                  <a:pt x="3363" y="897"/>
                </a:lnTo>
                <a:cubicBezTo>
                  <a:pt x="3365" y="897"/>
                  <a:pt x="3365" y="900"/>
                  <a:pt x="3368" y="899"/>
                </a:cubicBezTo>
                <a:cubicBezTo>
                  <a:pt x="3370" y="895"/>
                  <a:pt x="3366" y="887"/>
                  <a:pt x="3363" y="886"/>
                </a:cubicBezTo>
                <a:close/>
                <a:moveTo>
                  <a:pt x="3334" y="885"/>
                </a:moveTo>
                <a:cubicBezTo>
                  <a:pt x="3332" y="885"/>
                  <a:pt x="3331" y="886"/>
                  <a:pt x="3331" y="888"/>
                </a:cubicBezTo>
                <a:lnTo>
                  <a:pt x="3332" y="887"/>
                </a:lnTo>
                <a:cubicBezTo>
                  <a:pt x="3334" y="888"/>
                  <a:pt x="3335" y="887"/>
                  <a:pt x="3335" y="886"/>
                </a:cubicBezTo>
                <a:cubicBezTo>
                  <a:pt x="3335" y="885"/>
                  <a:pt x="3334" y="885"/>
                  <a:pt x="3334" y="885"/>
                </a:cubicBezTo>
                <a:close/>
                <a:moveTo>
                  <a:pt x="3249" y="885"/>
                </a:moveTo>
                <a:cubicBezTo>
                  <a:pt x="3248" y="887"/>
                  <a:pt x="3246" y="889"/>
                  <a:pt x="3244" y="889"/>
                </a:cubicBezTo>
                <a:cubicBezTo>
                  <a:pt x="3244" y="896"/>
                  <a:pt x="3250" y="898"/>
                  <a:pt x="3245" y="904"/>
                </a:cubicBezTo>
                <a:cubicBezTo>
                  <a:pt x="3249" y="906"/>
                  <a:pt x="3254" y="906"/>
                  <a:pt x="3257" y="904"/>
                </a:cubicBezTo>
                <a:cubicBezTo>
                  <a:pt x="3255" y="901"/>
                  <a:pt x="3250" y="906"/>
                  <a:pt x="3248" y="903"/>
                </a:cubicBezTo>
                <a:cubicBezTo>
                  <a:pt x="3248" y="900"/>
                  <a:pt x="3250" y="900"/>
                  <a:pt x="3249" y="896"/>
                </a:cubicBezTo>
                <a:cubicBezTo>
                  <a:pt x="3252" y="896"/>
                  <a:pt x="3254" y="896"/>
                  <a:pt x="3255" y="895"/>
                </a:cubicBezTo>
                <a:lnTo>
                  <a:pt x="3256" y="894"/>
                </a:lnTo>
                <a:cubicBezTo>
                  <a:pt x="3254" y="891"/>
                  <a:pt x="3248" y="884"/>
                  <a:pt x="3249" y="885"/>
                </a:cubicBezTo>
                <a:close/>
                <a:moveTo>
                  <a:pt x="3393" y="884"/>
                </a:moveTo>
                <a:cubicBezTo>
                  <a:pt x="3392" y="884"/>
                  <a:pt x="3391" y="884"/>
                  <a:pt x="3390" y="885"/>
                </a:cubicBezTo>
                <a:lnTo>
                  <a:pt x="3390" y="887"/>
                </a:lnTo>
                <a:cubicBezTo>
                  <a:pt x="3391" y="887"/>
                  <a:pt x="3392" y="888"/>
                  <a:pt x="3393" y="888"/>
                </a:cubicBezTo>
                <a:lnTo>
                  <a:pt x="3393" y="884"/>
                </a:lnTo>
                <a:close/>
                <a:moveTo>
                  <a:pt x="3349" y="883"/>
                </a:moveTo>
                <a:cubicBezTo>
                  <a:pt x="3341" y="882"/>
                  <a:pt x="3347" y="895"/>
                  <a:pt x="3342" y="896"/>
                </a:cubicBezTo>
                <a:cubicBezTo>
                  <a:pt x="3342" y="893"/>
                  <a:pt x="3342" y="889"/>
                  <a:pt x="3341" y="888"/>
                </a:cubicBezTo>
                <a:cubicBezTo>
                  <a:pt x="3337" y="888"/>
                  <a:pt x="3337" y="893"/>
                  <a:pt x="3335" y="895"/>
                </a:cubicBezTo>
                <a:cubicBezTo>
                  <a:pt x="3334" y="891"/>
                  <a:pt x="3326" y="892"/>
                  <a:pt x="3327" y="895"/>
                </a:cubicBezTo>
                <a:cubicBezTo>
                  <a:pt x="3330" y="897"/>
                  <a:pt x="3332" y="902"/>
                  <a:pt x="3336" y="898"/>
                </a:cubicBezTo>
                <a:cubicBezTo>
                  <a:pt x="3339" y="902"/>
                  <a:pt x="3335" y="906"/>
                  <a:pt x="3336" y="912"/>
                </a:cubicBezTo>
                <a:cubicBezTo>
                  <a:pt x="3338" y="914"/>
                  <a:pt x="3339" y="911"/>
                  <a:pt x="3341" y="914"/>
                </a:cubicBezTo>
                <a:cubicBezTo>
                  <a:pt x="3340" y="909"/>
                  <a:pt x="3337" y="896"/>
                  <a:pt x="3343" y="898"/>
                </a:cubicBezTo>
                <a:cubicBezTo>
                  <a:pt x="3342" y="897"/>
                  <a:pt x="3343" y="901"/>
                  <a:pt x="3344" y="902"/>
                </a:cubicBezTo>
                <a:lnTo>
                  <a:pt x="3344" y="902"/>
                </a:lnTo>
                <a:lnTo>
                  <a:pt x="3344" y="902"/>
                </a:lnTo>
                <a:lnTo>
                  <a:pt x="3344" y="902"/>
                </a:lnTo>
                <a:lnTo>
                  <a:pt x="3344" y="902"/>
                </a:lnTo>
                <a:lnTo>
                  <a:pt x="3344" y="901"/>
                </a:lnTo>
                <a:cubicBezTo>
                  <a:pt x="3344" y="899"/>
                  <a:pt x="3348" y="900"/>
                  <a:pt x="3349" y="900"/>
                </a:cubicBezTo>
                <a:cubicBezTo>
                  <a:pt x="3350" y="896"/>
                  <a:pt x="3348" y="890"/>
                  <a:pt x="3349" y="883"/>
                </a:cubicBezTo>
                <a:close/>
                <a:moveTo>
                  <a:pt x="3367" y="882"/>
                </a:moveTo>
                <a:lnTo>
                  <a:pt x="3366" y="882"/>
                </a:lnTo>
                <a:lnTo>
                  <a:pt x="3367" y="882"/>
                </a:lnTo>
                <a:lnTo>
                  <a:pt x="3367" y="885"/>
                </a:lnTo>
                <a:cubicBezTo>
                  <a:pt x="3367" y="886"/>
                  <a:pt x="3368" y="886"/>
                  <a:pt x="3368" y="887"/>
                </a:cubicBezTo>
                <a:cubicBezTo>
                  <a:pt x="3369" y="885"/>
                  <a:pt x="3370" y="885"/>
                  <a:pt x="3369" y="882"/>
                </a:cubicBezTo>
                <a:lnTo>
                  <a:pt x="3367" y="882"/>
                </a:lnTo>
                <a:lnTo>
                  <a:pt x="3367" y="882"/>
                </a:lnTo>
                <a:close/>
                <a:moveTo>
                  <a:pt x="3315" y="881"/>
                </a:moveTo>
                <a:cubicBezTo>
                  <a:pt x="3315" y="881"/>
                  <a:pt x="3314" y="881"/>
                  <a:pt x="3314" y="881"/>
                </a:cubicBezTo>
                <a:cubicBezTo>
                  <a:pt x="3313" y="886"/>
                  <a:pt x="3317" y="887"/>
                  <a:pt x="3319" y="889"/>
                </a:cubicBezTo>
                <a:lnTo>
                  <a:pt x="3320" y="888"/>
                </a:lnTo>
                <a:cubicBezTo>
                  <a:pt x="3320" y="883"/>
                  <a:pt x="3319" y="880"/>
                  <a:pt x="3315" y="881"/>
                </a:cubicBezTo>
                <a:close/>
                <a:moveTo>
                  <a:pt x="3311" y="877"/>
                </a:moveTo>
                <a:lnTo>
                  <a:pt x="3310" y="878"/>
                </a:lnTo>
                <a:lnTo>
                  <a:pt x="3311" y="878"/>
                </a:lnTo>
                <a:lnTo>
                  <a:pt x="3311" y="879"/>
                </a:lnTo>
                <a:cubicBezTo>
                  <a:pt x="3312" y="880"/>
                  <a:pt x="3314" y="880"/>
                  <a:pt x="3314" y="879"/>
                </a:cubicBezTo>
                <a:cubicBezTo>
                  <a:pt x="3313" y="879"/>
                  <a:pt x="3312" y="879"/>
                  <a:pt x="3311" y="878"/>
                </a:cubicBezTo>
                <a:lnTo>
                  <a:pt x="3311" y="878"/>
                </a:lnTo>
                <a:lnTo>
                  <a:pt x="3311" y="878"/>
                </a:lnTo>
                <a:cubicBezTo>
                  <a:pt x="3311" y="878"/>
                  <a:pt x="3311" y="878"/>
                  <a:pt x="3311" y="877"/>
                </a:cubicBezTo>
                <a:close/>
                <a:moveTo>
                  <a:pt x="3377" y="877"/>
                </a:moveTo>
                <a:cubicBezTo>
                  <a:pt x="3375" y="877"/>
                  <a:pt x="3373" y="878"/>
                  <a:pt x="3372" y="880"/>
                </a:cubicBezTo>
                <a:cubicBezTo>
                  <a:pt x="3374" y="881"/>
                  <a:pt x="3375" y="883"/>
                  <a:pt x="3378" y="882"/>
                </a:cubicBezTo>
                <a:lnTo>
                  <a:pt x="3379" y="881"/>
                </a:lnTo>
                <a:cubicBezTo>
                  <a:pt x="3380" y="878"/>
                  <a:pt x="3378" y="877"/>
                  <a:pt x="3377" y="877"/>
                </a:cubicBezTo>
                <a:close/>
                <a:moveTo>
                  <a:pt x="3342" y="877"/>
                </a:moveTo>
                <a:lnTo>
                  <a:pt x="3342" y="878"/>
                </a:lnTo>
                <a:lnTo>
                  <a:pt x="3342" y="878"/>
                </a:lnTo>
                <a:lnTo>
                  <a:pt x="3342" y="878"/>
                </a:lnTo>
                <a:cubicBezTo>
                  <a:pt x="3343" y="881"/>
                  <a:pt x="3346" y="880"/>
                  <a:pt x="3347" y="882"/>
                </a:cubicBezTo>
                <a:cubicBezTo>
                  <a:pt x="3347" y="880"/>
                  <a:pt x="3346" y="880"/>
                  <a:pt x="3346" y="878"/>
                </a:cubicBezTo>
                <a:lnTo>
                  <a:pt x="3342" y="878"/>
                </a:lnTo>
                <a:lnTo>
                  <a:pt x="3342" y="877"/>
                </a:lnTo>
                <a:close/>
                <a:moveTo>
                  <a:pt x="3279" y="876"/>
                </a:moveTo>
                <a:lnTo>
                  <a:pt x="3278" y="877"/>
                </a:lnTo>
                <a:lnTo>
                  <a:pt x="3279" y="877"/>
                </a:lnTo>
                <a:lnTo>
                  <a:pt x="3279" y="878"/>
                </a:lnTo>
                <a:cubicBezTo>
                  <a:pt x="3279" y="881"/>
                  <a:pt x="3280" y="883"/>
                  <a:pt x="3281" y="884"/>
                </a:cubicBezTo>
                <a:cubicBezTo>
                  <a:pt x="3279" y="881"/>
                  <a:pt x="3282" y="878"/>
                  <a:pt x="3280" y="877"/>
                </a:cubicBezTo>
                <a:lnTo>
                  <a:pt x="3279" y="877"/>
                </a:lnTo>
                <a:lnTo>
                  <a:pt x="3279" y="876"/>
                </a:lnTo>
                <a:close/>
                <a:moveTo>
                  <a:pt x="3301" y="873"/>
                </a:moveTo>
                <a:cubicBezTo>
                  <a:pt x="3300" y="873"/>
                  <a:pt x="3298" y="873"/>
                  <a:pt x="3296" y="874"/>
                </a:cubicBezTo>
                <a:lnTo>
                  <a:pt x="3296" y="878"/>
                </a:lnTo>
                <a:cubicBezTo>
                  <a:pt x="3299" y="878"/>
                  <a:pt x="3301" y="878"/>
                  <a:pt x="3300" y="874"/>
                </a:cubicBezTo>
                <a:lnTo>
                  <a:pt x="3301" y="873"/>
                </a:lnTo>
                <a:close/>
                <a:moveTo>
                  <a:pt x="3362" y="873"/>
                </a:moveTo>
                <a:cubicBezTo>
                  <a:pt x="3362" y="873"/>
                  <a:pt x="3361" y="873"/>
                  <a:pt x="3360" y="873"/>
                </a:cubicBezTo>
                <a:cubicBezTo>
                  <a:pt x="3360" y="876"/>
                  <a:pt x="3360" y="879"/>
                  <a:pt x="3359" y="880"/>
                </a:cubicBezTo>
                <a:cubicBezTo>
                  <a:pt x="3363" y="879"/>
                  <a:pt x="3362" y="881"/>
                  <a:pt x="3364" y="878"/>
                </a:cubicBezTo>
                <a:lnTo>
                  <a:pt x="3365" y="877"/>
                </a:lnTo>
                <a:cubicBezTo>
                  <a:pt x="3365" y="875"/>
                  <a:pt x="3364" y="873"/>
                  <a:pt x="3362" y="873"/>
                </a:cubicBezTo>
                <a:close/>
                <a:moveTo>
                  <a:pt x="3343" y="873"/>
                </a:moveTo>
                <a:cubicBezTo>
                  <a:pt x="3343" y="873"/>
                  <a:pt x="3342" y="873"/>
                  <a:pt x="3341" y="874"/>
                </a:cubicBezTo>
                <a:lnTo>
                  <a:pt x="3341" y="876"/>
                </a:lnTo>
                <a:cubicBezTo>
                  <a:pt x="3341" y="876"/>
                  <a:pt x="3342" y="876"/>
                  <a:pt x="3343" y="876"/>
                </a:cubicBezTo>
                <a:lnTo>
                  <a:pt x="3343" y="874"/>
                </a:lnTo>
                <a:lnTo>
                  <a:pt x="3343" y="873"/>
                </a:lnTo>
                <a:close/>
                <a:moveTo>
                  <a:pt x="3309" y="873"/>
                </a:moveTo>
                <a:cubicBezTo>
                  <a:pt x="3306" y="872"/>
                  <a:pt x="3302" y="876"/>
                  <a:pt x="3301" y="880"/>
                </a:cubicBezTo>
                <a:cubicBezTo>
                  <a:pt x="3305" y="881"/>
                  <a:pt x="3304" y="878"/>
                  <a:pt x="3306" y="880"/>
                </a:cubicBezTo>
                <a:cubicBezTo>
                  <a:pt x="3306" y="877"/>
                  <a:pt x="3308" y="876"/>
                  <a:pt x="3309" y="874"/>
                </a:cubicBezTo>
                <a:lnTo>
                  <a:pt x="3310" y="873"/>
                </a:lnTo>
                <a:cubicBezTo>
                  <a:pt x="3310" y="873"/>
                  <a:pt x="3309" y="873"/>
                  <a:pt x="3309" y="873"/>
                </a:cubicBezTo>
                <a:close/>
                <a:moveTo>
                  <a:pt x="3285" y="870"/>
                </a:moveTo>
                <a:lnTo>
                  <a:pt x="3285" y="871"/>
                </a:lnTo>
                <a:lnTo>
                  <a:pt x="3285" y="872"/>
                </a:lnTo>
                <a:lnTo>
                  <a:pt x="3284" y="873"/>
                </a:lnTo>
                <a:cubicBezTo>
                  <a:pt x="3284" y="873"/>
                  <a:pt x="3284" y="874"/>
                  <a:pt x="3285" y="872"/>
                </a:cubicBezTo>
                <a:lnTo>
                  <a:pt x="3285" y="872"/>
                </a:lnTo>
                <a:lnTo>
                  <a:pt x="3285" y="871"/>
                </a:lnTo>
                <a:cubicBezTo>
                  <a:pt x="3285" y="871"/>
                  <a:pt x="3285" y="870"/>
                  <a:pt x="3285" y="870"/>
                </a:cubicBezTo>
                <a:close/>
                <a:moveTo>
                  <a:pt x="3380" y="863"/>
                </a:moveTo>
                <a:cubicBezTo>
                  <a:pt x="3379" y="868"/>
                  <a:pt x="3377" y="875"/>
                  <a:pt x="3381" y="876"/>
                </a:cubicBezTo>
                <a:cubicBezTo>
                  <a:pt x="3381" y="881"/>
                  <a:pt x="3377" y="885"/>
                  <a:pt x="3381" y="888"/>
                </a:cubicBezTo>
                <a:cubicBezTo>
                  <a:pt x="3379" y="886"/>
                  <a:pt x="3376" y="890"/>
                  <a:pt x="3379" y="890"/>
                </a:cubicBezTo>
                <a:cubicBezTo>
                  <a:pt x="3382" y="888"/>
                  <a:pt x="3381" y="899"/>
                  <a:pt x="3386" y="898"/>
                </a:cubicBezTo>
                <a:cubicBezTo>
                  <a:pt x="3389" y="894"/>
                  <a:pt x="3379" y="885"/>
                  <a:pt x="3387" y="884"/>
                </a:cubicBezTo>
                <a:cubicBezTo>
                  <a:pt x="3384" y="880"/>
                  <a:pt x="3386" y="876"/>
                  <a:pt x="3386" y="869"/>
                </a:cubicBezTo>
                <a:cubicBezTo>
                  <a:pt x="3382" y="869"/>
                  <a:pt x="3382" y="865"/>
                  <a:pt x="3380" y="863"/>
                </a:cubicBezTo>
                <a:close/>
                <a:moveTo>
                  <a:pt x="3333" y="861"/>
                </a:moveTo>
                <a:cubicBezTo>
                  <a:pt x="3330" y="867"/>
                  <a:pt x="3333" y="873"/>
                  <a:pt x="3338" y="868"/>
                </a:cubicBezTo>
                <a:cubicBezTo>
                  <a:pt x="3338" y="867"/>
                  <a:pt x="3339" y="863"/>
                  <a:pt x="3337" y="863"/>
                </a:cubicBezTo>
                <a:lnTo>
                  <a:pt x="3337" y="863"/>
                </a:lnTo>
                <a:cubicBezTo>
                  <a:pt x="3336" y="866"/>
                  <a:pt x="3335" y="861"/>
                  <a:pt x="3333" y="861"/>
                </a:cubicBezTo>
                <a:close/>
                <a:moveTo>
                  <a:pt x="3410" y="860"/>
                </a:moveTo>
                <a:cubicBezTo>
                  <a:pt x="3407" y="859"/>
                  <a:pt x="3408" y="862"/>
                  <a:pt x="3405" y="861"/>
                </a:cubicBezTo>
                <a:cubicBezTo>
                  <a:pt x="3405" y="862"/>
                  <a:pt x="3405" y="864"/>
                  <a:pt x="3404" y="865"/>
                </a:cubicBezTo>
                <a:cubicBezTo>
                  <a:pt x="3405" y="866"/>
                  <a:pt x="3407" y="867"/>
                  <a:pt x="3409" y="866"/>
                </a:cubicBezTo>
                <a:lnTo>
                  <a:pt x="3409" y="866"/>
                </a:lnTo>
                <a:cubicBezTo>
                  <a:pt x="3408" y="864"/>
                  <a:pt x="3409" y="862"/>
                  <a:pt x="3410" y="860"/>
                </a:cubicBezTo>
                <a:close/>
                <a:moveTo>
                  <a:pt x="3286" y="858"/>
                </a:moveTo>
                <a:cubicBezTo>
                  <a:pt x="3285" y="860"/>
                  <a:pt x="3285" y="866"/>
                  <a:pt x="3289" y="865"/>
                </a:cubicBezTo>
                <a:cubicBezTo>
                  <a:pt x="3290" y="861"/>
                  <a:pt x="3289" y="859"/>
                  <a:pt x="3286" y="858"/>
                </a:cubicBezTo>
                <a:close/>
                <a:moveTo>
                  <a:pt x="3412" y="858"/>
                </a:moveTo>
                <a:cubicBezTo>
                  <a:pt x="3411" y="858"/>
                  <a:pt x="3411" y="858"/>
                  <a:pt x="3411" y="858"/>
                </a:cubicBezTo>
                <a:cubicBezTo>
                  <a:pt x="3411" y="862"/>
                  <a:pt x="3410" y="866"/>
                  <a:pt x="3414" y="865"/>
                </a:cubicBezTo>
                <a:cubicBezTo>
                  <a:pt x="3414" y="862"/>
                  <a:pt x="3414" y="859"/>
                  <a:pt x="3412" y="858"/>
                </a:cubicBezTo>
                <a:close/>
                <a:moveTo>
                  <a:pt x="3399" y="858"/>
                </a:moveTo>
                <a:cubicBezTo>
                  <a:pt x="3398" y="860"/>
                  <a:pt x="3394" y="859"/>
                  <a:pt x="3393" y="860"/>
                </a:cubicBezTo>
                <a:cubicBezTo>
                  <a:pt x="3392" y="866"/>
                  <a:pt x="3395" y="868"/>
                  <a:pt x="3394" y="874"/>
                </a:cubicBezTo>
                <a:cubicBezTo>
                  <a:pt x="3400" y="874"/>
                  <a:pt x="3395" y="867"/>
                  <a:pt x="3397" y="864"/>
                </a:cubicBezTo>
                <a:cubicBezTo>
                  <a:pt x="3398" y="864"/>
                  <a:pt x="3401" y="869"/>
                  <a:pt x="3401" y="864"/>
                </a:cubicBezTo>
                <a:lnTo>
                  <a:pt x="3401" y="864"/>
                </a:lnTo>
                <a:cubicBezTo>
                  <a:pt x="3396" y="862"/>
                  <a:pt x="3400" y="860"/>
                  <a:pt x="3399" y="858"/>
                </a:cubicBezTo>
                <a:close/>
                <a:moveTo>
                  <a:pt x="3327" y="857"/>
                </a:moveTo>
                <a:cubicBezTo>
                  <a:pt x="3324" y="859"/>
                  <a:pt x="3323" y="863"/>
                  <a:pt x="3324" y="867"/>
                </a:cubicBezTo>
                <a:lnTo>
                  <a:pt x="3324" y="867"/>
                </a:lnTo>
                <a:cubicBezTo>
                  <a:pt x="3327" y="867"/>
                  <a:pt x="3325" y="871"/>
                  <a:pt x="3328" y="870"/>
                </a:cubicBezTo>
                <a:cubicBezTo>
                  <a:pt x="3330" y="866"/>
                  <a:pt x="3327" y="860"/>
                  <a:pt x="3327" y="857"/>
                </a:cubicBezTo>
                <a:close/>
                <a:moveTo>
                  <a:pt x="3221" y="856"/>
                </a:moveTo>
                <a:cubicBezTo>
                  <a:pt x="3219" y="856"/>
                  <a:pt x="3217" y="857"/>
                  <a:pt x="3217" y="859"/>
                </a:cubicBezTo>
                <a:lnTo>
                  <a:pt x="3217" y="859"/>
                </a:lnTo>
                <a:cubicBezTo>
                  <a:pt x="3219" y="861"/>
                  <a:pt x="3221" y="861"/>
                  <a:pt x="3225" y="859"/>
                </a:cubicBezTo>
                <a:cubicBezTo>
                  <a:pt x="3225" y="857"/>
                  <a:pt x="3223" y="856"/>
                  <a:pt x="3221" y="856"/>
                </a:cubicBezTo>
                <a:close/>
                <a:moveTo>
                  <a:pt x="3313" y="856"/>
                </a:moveTo>
                <a:lnTo>
                  <a:pt x="3313" y="857"/>
                </a:lnTo>
                <a:cubicBezTo>
                  <a:pt x="3313" y="860"/>
                  <a:pt x="3313" y="863"/>
                  <a:pt x="3311" y="865"/>
                </a:cubicBezTo>
                <a:cubicBezTo>
                  <a:pt x="3314" y="865"/>
                  <a:pt x="3315" y="861"/>
                  <a:pt x="3316" y="858"/>
                </a:cubicBezTo>
                <a:cubicBezTo>
                  <a:pt x="3314" y="858"/>
                  <a:pt x="3314" y="856"/>
                  <a:pt x="3313" y="856"/>
                </a:cubicBezTo>
                <a:close/>
                <a:moveTo>
                  <a:pt x="3318" y="852"/>
                </a:moveTo>
                <a:cubicBezTo>
                  <a:pt x="3318" y="853"/>
                  <a:pt x="3317" y="853"/>
                  <a:pt x="3317" y="855"/>
                </a:cubicBezTo>
                <a:cubicBezTo>
                  <a:pt x="3318" y="855"/>
                  <a:pt x="3319" y="855"/>
                  <a:pt x="3320" y="855"/>
                </a:cubicBezTo>
                <a:lnTo>
                  <a:pt x="3320" y="852"/>
                </a:lnTo>
                <a:cubicBezTo>
                  <a:pt x="3320" y="852"/>
                  <a:pt x="3319" y="852"/>
                  <a:pt x="3318" y="852"/>
                </a:cubicBezTo>
                <a:lnTo>
                  <a:pt x="3318" y="852"/>
                </a:lnTo>
                <a:close/>
                <a:moveTo>
                  <a:pt x="3363" y="851"/>
                </a:moveTo>
                <a:cubicBezTo>
                  <a:pt x="3363" y="854"/>
                  <a:pt x="3360" y="853"/>
                  <a:pt x="3357" y="853"/>
                </a:cubicBezTo>
                <a:cubicBezTo>
                  <a:pt x="3356" y="859"/>
                  <a:pt x="3351" y="859"/>
                  <a:pt x="3346" y="859"/>
                </a:cubicBezTo>
                <a:cubicBezTo>
                  <a:pt x="3348" y="863"/>
                  <a:pt x="3349" y="863"/>
                  <a:pt x="3346" y="867"/>
                </a:cubicBezTo>
                <a:cubicBezTo>
                  <a:pt x="3347" y="867"/>
                  <a:pt x="3351" y="865"/>
                  <a:pt x="3351" y="868"/>
                </a:cubicBezTo>
                <a:cubicBezTo>
                  <a:pt x="3349" y="868"/>
                  <a:pt x="3349" y="870"/>
                  <a:pt x="3349" y="872"/>
                </a:cubicBezTo>
                <a:cubicBezTo>
                  <a:pt x="3353" y="872"/>
                  <a:pt x="3355" y="872"/>
                  <a:pt x="3355" y="871"/>
                </a:cubicBezTo>
                <a:cubicBezTo>
                  <a:pt x="3355" y="871"/>
                  <a:pt x="3354" y="871"/>
                  <a:pt x="3354" y="870"/>
                </a:cubicBezTo>
                <a:cubicBezTo>
                  <a:pt x="3356" y="866"/>
                  <a:pt x="3355" y="863"/>
                  <a:pt x="3353" y="863"/>
                </a:cubicBezTo>
                <a:cubicBezTo>
                  <a:pt x="3356" y="862"/>
                  <a:pt x="3357" y="859"/>
                  <a:pt x="3360" y="858"/>
                </a:cubicBezTo>
                <a:cubicBezTo>
                  <a:pt x="3359" y="868"/>
                  <a:pt x="3365" y="864"/>
                  <a:pt x="3363" y="871"/>
                </a:cubicBezTo>
                <a:cubicBezTo>
                  <a:pt x="3367" y="871"/>
                  <a:pt x="3366" y="877"/>
                  <a:pt x="3370" y="877"/>
                </a:cubicBezTo>
                <a:cubicBezTo>
                  <a:pt x="3372" y="873"/>
                  <a:pt x="3376" y="866"/>
                  <a:pt x="3374" y="863"/>
                </a:cubicBezTo>
                <a:cubicBezTo>
                  <a:pt x="3371" y="863"/>
                  <a:pt x="3371" y="871"/>
                  <a:pt x="3367" y="867"/>
                </a:cubicBezTo>
                <a:cubicBezTo>
                  <a:pt x="3367" y="865"/>
                  <a:pt x="3368" y="864"/>
                  <a:pt x="3368" y="862"/>
                </a:cubicBezTo>
                <a:cubicBezTo>
                  <a:pt x="3366" y="862"/>
                  <a:pt x="3366" y="864"/>
                  <a:pt x="3364" y="864"/>
                </a:cubicBezTo>
                <a:lnTo>
                  <a:pt x="3364" y="863"/>
                </a:lnTo>
                <a:cubicBezTo>
                  <a:pt x="3364" y="859"/>
                  <a:pt x="3365" y="852"/>
                  <a:pt x="3363" y="851"/>
                </a:cubicBezTo>
                <a:close/>
                <a:moveTo>
                  <a:pt x="3269" y="851"/>
                </a:moveTo>
                <a:cubicBezTo>
                  <a:pt x="3268" y="851"/>
                  <a:pt x="3269" y="854"/>
                  <a:pt x="3271" y="852"/>
                </a:cubicBezTo>
                <a:cubicBezTo>
                  <a:pt x="3270" y="851"/>
                  <a:pt x="3269" y="850"/>
                  <a:pt x="3269" y="851"/>
                </a:cubicBezTo>
                <a:close/>
                <a:moveTo>
                  <a:pt x="3346" y="850"/>
                </a:moveTo>
                <a:cubicBezTo>
                  <a:pt x="3345" y="850"/>
                  <a:pt x="3344" y="850"/>
                  <a:pt x="3343" y="852"/>
                </a:cubicBezTo>
                <a:lnTo>
                  <a:pt x="3343" y="853"/>
                </a:lnTo>
                <a:lnTo>
                  <a:pt x="3343" y="853"/>
                </a:lnTo>
                <a:lnTo>
                  <a:pt x="3343" y="853"/>
                </a:lnTo>
                <a:lnTo>
                  <a:pt x="3343" y="853"/>
                </a:lnTo>
                <a:lnTo>
                  <a:pt x="3344" y="853"/>
                </a:lnTo>
                <a:cubicBezTo>
                  <a:pt x="3348" y="853"/>
                  <a:pt x="3351" y="856"/>
                  <a:pt x="3351" y="851"/>
                </a:cubicBezTo>
                <a:cubicBezTo>
                  <a:pt x="3350" y="851"/>
                  <a:pt x="3348" y="850"/>
                  <a:pt x="3346" y="850"/>
                </a:cubicBezTo>
                <a:close/>
                <a:moveTo>
                  <a:pt x="3397" y="849"/>
                </a:moveTo>
                <a:cubicBezTo>
                  <a:pt x="3397" y="856"/>
                  <a:pt x="3402" y="850"/>
                  <a:pt x="3397" y="849"/>
                </a:cubicBezTo>
                <a:close/>
                <a:moveTo>
                  <a:pt x="3381" y="848"/>
                </a:moveTo>
                <a:cubicBezTo>
                  <a:pt x="3382" y="849"/>
                  <a:pt x="3382" y="851"/>
                  <a:pt x="3381" y="853"/>
                </a:cubicBezTo>
                <a:lnTo>
                  <a:pt x="3380" y="854"/>
                </a:lnTo>
                <a:lnTo>
                  <a:pt x="3380" y="854"/>
                </a:lnTo>
                <a:lnTo>
                  <a:pt x="3380" y="854"/>
                </a:lnTo>
                <a:lnTo>
                  <a:pt x="3380" y="854"/>
                </a:lnTo>
                <a:lnTo>
                  <a:pt x="3382" y="854"/>
                </a:lnTo>
                <a:cubicBezTo>
                  <a:pt x="3384" y="853"/>
                  <a:pt x="3384" y="847"/>
                  <a:pt x="3381" y="848"/>
                </a:cubicBezTo>
                <a:close/>
                <a:moveTo>
                  <a:pt x="3347" y="843"/>
                </a:moveTo>
                <a:cubicBezTo>
                  <a:pt x="3347" y="846"/>
                  <a:pt x="3347" y="849"/>
                  <a:pt x="3350" y="849"/>
                </a:cubicBezTo>
                <a:lnTo>
                  <a:pt x="3350" y="849"/>
                </a:lnTo>
                <a:cubicBezTo>
                  <a:pt x="3350" y="847"/>
                  <a:pt x="3352" y="847"/>
                  <a:pt x="3352" y="843"/>
                </a:cubicBezTo>
                <a:lnTo>
                  <a:pt x="3347" y="843"/>
                </a:lnTo>
                <a:close/>
                <a:moveTo>
                  <a:pt x="3329" y="842"/>
                </a:moveTo>
                <a:cubicBezTo>
                  <a:pt x="3328" y="842"/>
                  <a:pt x="3327" y="842"/>
                  <a:pt x="3326" y="842"/>
                </a:cubicBezTo>
                <a:cubicBezTo>
                  <a:pt x="3327" y="845"/>
                  <a:pt x="3328" y="847"/>
                  <a:pt x="3329" y="848"/>
                </a:cubicBezTo>
                <a:cubicBezTo>
                  <a:pt x="3331" y="847"/>
                  <a:pt x="3332" y="846"/>
                  <a:pt x="3331" y="843"/>
                </a:cubicBezTo>
                <a:lnTo>
                  <a:pt x="3331" y="843"/>
                </a:lnTo>
                <a:cubicBezTo>
                  <a:pt x="3331" y="842"/>
                  <a:pt x="3330" y="842"/>
                  <a:pt x="3329" y="842"/>
                </a:cubicBezTo>
                <a:close/>
                <a:moveTo>
                  <a:pt x="3401" y="828"/>
                </a:moveTo>
                <a:cubicBezTo>
                  <a:pt x="3401" y="828"/>
                  <a:pt x="3401" y="828"/>
                  <a:pt x="3401" y="828"/>
                </a:cubicBezTo>
                <a:cubicBezTo>
                  <a:pt x="3400" y="829"/>
                  <a:pt x="3401" y="832"/>
                  <a:pt x="3402" y="832"/>
                </a:cubicBezTo>
                <a:lnTo>
                  <a:pt x="3402" y="832"/>
                </a:lnTo>
                <a:cubicBezTo>
                  <a:pt x="3405" y="834"/>
                  <a:pt x="3402" y="828"/>
                  <a:pt x="3401" y="828"/>
                </a:cubicBezTo>
                <a:close/>
                <a:moveTo>
                  <a:pt x="3403" y="806"/>
                </a:moveTo>
                <a:cubicBezTo>
                  <a:pt x="3403" y="808"/>
                  <a:pt x="3403" y="810"/>
                  <a:pt x="3405" y="810"/>
                </a:cubicBezTo>
                <a:lnTo>
                  <a:pt x="3405" y="810"/>
                </a:lnTo>
                <a:cubicBezTo>
                  <a:pt x="3405" y="808"/>
                  <a:pt x="3406" y="807"/>
                  <a:pt x="3406" y="806"/>
                </a:cubicBezTo>
                <a:cubicBezTo>
                  <a:pt x="3405" y="806"/>
                  <a:pt x="3404" y="806"/>
                  <a:pt x="3403" y="806"/>
                </a:cubicBezTo>
                <a:close/>
                <a:moveTo>
                  <a:pt x="3332" y="800"/>
                </a:moveTo>
                <a:cubicBezTo>
                  <a:pt x="3331" y="800"/>
                  <a:pt x="3331" y="800"/>
                  <a:pt x="3330" y="800"/>
                </a:cubicBezTo>
                <a:cubicBezTo>
                  <a:pt x="3330" y="803"/>
                  <a:pt x="3332" y="804"/>
                  <a:pt x="3334" y="805"/>
                </a:cubicBezTo>
                <a:cubicBezTo>
                  <a:pt x="3334" y="803"/>
                  <a:pt x="3334" y="801"/>
                  <a:pt x="3332" y="800"/>
                </a:cubicBezTo>
                <a:close/>
                <a:moveTo>
                  <a:pt x="3403" y="800"/>
                </a:moveTo>
                <a:lnTo>
                  <a:pt x="3403" y="803"/>
                </a:lnTo>
                <a:cubicBezTo>
                  <a:pt x="3404" y="803"/>
                  <a:pt x="3405" y="803"/>
                  <a:pt x="3406" y="803"/>
                </a:cubicBezTo>
                <a:lnTo>
                  <a:pt x="3406" y="800"/>
                </a:lnTo>
                <a:cubicBezTo>
                  <a:pt x="3405" y="800"/>
                  <a:pt x="3404" y="800"/>
                  <a:pt x="3403" y="800"/>
                </a:cubicBezTo>
                <a:close/>
                <a:moveTo>
                  <a:pt x="3367" y="792"/>
                </a:moveTo>
                <a:cubicBezTo>
                  <a:pt x="3367" y="792"/>
                  <a:pt x="3367" y="792"/>
                  <a:pt x="3366" y="794"/>
                </a:cubicBezTo>
                <a:cubicBezTo>
                  <a:pt x="3365" y="794"/>
                  <a:pt x="3365" y="794"/>
                  <a:pt x="3365" y="795"/>
                </a:cubicBezTo>
                <a:lnTo>
                  <a:pt x="3364" y="795"/>
                </a:lnTo>
                <a:cubicBezTo>
                  <a:pt x="3365" y="799"/>
                  <a:pt x="3368" y="793"/>
                  <a:pt x="3367" y="792"/>
                </a:cubicBezTo>
                <a:close/>
                <a:moveTo>
                  <a:pt x="3377" y="789"/>
                </a:moveTo>
                <a:cubicBezTo>
                  <a:pt x="3377" y="792"/>
                  <a:pt x="3373" y="792"/>
                  <a:pt x="3374" y="796"/>
                </a:cubicBezTo>
                <a:cubicBezTo>
                  <a:pt x="3375" y="797"/>
                  <a:pt x="3379" y="797"/>
                  <a:pt x="3379" y="794"/>
                </a:cubicBezTo>
                <a:lnTo>
                  <a:pt x="3378" y="794"/>
                </a:lnTo>
                <a:cubicBezTo>
                  <a:pt x="3373" y="793"/>
                  <a:pt x="3381" y="790"/>
                  <a:pt x="3377" y="789"/>
                </a:cubicBezTo>
                <a:close/>
                <a:moveTo>
                  <a:pt x="3382" y="789"/>
                </a:moveTo>
                <a:cubicBezTo>
                  <a:pt x="3379" y="791"/>
                  <a:pt x="3384" y="795"/>
                  <a:pt x="3385" y="792"/>
                </a:cubicBezTo>
                <a:lnTo>
                  <a:pt x="3384" y="792"/>
                </a:lnTo>
                <a:cubicBezTo>
                  <a:pt x="3382" y="792"/>
                  <a:pt x="3383" y="788"/>
                  <a:pt x="3382" y="789"/>
                </a:cubicBezTo>
                <a:close/>
                <a:moveTo>
                  <a:pt x="3394" y="787"/>
                </a:moveTo>
                <a:cubicBezTo>
                  <a:pt x="3392" y="787"/>
                  <a:pt x="3392" y="791"/>
                  <a:pt x="3394" y="791"/>
                </a:cubicBezTo>
                <a:cubicBezTo>
                  <a:pt x="3395" y="790"/>
                  <a:pt x="3395" y="790"/>
                  <a:pt x="3395" y="790"/>
                </a:cubicBezTo>
                <a:lnTo>
                  <a:pt x="3395" y="787"/>
                </a:lnTo>
                <a:lnTo>
                  <a:pt x="3395" y="787"/>
                </a:lnTo>
                <a:cubicBezTo>
                  <a:pt x="3394" y="787"/>
                  <a:pt x="3394" y="787"/>
                  <a:pt x="3394" y="787"/>
                </a:cubicBezTo>
                <a:close/>
                <a:moveTo>
                  <a:pt x="3313" y="786"/>
                </a:moveTo>
                <a:cubicBezTo>
                  <a:pt x="3312" y="787"/>
                  <a:pt x="3312" y="790"/>
                  <a:pt x="3315" y="790"/>
                </a:cubicBezTo>
                <a:cubicBezTo>
                  <a:pt x="3315" y="789"/>
                  <a:pt x="3315" y="786"/>
                  <a:pt x="3314" y="786"/>
                </a:cubicBezTo>
                <a:lnTo>
                  <a:pt x="3313" y="786"/>
                </a:lnTo>
                <a:close/>
                <a:moveTo>
                  <a:pt x="3327" y="785"/>
                </a:moveTo>
                <a:cubicBezTo>
                  <a:pt x="3327" y="785"/>
                  <a:pt x="3326" y="785"/>
                  <a:pt x="3326" y="785"/>
                </a:cubicBezTo>
                <a:lnTo>
                  <a:pt x="3325" y="785"/>
                </a:lnTo>
                <a:cubicBezTo>
                  <a:pt x="3325" y="787"/>
                  <a:pt x="3326" y="788"/>
                  <a:pt x="3328" y="788"/>
                </a:cubicBezTo>
                <a:cubicBezTo>
                  <a:pt x="3329" y="788"/>
                  <a:pt x="3330" y="787"/>
                  <a:pt x="3330" y="785"/>
                </a:cubicBezTo>
                <a:cubicBezTo>
                  <a:pt x="3328" y="785"/>
                  <a:pt x="3328" y="784"/>
                  <a:pt x="3327" y="785"/>
                </a:cubicBezTo>
                <a:close/>
                <a:moveTo>
                  <a:pt x="3416" y="784"/>
                </a:moveTo>
                <a:lnTo>
                  <a:pt x="3417" y="784"/>
                </a:lnTo>
                <a:cubicBezTo>
                  <a:pt x="3419" y="785"/>
                  <a:pt x="3417" y="787"/>
                  <a:pt x="3416" y="788"/>
                </a:cubicBezTo>
                <a:cubicBezTo>
                  <a:pt x="3420" y="790"/>
                  <a:pt x="3417" y="785"/>
                  <a:pt x="3420" y="786"/>
                </a:cubicBezTo>
                <a:cubicBezTo>
                  <a:pt x="3420" y="787"/>
                  <a:pt x="3421" y="787"/>
                  <a:pt x="3421" y="788"/>
                </a:cubicBezTo>
                <a:cubicBezTo>
                  <a:pt x="3418" y="792"/>
                  <a:pt x="3420" y="795"/>
                  <a:pt x="3422" y="798"/>
                </a:cubicBezTo>
                <a:cubicBezTo>
                  <a:pt x="3420" y="799"/>
                  <a:pt x="3421" y="804"/>
                  <a:pt x="3419" y="806"/>
                </a:cubicBezTo>
                <a:cubicBezTo>
                  <a:pt x="3418" y="804"/>
                  <a:pt x="3416" y="804"/>
                  <a:pt x="3415" y="801"/>
                </a:cubicBezTo>
                <a:cubicBezTo>
                  <a:pt x="3416" y="801"/>
                  <a:pt x="3417" y="800"/>
                  <a:pt x="3417" y="799"/>
                </a:cubicBezTo>
                <a:cubicBezTo>
                  <a:pt x="3417" y="800"/>
                  <a:pt x="3418" y="800"/>
                  <a:pt x="3418" y="800"/>
                </a:cubicBezTo>
                <a:cubicBezTo>
                  <a:pt x="3420" y="799"/>
                  <a:pt x="3420" y="792"/>
                  <a:pt x="3418" y="792"/>
                </a:cubicBezTo>
                <a:cubicBezTo>
                  <a:pt x="3418" y="793"/>
                  <a:pt x="3418" y="794"/>
                  <a:pt x="3418" y="795"/>
                </a:cubicBezTo>
                <a:cubicBezTo>
                  <a:pt x="3417" y="791"/>
                  <a:pt x="3414" y="788"/>
                  <a:pt x="3414" y="785"/>
                </a:cubicBezTo>
                <a:cubicBezTo>
                  <a:pt x="3414" y="785"/>
                  <a:pt x="3415" y="785"/>
                  <a:pt x="3415" y="785"/>
                </a:cubicBezTo>
                <a:cubicBezTo>
                  <a:pt x="3415" y="785"/>
                  <a:pt x="3416" y="785"/>
                  <a:pt x="3416" y="784"/>
                </a:cubicBezTo>
                <a:lnTo>
                  <a:pt x="3416" y="784"/>
                </a:lnTo>
                <a:close/>
                <a:moveTo>
                  <a:pt x="3417" y="784"/>
                </a:moveTo>
                <a:lnTo>
                  <a:pt x="3417" y="784"/>
                </a:lnTo>
                <a:lnTo>
                  <a:pt x="3416" y="784"/>
                </a:lnTo>
                <a:lnTo>
                  <a:pt x="3416" y="784"/>
                </a:lnTo>
                <a:lnTo>
                  <a:pt x="3417" y="784"/>
                </a:lnTo>
                <a:close/>
                <a:moveTo>
                  <a:pt x="3307" y="783"/>
                </a:moveTo>
                <a:cubicBezTo>
                  <a:pt x="3306" y="783"/>
                  <a:pt x="3306" y="783"/>
                  <a:pt x="3306" y="783"/>
                </a:cubicBezTo>
                <a:lnTo>
                  <a:pt x="3306" y="786"/>
                </a:lnTo>
                <a:cubicBezTo>
                  <a:pt x="3308" y="787"/>
                  <a:pt x="3308" y="783"/>
                  <a:pt x="3307" y="783"/>
                </a:cubicBezTo>
                <a:close/>
                <a:moveTo>
                  <a:pt x="3366" y="782"/>
                </a:moveTo>
                <a:cubicBezTo>
                  <a:pt x="3365" y="782"/>
                  <a:pt x="3365" y="782"/>
                  <a:pt x="3364" y="782"/>
                </a:cubicBezTo>
                <a:cubicBezTo>
                  <a:pt x="3364" y="784"/>
                  <a:pt x="3365" y="786"/>
                  <a:pt x="3366" y="787"/>
                </a:cubicBezTo>
                <a:lnTo>
                  <a:pt x="3367" y="788"/>
                </a:lnTo>
                <a:lnTo>
                  <a:pt x="3367" y="788"/>
                </a:lnTo>
                <a:lnTo>
                  <a:pt x="3368" y="788"/>
                </a:lnTo>
                <a:lnTo>
                  <a:pt x="3367" y="788"/>
                </a:lnTo>
                <a:lnTo>
                  <a:pt x="3368" y="786"/>
                </a:lnTo>
                <a:cubicBezTo>
                  <a:pt x="3368" y="784"/>
                  <a:pt x="3367" y="782"/>
                  <a:pt x="3366" y="782"/>
                </a:cubicBezTo>
                <a:close/>
                <a:moveTo>
                  <a:pt x="3385" y="781"/>
                </a:moveTo>
                <a:cubicBezTo>
                  <a:pt x="3385" y="783"/>
                  <a:pt x="3384" y="784"/>
                  <a:pt x="3384" y="786"/>
                </a:cubicBezTo>
                <a:lnTo>
                  <a:pt x="3383" y="785"/>
                </a:lnTo>
                <a:cubicBezTo>
                  <a:pt x="3385" y="787"/>
                  <a:pt x="3389" y="786"/>
                  <a:pt x="3389" y="782"/>
                </a:cubicBezTo>
                <a:cubicBezTo>
                  <a:pt x="3387" y="783"/>
                  <a:pt x="3386" y="782"/>
                  <a:pt x="3385" y="781"/>
                </a:cubicBezTo>
                <a:close/>
                <a:moveTo>
                  <a:pt x="3379" y="780"/>
                </a:moveTo>
                <a:cubicBezTo>
                  <a:pt x="3379" y="783"/>
                  <a:pt x="3375" y="786"/>
                  <a:pt x="3381" y="787"/>
                </a:cubicBezTo>
                <a:cubicBezTo>
                  <a:pt x="3382" y="784"/>
                  <a:pt x="3380" y="784"/>
                  <a:pt x="3383" y="782"/>
                </a:cubicBezTo>
                <a:cubicBezTo>
                  <a:pt x="3381" y="782"/>
                  <a:pt x="3382" y="780"/>
                  <a:pt x="3380" y="780"/>
                </a:cubicBezTo>
                <a:lnTo>
                  <a:pt x="3379" y="780"/>
                </a:lnTo>
                <a:close/>
                <a:moveTo>
                  <a:pt x="3374" y="780"/>
                </a:moveTo>
                <a:cubicBezTo>
                  <a:pt x="3374" y="780"/>
                  <a:pt x="3374" y="780"/>
                  <a:pt x="3373" y="780"/>
                </a:cubicBezTo>
                <a:lnTo>
                  <a:pt x="3373" y="784"/>
                </a:lnTo>
                <a:cubicBezTo>
                  <a:pt x="3376" y="785"/>
                  <a:pt x="3376" y="780"/>
                  <a:pt x="3374" y="780"/>
                </a:cubicBezTo>
                <a:close/>
                <a:moveTo>
                  <a:pt x="3393" y="780"/>
                </a:moveTo>
                <a:cubicBezTo>
                  <a:pt x="3393" y="782"/>
                  <a:pt x="3394" y="784"/>
                  <a:pt x="3395" y="784"/>
                </a:cubicBezTo>
                <a:lnTo>
                  <a:pt x="3395" y="785"/>
                </a:lnTo>
                <a:lnTo>
                  <a:pt x="3395" y="785"/>
                </a:lnTo>
                <a:lnTo>
                  <a:pt x="3396" y="785"/>
                </a:lnTo>
                <a:lnTo>
                  <a:pt x="3395" y="785"/>
                </a:lnTo>
                <a:lnTo>
                  <a:pt x="3395" y="783"/>
                </a:lnTo>
                <a:cubicBezTo>
                  <a:pt x="3394" y="782"/>
                  <a:pt x="3394" y="780"/>
                  <a:pt x="3393" y="780"/>
                </a:cubicBezTo>
                <a:close/>
                <a:moveTo>
                  <a:pt x="3394" y="774"/>
                </a:moveTo>
                <a:cubicBezTo>
                  <a:pt x="3393" y="778"/>
                  <a:pt x="3398" y="778"/>
                  <a:pt x="3399" y="774"/>
                </a:cubicBezTo>
                <a:cubicBezTo>
                  <a:pt x="3397" y="774"/>
                  <a:pt x="3396" y="774"/>
                  <a:pt x="3395" y="774"/>
                </a:cubicBezTo>
                <a:lnTo>
                  <a:pt x="3394" y="774"/>
                </a:lnTo>
                <a:close/>
                <a:moveTo>
                  <a:pt x="3408" y="774"/>
                </a:moveTo>
                <a:cubicBezTo>
                  <a:pt x="3407" y="774"/>
                  <a:pt x="3405" y="774"/>
                  <a:pt x="3405" y="775"/>
                </a:cubicBezTo>
                <a:lnTo>
                  <a:pt x="3405" y="776"/>
                </a:lnTo>
                <a:lnTo>
                  <a:pt x="3405" y="776"/>
                </a:lnTo>
                <a:lnTo>
                  <a:pt x="3404" y="776"/>
                </a:lnTo>
                <a:cubicBezTo>
                  <a:pt x="3404" y="776"/>
                  <a:pt x="3404" y="776"/>
                  <a:pt x="3405" y="776"/>
                </a:cubicBezTo>
                <a:lnTo>
                  <a:pt x="3405" y="776"/>
                </a:lnTo>
                <a:lnTo>
                  <a:pt x="3405" y="776"/>
                </a:lnTo>
                <a:lnTo>
                  <a:pt x="3405" y="776"/>
                </a:lnTo>
                <a:lnTo>
                  <a:pt x="3406" y="776"/>
                </a:lnTo>
                <a:cubicBezTo>
                  <a:pt x="3407" y="776"/>
                  <a:pt x="3408" y="775"/>
                  <a:pt x="3408" y="774"/>
                </a:cubicBezTo>
                <a:close/>
                <a:moveTo>
                  <a:pt x="145" y="774"/>
                </a:moveTo>
                <a:lnTo>
                  <a:pt x="145" y="776"/>
                </a:lnTo>
                <a:lnTo>
                  <a:pt x="145" y="776"/>
                </a:lnTo>
                <a:lnTo>
                  <a:pt x="145" y="776"/>
                </a:lnTo>
                <a:lnTo>
                  <a:pt x="145" y="776"/>
                </a:lnTo>
                <a:lnTo>
                  <a:pt x="146" y="776"/>
                </a:lnTo>
                <a:cubicBezTo>
                  <a:pt x="146" y="776"/>
                  <a:pt x="147" y="776"/>
                  <a:pt x="147" y="776"/>
                </a:cubicBezTo>
                <a:lnTo>
                  <a:pt x="147" y="774"/>
                </a:lnTo>
                <a:cubicBezTo>
                  <a:pt x="146" y="774"/>
                  <a:pt x="146" y="774"/>
                  <a:pt x="145" y="774"/>
                </a:cubicBezTo>
                <a:close/>
                <a:moveTo>
                  <a:pt x="3346" y="774"/>
                </a:moveTo>
                <a:cubicBezTo>
                  <a:pt x="3346" y="780"/>
                  <a:pt x="3340" y="779"/>
                  <a:pt x="3341" y="786"/>
                </a:cubicBezTo>
                <a:cubicBezTo>
                  <a:pt x="3345" y="786"/>
                  <a:pt x="3344" y="785"/>
                  <a:pt x="3347" y="786"/>
                </a:cubicBezTo>
                <a:cubicBezTo>
                  <a:pt x="3347" y="781"/>
                  <a:pt x="3350" y="780"/>
                  <a:pt x="3350" y="775"/>
                </a:cubicBezTo>
                <a:cubicBezTo>
                  <a:pt x="3349" y="775"/>
                  <a:pt x="3348" y="774"/>
                  <a:pt x="3347" y="774"/>
                </a:cubicBezTo>
                <a:lnTo>
                  <a:pt x="3346" y="774"/>
                </a:lnTo>
                <a:close/>
                <a:moveTo>
                  <a:pt x="3328" y="768"/>
                </a:moveTo>
                <a:cubicBezTo>
                  <a:pt x="3327" y="768"/>
                  <a:pt x="3327" y="768"/>
                  <a:pt x="3327" y="768"/>
                </a:cubicBezTo>
                <a:cubicBezTo>
                  <a:pt x="3326" y="769"/>
                  <a:pt x="3326" y="771"/>
                  <a:pt x="3327" y="772"/>
                </a:cubicBezTo>
                <a:lnTo>
                  <a:pt x="3328" y="774"/>
                </a:lnTo>
                <a:lnTo>
                  <a:pt x="3328" y="775"/>
                </a:lnTo>
                <a:cubicBezTo>
                  <a:pt x="3328" y="776"/>
                  <a:pt x="3328" y="776"/>
                  <a:pt x="3328" y="777"/>
                </a:cubicBezTo>
                <a:lnTo>
                  <a:pt x="3329" y="777"/>
                </a:lnTo>
                <a:cubicBezTo>
                  <a:pt x="3329" y="776"/>
                  <a:pt x="3329" y="776"/>
                  <a:pt x="3328" y="775"/>
                </a:cubicBezTo>
                <a:lnTo>
                  <a:pt x="3328" y="774"/>
                </a:lnTo>
                <a:lnTo>
                  <a:pt x="3328" y="774"/>
                </a:lnTo>
                <a:cubicBezTo>
                  <a:pt x="3328" y="771"/>
                  <a:pt x="3329" y="769"/>
                  <a:pt x="3328" y="768"/>
                </a:cubicBezTo>
                <a:close/>
                <a:moveTo>
                  <a:pt x="3398" y="767"/>
                </a:moveTo>
                <a:cubicBezTo>
                  <a:pt x="3396" y="767"/>
                  <a:pt x="3397" y="770"/>
                  <a:pt x="3400" y="767"/>
                </a:cubicBezTo>
                <a:cubicBezTo>
                  <a:pt x="3399" y="767"/>
                  <a:pt x="3398" y="766"/>
                  <a:pt x="3398" y="767"/>
                </a:cubicBezTo>
                <a:close/>
                <a:moveTo>
                  <a:pt x="148" y="765"/>
                </a:moveTo>
                <a:lnTo>
                  <a:pt x="148" y="767"/>
                </a:lnTo>
                <a:cubicBezTo>
                  <a:pt x="148" y="767"/>
                  <a:pt x="149" y="767"/>
                  <a:pt x="150" y="767"/>
                </a:cubicBezTo>
                <a:lnTo>
                  <a:pt x="150" y="765"/>
                </a:lnTo>
                <a:cubicBezTo>
                  <a:pt x="149" y="765"/>
                  <a:pt x="148" y="765"/>
                  <a:pt x="148" y="765"/>
                </a:cubicBezTo>
                <a:close/>
                <a:moveTo>
                  <a:pt x="3346" y="763"/>
                </a:moveTo>
                <a:lnTo>
                  <a:pt x="3346" y="763"/>
                </a:lnTo>
                <a:lnTo>
                  <a:pt x="3346" y="764"/>
                </a:lnTo>
                <a:cubicBezTo>
                  <a:pt x="3346" y="766"/>
                  <a:pt x="3347" y="766"/>
                  <a:pt x="3349" y="766"/>
                </a:cubicBezTo>
                <a:cubicBezTo>
                  <a:pt x="3349" y="764"/>
                  <a:pt x="3349" y="763"/>
                  <a:pt x="3347" y="763"/>
                </a:cubicBezTo>
                <a:lnTo>
                  <a:pt x="3346" y="763"/>
                </a:lnTo>
                <a:lnTo>
                  <a:pt x="3346" y="763"/>
                </a:lnTo>
                <a:lnTo>
                  <a:pt x="3346" y="763"/>
                </a:lnTo>
                <a:close/>
                <a:moveTo>
                  <a:pt x="143" y="763"/>
                </a:moveTo>
                <a:cubicBezTo>
                  <a:pt x="143" y="764"/>
                  <a:pt x="142" y="764"/>
                  <a:pt x="142" y="767"/>
                </a:cubicBezTo>
                <a:cubicBezTo>
                  <a:pt x="144" y="767"/>
                  <a:pt x="146" y="767"/>
                  <a:pt x="147" y="765"/>
                </a:cubicBezTo>
                <a:cubicBezTo>
                  <a:pt x="145" y="765"/>
                  <a:pt x="147" y="762"/>
                  <a:pt x="144" y="763"/>
                </a:cubicBezTo>
                <a:lnTo>
                  <a:pt x="143" y="763"/>
                </a:lnTo>
                <a:close/>
                <a:moveTo>
                  <a:pt x="3327" y="762"/>
                </a:moveTo>
                <a:lnTo>
                  <a:pt x="3327" y="762"/>
                </a:lnTo>
                <a:lnTo>
                  <a:pt x="3325" y="762"/>
                </a:lnTo>
                <a:cubicBezTo>
                  <a:pt x="3324" y="763"/>
                  <a:pt x="3323" y="763"/>
                  <a:pt x="3323" y="765"/>
                </a:cubicBezTo>
                <a:cubicBezTo>
                  <a:pt x="3324" y="766"/>
                  <a:pt x="3326" y="766"/>
                  <a:pt x="3326" y="764"/>
                </a:cubicBezTo>
                <a:lnTo>
                  <a:pt x="3327" y="762"/>
                </a:lnTo>
                <a:lnTo>
                  <a:pt x="3327" y="762"/>
                </a:lnTo>
                <a:lnTo>
                  <a:pt x="3327" y="762"/>
                </a:lnTo>
                <a:close/>
                <a:moveTo>
                  <a:pt x="3403" y="762"/>
                </a:moveTo>
                <a:cubicBezTo>
                  <a:pt x="3401" y="763"/>
                  <a:pt x="3400" y="764"/>
                  <a:pt x="3401" y="766"/>
                </a:cubicBezTo>
                <a:cubicBezTo>
                  <a:pt x="3404" y="766"/>
                  <a:pt x="3406" y="765"/>
                  <a:pt x="3407" y="763"/>
                </a:cubicBezTo>
                <a:lnTo>
                  <a:pt x="3407" y="763"/>
                </a:lnTo>
                <a:cubicBezTo>
                  <a:pt x="3406" y="763"/>
                  <a:pt x="3404" y="762"/>
                  <a:pt x="3403" y="762"/>
                </a:cubicBezTo>
                <a:close/>
                <a:moveTo>
                  <a:pt x="3278" y="762"/>
                </a:moveTo>
                <a:cubicBezTo>
                  <a:pt x="3277" y="762"/>
                  <a:pt x="3276" y="764"/>
                  <a:pt x="3276" y="765"/>
                </a:cubicBezTo>
                <a:cubicBezTo>
                  <a:pt x="3277" y="766"/>
                  <a:pt x="3278" y="767"/>
                  <a:pt x="3279" y="766"/>
                </a:cubicBezTo>
                <a:lnTo>
                  <a:pt x="3279" y="762"/>
                </a:lnTo>
                <a:lnTo>
                  <a:pt x="3279" y="762"/>
                </a:lnTo>
                <a:cubicBezTo>
                  <a:pt x="3279" y="762"/>
                  <a:pt x="3278" y="762"/>
                  <a:pt x="3278" y="762"/>
                </a:cubicBezTo>
                <a:close/>
                <a:moveTo>
                  <a:pt x="3249" y="761"/>
                </a:moveTo>
                <a:cubicBezTo>
                  <a:pt x="3249" y="763"/>
                  <a:pt x="3249" y="764"/>
                  <a:pt x="3251" y="764"/>
                </a:cubicBezTo>
                <a:lnTo>
                  <a:pt x="3252" y="764"/>
                </a:lnTo>
                <a:lnTo>
                  <a:pt x="3252" y="764"/>
                </a:lnTo>
                <a:lnTo>
                  <a:pt x="3252" y="764"/>
                </a:lnTo>
                <a:lnTo>
                  <a:pt x="3252" y="764"/>
                </a:lnTo>
                <a:lnTo>
                  <a:pt x="3252" y="763"/>
                </a:lnTo>
                <a:cubicBezTo>
                  <a:pt x="3251" y="761"/>
                  <a:pt x="3250" y="762"/>
                  <a:pt x="3249" y="761"/>
                </a:cubicBezTo>
                <a:close/>
                <a:moveTo>
                  <a:pt x="3368" y="760"/>
                </a:moveTo>
                <a:lnTo>
                  <a:pt x="3368" y="762"/>
                </a:lnTo>
                <a:cubicBezTo>
                  <a:pt x="3368" y="762"/>
                  <a:pt x="3369" y="762"/>
                  <a:pt x="3370" y="762"/>
                </a:cubicBezTo>
                <a:lnTo>
                  <a:pt x="3370" y="760"/>
                </a:lnTo>
                <a:cubicBezTo>
                  <a:pt x="3369" y="760"/>
                  <a:pt x="3368" y="760"/>
                  <a:pt x="3368" y="760"/>
                </a:cubicBezTo>
                <a:close/>
                <a:moveTo>
                  <a:pt x="3338" y="760"/>
                </a:moveTo>
                <a:lnTo>
                  <a:pt x="3338" y="762"/>
                </a:lnTo>
                <a:cubicBezTo>
                  <a:pt x="3339" y="762"/>
                  <a:pt x="3340" y="762"/>
                  <a:pt x="3340" y="762"/>
                </a:cubicBezTo>
                <a:lnTo>
                  <a:pt x="3340" y="760"/>
                </a:lnTo>
                <a:lnTo>
                  <a:pt x="3340" y="760"/>
                </a:lnTo>
                <a:cubicBezTo>
                  <a:pt x="3339" y="760"/>
                  <a:pt x="3338" y="760"/>
                  <a:pt x="3338" y="760"/>
                </a:cubicBezTo>
                <a:close/>
                <a:moveTo>
                  <a:pt x="3358" y="759"/>
                </a:moveTo>
                <a:cubicBezTo>
                  <a:pt x="3358" y="761"/>
                  <a:pt x="3356" y="760"/>
                  <a:pt x="3356" y="761"/>
                </a:cubicBezTo>
                <a:lnTo>
                  <a:pt x="3356" y="761"/>
                </a:lnTo>
                <a:cubicBezTo>
                  <a:pt x="3359" y="762"/>
                  <a:pt x="3355" y="764"/>
                  <a:pt x="3357" y="766"/>
                </a:cubicBezTo>
                <a:cubicBezTo>
                  <a:pt x="3361" y="767"/>
                  <a:pt x="3361" y="759"/>
                  <a:pt x="3358" y="759"/>
                </a:cubicBezTo>
                <a:close/>
                <a:moveTo>
                  <a:pt x="3375" y="759"/>
                </a:moveTo>
                <a:cubicBezTo>
                  <a:pt x="3372" y="762"/>
                  <a:pt x="3378" y="762"/>
                  <a:pt x="3375" y="759"/>
                </a:cubicBezTo>
                <a:close/>
                <a:moveTo>
                  <a:pt x="3394" y="757"/>
                </a:moveTo>
                <a:cubicBezTo>
                  <a:pt x="3394" y="757"/>
                  <a:pt x="3394" y="757"/>
                  <a:pt x="3393" y="757"/>
                </a:cubicBezTo>
                <a:cubicBezTo>
                  <a:pt x="3394" y="759"/>
                  <a:pt x="3392" y="765"/>
                  <a:pt x="3395" y="763"/>
                </a:cubicBezTo>
                <a:lnTo>
                  <a:pt x="3396" y="763"/>
                </a:lnTo>
                <a:cubicBezTo>
                  <a:pt x="3397" y="762"/>
                  <a:pt x="3396" y="757"/>
                  <a:pt x="3394" y="757"/>
                </a:cubicBezTo>
                <a:close/>
                <a:moveTo>
                  <a:pt x="3395" y="754"/>
                </a:moveTo>
                <a:lnTo>
                  <a:pt x="3395" y="756"/>
                </a:lnTo>
                <a:lnTo>
                  <a:pt x="3397" y="756"/>
                </a:lnTo>
                <a:lnTo>
                  <a:pt x="3397" y="754"/>
                </a:lnTo>
                <a:lnTo>
                  <a:pt x="3395" y="754"/>
                </a:lnTo>
                <a:close/>
                <a:moveTo>
                  <a:pt x="3326" y="754"/>
                </a:moveTo>
                <a:cubicBezTo>
                  <a:pt x="3325" y="754"/>
                  <a:pt x="3325" y="754"/>
                  <a:pt x="3325" y="754"/>
                </a:cubicBezTo>
                <a:lnTo>
                  <a:pt x="3325" y="757"/>
                </a:lnTo>
                <a:cubicBezTo>
                  <a:pt x="3327" y="758"/>
                  <a:pt x="3328" y="754"/>
                  <a:pt x="3326" y="754"/>
                </a:cubicBezTo>
                <a:close/>
                <a:moveTo>
                  <a:pt x="3390" y="753"/>
                </a:moveTo>
                <a:cubicBezTo>
                  <a:pt x="3391" y="756"/>
                  <a:pt x="3384" y="752"/>
                  <a:pt x="3385" y="755"/>
                </a:cubicBezTo>
                <a:cubicBezTo>
                  <a:pt x="3388" y="755"/>
                  <a:pt x="3387" y="759"/>
                  <a:pt x="3389" y="759"/>
                </a:cubicBezTo>
                <a:lnTo>
                  <a:pt x="3389" y="759"/>
                </a:lnTo>
                <a:cubicBezTo>
                  <a:pt x="3389" y="756"/>
                  <a:pt x="3395" y="754"/>
                  <a:pt x="3390" y="753"/>
                </a:cubicBezTo>
                <a:close/>
                <a:moveTo>
                  <a:pt x="3409" y="748"/>
                </a:moveTo>
                <a:lnTo>
                  <a:pt x="3409" y="749"/>
                </a:lnTo>
                <a:lnTo>
                  <a:pt x="3408" y="749"/>
                </a:lnTo>
                <a:lnTo>
                  <a:pt x="3409" y="748"/>
                </a:lnTo>
                <a:close/>
                <a:moveTo>
                  <a:pt x="131" y="747"/>
                </a:moveTo>
                <a:lnTo>
                  <a:pt x="131" y="747"/>
                </a:lnTo>
                <a:lnTo>
                  <a:pt x="131" y="747"/>
                </a:lnTo>
                <a:lnTo>
                  <a:pt x="131" y="748"/>
                </a:lnTo>
                <a:cubicBezTo>
                  <a:pt x="131" y="752"/>
                  <a:pt x="138" y="753"/>
                  <a:pt x="139" y="749"/>
                </a:cubicBezTo>
                <a:cubicBezTo>
                  <a:pt x="137" y="747"/>
                  <a:pt x="134" y="749"/>
                  <a:pt x="132" y="748"/>
                </a:cubicBezTo>
                <a:lnTo>
                  <a:pt x="131" y="747"/>
                </a:lnTo>
                <a:lnTo>
                  <a:pt x="131" y="747"/>
                </a:lnTo>
                <a:close/>
                <a:moveTo>
                  <a:pt x="3392" y="745"/>
                </a:moveTo>
                <a:cubicBezTo>
                  <a:pt x="3392" y="745"/>
                  <a:pt x="3391" y="746"/>
                  <a:pt x="3391" y="746"/>
                </a:cubicBezTo>
                <a:cubicBezTo>
                  <a:pt x="3391" y="748"/>
                  <a:pt x="3392" y="751"/>
                  <a:pt x="3394" y="752"/>
                </a:cubicBezTo>
                <a:lnTo>
                  <a:pt x="3394" y="751"/>
                </a:lnTo>
                <a:cubicBezTo>
                  <a:pt x="3393" y="747"/>
                  <a:pt x="3400" y="750"/>
                  <a:pt x="3399" y="745"/>
                </a:cubicBezTo>
                <a:cubicBezTo>
                  <a:pt x="3397" y="746"/>
                  <a:pt x="3394" y="746"/>
                  <a:pt x="3392" y="745"/>
                </a:cubicBezTo>
                <a:close/>
                <a:moveTo>
                  <a:pt x="3237" y="745"/>
                </a:moveTo>
                <a:cubicBezTo>
                  <a:pt x="3237" y="745"/>
                  <a:pt x="3236" y="745"/>
                  <a:pt x="3236" y="746"/>
                </a:cubicBezTo>
                <a:cubicBezTo>
                  <a:pt x="3238" y="751"/>
                  <a:pt x="3239" y="744"/>
                  <a:pt x="3237" y="745"/>
                </a:cubicBezTo>
                <a:close/>
                <a:moveTo>
                  <a:pt x="3388" y="745"/>
                </a:moveTo>
                <a:cubicBezTo>
                  <a:pt x="3387" y="745"/>
                  <a:pt x="3386" y="745"/>
                  <a:pt x="3386" y="746"/>
                </a:cubicBezTo>
                <a:cubicBezTo>
                  <a:pt x="3387" y="747"/>
                  <a:pt x="3388" y="748"/>
                  <a:pt x="3390" y="747"/>
                </a:cubicBezTo>
                <a:lnTo>
                  <a:pt x="3390" y="747"/>
                </a:lnTo>
                <a:cubicBezTo>
                  <a:pt x="3391" y="746"/>
                  <a:pt x="3390" y="745"/>
                  <a:pt x="3388" y="745"/>
                </a:cubicBezTo>
                <a:close/>
                <a:moveTo>
                  <a:pt x="3246" y="745"/>
                </a:moveTo>
                <a:cubicBezTo>
                  <a:pt x="3244" y="744"/>
                  <a:pt x="3243" y="745"/>
                  <a:pt x="3242" y="746"/>
                </a:cubicBezTo>
                <a:lnTo>
                  <a:pt x="3242" y="746"/>
                </a:lnTo>
                <a:cubicBezTo>
                  <a:pt x="3241" y="750"/>
                  <a:pt x="3245" y="748"/>
                  <a:pt x="3247" y="748"/>
                </a:cubicBezTo>
                <a:cubicBezTo>
                  <a:pt x="3248" y="746"/>
                  <a:pt x="3247" y="745"/>
                  <a:pt x="3246" y="745"/>
                </a:cubicBezTo>
                <a:close/>
                <a:moveTo>
                  <a:pt x="3257" y="745"/>
                </a:moveTo>
                <a:cubicBezTo>
                  <a:pt x="3257" y="745"/>
                  <a:pt x="3257" y="745"/>
                  <a:pt x="3257" y="745"/>
                </a:cubicBezTo>
                <a:cubicBezTo>
                  <a:pt x="3257" y="746"/>
                  <a:pt x="3256" y="746"/>
                  <a:pt x="3256" y="747"/>
                </a:cubicBezTo>
                <a:cubicBezTo>
                  <a:pt x="3258" y="747"/>
                  <a:pt x="3259" y="747"/>
                  <a:pt x="3259" y="746"/>
                </a:cubicBezTo>
                <a:lnTo>
                  <a:pt x="3259" y="745"/>
                </a:lnTo>
                <a:lnTo>
                  <a:pt x="3259" y="745"/>
                </a:lnTo>
                <a:lnTo>
                  <a:pt x="3259" y="745"/>
                </a:lnTo>
                <a:lnTo>
                  <a:pt x="3259" y="745"/>
                </a:lnTo>
                <a:lnTo>
                  <a:pt x="3259" y="745"/>
                </a:lnTo>
                <a:cubicBezTo>
                  <a:pt x="3258" y="745"/>
                  <a:pt x="3258" y="745"/>
                  <a:pt x="3257" y="745"/>
                </a:cubicBezTo>
                <a:close/>
                <a:moveTo>
                  <a:pt x="3403" y="745"/>
                </a:moveTo>
                <a:cubicBezTo>
                  <a:pt x="3402" y="745"/>
                  <a:pt x="3401" y="747"/>
                  <a:pt x="3402" y="748"/>
                </a:cubicBezTo>
                <a:cubicBezTo>
                  <a:pt x="3403" y="749"/>
                  <a:pt x="3404" y="750"/>
                  <a:pt x="3405" y="749"/>
                </a:cubicBezTo>
                <a:lnTo>
                  <a:pt x="3405" y="749"/>
                </a:lnTo>
                <a:cubicBezTo>
                  <a:pt x="3407" y="747"/>
                  <a:pt x="3406" y="744"/>
                  <a:pt x="3403" y="745"/>
                </a:cubicBezTo>
                <a:close/>
                <a:moveTo>
                  <a:pt x="3377" y="744"/>
                </a:moveTo>
                <a:cubicBezTo>
                  <a:pt x="3376" y="746"/>
                  <a:pt x="3374" y="747"/>
                  <a:pt x="3374" y="749"/>
                </a:cubicBezTo>
                <a:cubicBezTo>
                  <a:pt x="3377" y="748"/>
                  <a:pt x="3381" y="748"/>
                  <a:pt x="3384" y="750"/>
                </a:cubicBezTo>
                <a:lnTo>
                  <a:pt x="3384" y="749"/>
                </a:lnTo>
                <a:cubicBezTo>
                  <a:pt x="3384" y="745"/>
                  <a:pt x="3380" y="745"/>
                  <a:pt x="3377" y="744"/>
                </a:cubicBezTo>
                <a:close/>
                <a:moveTo>
                  <a:pt x="3229" y="744"/>
                </a:moveTo>
                <a:lnTo>
                  <a:pt x="3229" y="746"/>
                </a:lnTo>
                <a:cubicBezTo>
                  <a:pt x="3230" y="746"/>
                  <a:pt x="3230" y="746"/>
                  <a:pt x="3231" y="746"/>
                </a:cubicBezTo>
                <a:lnTo>
                  <a:pt x="3231" y="744"/>
                </a:lnTo>
                <a:cubicBezTo>
                  <a:pt x="3230" y="744"/>
                  <a:pt x="3230" y="744"/>
                  <a:pt x="3229" y="744"/>
                </a:cubicBezTo>
                <a:close/>
                <a:moveTo>
                  <a:pt x="3223" y="744"/>
                </a:moveTo>
                <a:cubicBezTo>
                  <a:pt x="3222" y="751"/>
                  <a:pt x="3228" y="745"/>
                  <a:pt x="3223" y="744"/>
                </a:cubicBezTo>
                <a:close/>
                <a:moveTo>
                  <a:pt x="172" y="744"/>
                </a:moveTo>
                <a:lnTo>
                  <a:pt x="172" y="745"/>
                </a:lnTo>
                <a:cubicBezTo>
                  <a:pt x="172" y="746"/>
                  <a:pt x="167" y="747"/>
                  <a:pt x="170" y="748"/>
                </a:cubicBezTo>
                <a:cubicBezTo>
                  <a:pt x="171" y="746"/>
                  <a:pt x="173" y="750"/>
                  <a:pt x="175" y="749"/>
                </a:cubicBezTo>
                <a:cubicBezTo>
                  <a:pt x="175" y="749"/>
                  <a:pt x="175" y="749"/>
                  <a:pt x="175" y="748"/>
                </a:cubicBezTo>
                <a:cubicBezTo>
                  <a:pt x="175" y="746"/>
                  <a:pt x="174" y="744"/>
                  <a:pt x="172" y="744"/>
                </a:cubicBezTo>
                <a:close/>
                <a:moveTo>
                  <a:pt x="3338" y="744"/>
                </a:moveTo>
                <a:cubicBezTo>
                  <a:pt x="3337" y="744"/>
                  <a:pt x="3337" y="744"/>
                  <a:pt x="3336" y="744"/>
                </a:cubicBezTo>
                <a:lnTo>
                  <a:pt x="3334" y="745"/>
                </a:lnTo>
                <a:lnTo>
                  <a:pt x="3334" y="745"/>
                </a:lnTo>
                <a:lnTo>
                  <a:pt x="3334" y="745"/>
                </a:lnTo>
                <a:lnTo>
                  <a:pt x="3334" y="745"/>
                </a:lnTo>
                <a:lnTo>
                  <a:pt x="3334" y="746"/>
                </a:lnTo>
                <a:cubicBezTo>
                  <a:pt x="3335" y="748"/>
                  <a:pt x="3339" y="746"/>
                  <a:pt x="3340" y="747"/>
                </a:cubicBezTo>
                <a:cubicBezTo>
                  <a:pt x="3340" y="745"/>
                  <a:pt x="3339" y="744"/>
                  <a:pt x="3338" y="744"/>
                </a:cubicBezTo>
                <a:close/>
                <a:moveTo>
                  <a:pt x="3346" y="743"/>
                </a:moveTo>
                <a:cubicBezTo>
                  <a:pt x="3344" y="743"/>
                  <a:pt x="3342" y="744"/>
                  <a:pt x="3342" y="746"/>
                </a:cubicBezTo>
                <a:lnTo>
                  <a:pt x="3342" y="746"/>
                </a:lnTo>
                <a:cubicBezTo>
                  <a:pt x="3347" y="746"/>
                  <a:pt x="3348" y="751"/>
                  <a:pt x="3351" y="749"/>
                </a:cubicBezTo>
                <a:lnTo>
                  <a:pt x="3351" y="744"/>
                </a:lnTo>
                <a:cubicBezTo>
                  <a:pt x="3349" y="744"/>
                  <a:pt x="3347" y="743"/>
                  <a:pt x="3346" y="743"/>
                </a:cubicBezTo>
                <a:close/>
                <a:moveTo>
                  <a:pt x="3304" y="743"/>
                </a:moveTo>
                <a:lnTo>
                  <a:pt x="3304" y="743"/>
                </a:lnTo>
                <a:lnTo>
                  <a:pt x="3304" y="743"/>
                </a:lnTo>
                <a:lnTo>
                  <a:pt x="3304" y="744"/>
                </a:lnTo>
                <a:cubicBezTo>
                  <a:pt x="3304" y="749"/>
                  <a:pt x="3309" y="751"/>
                  <a:pt x="3310" y="747"/>
                </a:cubicBezTo>
                <a:cubicBezTo>
                  <a:pt x="3308" y="748"/>
                  <a:pt x="3307" y="746"/>
                  <a:pt x="3305" y="744"/>
                </a:cubicBezTo>
                <a:lnTo>
                  <a:pt x="3304" y="743"/>
                </a:lnTo>
                <a:lnTo>
                  <a:pt x="3304" y="743"/>
                </a:lnTo>
                <a:close/>
                <a:moveTo>
                  <a:pt x="3290" y="742"/>
                </a:moveTo>
                <a:lnTo>
                  <a:pt x="3290" y="744"/>
                </a:lnTo>
                <a:lnTo>
                  <a:pt x="3290" y="744"/>
                </a:lnTo>
                <a:cubicBezTo>
                  <a:pt x="3290" y="744"/>
                  <a:pt x="3291" y="744"/>
                  <a:pt x="3292" y="744"/>
                </a:cubicBezTo>
                <a:lnTo>
                  <a:pt x="3292" y="742"/>
                </a:lnTo>
                <a:cubicBezTo>
                  <a:pt x="3291" y="742"/>
                  <a:pt x="3290" y="742"/>
                  <a:pt x="3290" y="742"/>
                </a:cubicBezTo>
                <a:close/>
                <a:moveTo>
                  <a:pt x="3297" y="742"/>
                </a:moveTo>
                <a:lnTo>
                  <a:pt x="3297" y="742"/>
                </a:lnTo>
                <a:lnTo>
                  <a:pt x="3297" y="742"/>
                </a:lnTo>
                <a:lnTo>
                  <a:pt x="3297" y="744"/>
                </a:lnTo>
                <a:cubicBezTo>
                  <a:pt x="3297" y="745"/>
                  <a:pt x="3296" y="745"/>
                  <a:pt x="3296" y="748"/>
                </a:cubicBezTo>
                <a:cubicBezTo>
                  <a:pt x="3299" y="748"/>
                  <a:pt x="3298" y="744"/>
                  <a:pt x="3300" y="742"/>
                </a:cubicBezTo>
                <a:lnTo>
                  <a:pt x="3297" y="742"/>
                </a:lnTo>
                <a:lnTo>
                  <a:pt x="3297" y="742"/>
                </a:lnTo>
                <a:close/>
                <a:moveTo>
                  <a:pt x="3381" y="741"/>
                </a:moveTo>
                <a:lnTo>
                  <a:pt x="3381" y="741"/>
                </a:lnTo>
                <a:lnTo>
                  <a:pt x="3381" y="741"/>
                </a:lnTo>
                <a:lnTo>
                  <a:pt x="3381" y="743"/>
                </a:lnTo>
                <a:cubicBezTo>
                  <a:pt x="3381" y="746"/>
                  <a:pt x="3386" y="744"/>
                  <a:pt x="3386" y="741"/>
                </a:cubicBezTo>
                <a:lnTo>
                  <a:pt x="3381" y="741"/>
                </a:lnTo>
                <a:lnTo>
                  <a:pt x="3381" y="741"/>
                </a:lnTo>
                <a:close/>
                <a:moveTo>
                  <a:pt x="3391" y="741"/>
                </a:moveTo>
                <a:cubicBezTo>
                  <a:pt x="3389" y="741"/>
                  <a:pt x="3389" y="745"/>
                  <a:pt x="3394" y="742"/>
                </a:cubicBezTo>
                <a:cubicBezTo>
                  <a:pt x="3393" y="741"/>
                  <a:pt x="3392" y="741"/>
                  <a:pt x="3391" y="741"/>
                </a:cubicBezTo>
                <a:close/>
                <a:moveTo>
                  <a:pt x="3311" y="740"/>
                </a:moveTo>
                <a:cubicBezTo>
                  <a:pt x="3310" y="740"/>
                  <a:pt x="3309" y="741"/>
                  <a:pt x="3308" y="741"/>
                </a:cubicBezTo>
                <a:lnTo>
                  <a:pt x="3307" y="742"/>
                </a:lnTo>
                <a:lnTo>
                  <a:pt x="3307" y="742"/>
                </a:lnTo>
                <a:lnTo>
                  <a:pt x="3307" y="743"/>
                </a:lnTo>
                <a:lnTo>
                  <a:pt x="3307" y="742"/>
                </a:lnTo>
                <a:lnTo>
                  <a:pt x="3308" y="742"/>
                </a:lnTo>
                <a:cubicBezTo>
                  <a:pt x="3311" y="742"/>
                  <a:pt x="3311" y="745"/>
                  <a:pt x="3311" y="748"/>
                </a:cubicBezTo>
                <a:cubicBezTo>
                  <a:pt x="3313" y="748"/>
                  <a:pt x="3316" y="747"/>
                  <a:pt x="3318" y="746"/>
                </a:cubicBezTo>
                <a:cubicBezTo>
                  <a:pt x="3316" y="743"/>
                  <a:pt x="3314" y="741"/>
                  <a:pt x="3311" y="740"/>
                </a:cubicBezTo>
                <a:close/>
                <a:moveTo>
                  <a:pt x="3284" y="740"/>
                </a:moveTo>
                <a:cubicBezTo>
                  <a:pt x="3283" y="740"/>
                  <a:pt x="3283" y="741"/>
                  <a:pt x="3282" y="741"/>
                </a:cubicBezTo>
                <a:cubicBezTo>
                  <a:pt x="3282" y="743"/>
                  <a:pt x="3283" y="744"/>
                  <a:pt x="3284" y="745"/>
                </a:cubicBezTo>
                <a:cubicBezTo>
                  <a:pt x="3285" y="745"/>
                  <a:pt x="3287" y="744"/>
                  <a:pt x="3288" y="742"/>
                </a:cubicBezTo>
                <a:lnTo>
                  <a:pt x="3288" y="742"/>
                </a:lnTo>
                <a:cubicBezTo>
                  <a:pt x="3286" y="742"/>
                  <a:pt x="3285" y="740"/>
                  <a:pt x="3284" y="740"/>
                </a:cubicBezTo>
                <a:close/>
                <a:moveTo>
                  <a:pt x="3323" y="740"/>
                </a:moveTo>
                <a:cubicBezTo>
                  <a:pt x="3321" y="742"/>
                  <a:pt x="3318" y="745"/>
                  <a:pt x="3321" y="749"/>
                </a:cubicBezTo>
                <a:cubicBezTo>
                  <a:pt x="3323" y="749"/>
                  <a:pt x="3323" y="747"/>
                  <a:pt x="3325" y="747"/>
                </a:cubicBezTo>
                <a:lnTo>
                  <a:pt x="3325" y="747"/>
                </a:lnTo>
                <a:cubicBezTo>
                  <a:pt x="3324" y="743"/>
                  <a:pt x="3326" y="741"/>
                  <a:pt x="3323" y="740"/>
                </a:cubicBezTo>
                <a:close/>
                <a:moveTo>
                  <a:pt x="3279" y="739"/>
                </a:moveTo>
                <a:cubicBezTo>
                  <a:pt x="3273" y="740"/>
                  <a:pt x="3277" y="744"/>
                  <a:pt x="3279" y="745"/>
                </a:cubicBezTo>
                <a:cubicBezTo>
                  <a:pt x="3279" y="746"/>
                  <a:pt x="3277" y="747"/>
                  <a:pt x="3279" y="748"/>
                </a:cubicBezTo>
                <a:lnTo>
                  <a:pt x="3279" y="748"/>
                </a:lnTo>
                <a:cubicBezTo>
                  <a:pt x="3281" y="745"/>
                  <a:pt x="3278" y="743"/>
                  <a:pt x="3279" y="739"/>
                </a:cubicBezTo>
                <a:close/>
                <a:moveTo>
                  <a:pt x="3334" y="737"/>
                </a:moveTo>
                <a:lnTo>
                  <a:pt x="3334" y="737"/>
                </a:lnTo>
                <a:lnTo>
                  <a:pt x="3334" y="737"/>
                </a:lnTo>
                <a:lnTo>
                  <a:pt x="3334" y="739"/>
                </a:lnTo>
                <a:cubicBezTo>
                  <a:pt x="3334" y="740"/>
                  <a:pt x="3334" y="740"/>
                  <a:pt x="3335" y="741"/>
                </a:cubicBezTo>
                <a:cubicBezTo>
                  <a:pt x="3335" y="740"/>
                  <a:pt x="3335" y="739"/>
                  <a:pt x="3336" y="739"/>
                </a:cubicBezTo>
                <a:cubicBezTo>
                  <a:pt x="3336" y="739"/>
                  <a:pt x="3336" y="738"/>
                  <a:pt x="3335" y="737"/>
                </a:cubicBezTo>
                <a:lnTo>
                  <a:pt x="3334" y="737"/>
                </a:lnTo>
                <a:lnTo>
                  <a:pt x="3334" y="737"/>
                </a:lnTo>
                <a:close/>
                <a:moveTo>
                  <a:pt x="3263" y="737"/>
                </a:moveTo>
                <a:cubicBezTo>
                  <a:pt x="3265" y="741"/>
                  <a:pt x="3263" y="744"/>
                  <a:pt x="3263" y="748"/>
                </a:cubicBezTo>
                <a:cubicBezTo>
                  <a:pt x="3270" y="749"/>
                  <a:pt x="3268" y="738"/>
                  <a:pt x="3263" y="737"/>
                </a:cubicBezTo>
                <a:close/>
                <a:moveTo>
                  <a:pt x="215" y="736"/>
                </a:moveTo>
                <a:lnTo>
                  <a:pt x="214" y="738"/>
                </a:lnTo>
                <a:lnTo>
                  <a:pt x="217" y="738"/>
                </a:lnTo>
                <a:lnTo>
                  <a:pt x="218" y="736"/>
                </a:lnTo>
                <a:lnTo>
                  <a:pt x="215" y="736"/>
                </a:lnTo>
                <a:close/>
                <a:moveTo>
                  <a:pt x="3358" y="735"/>
                </a:moveTo>
                <a:cubicBezTo>
                  <a:pt x="3359" y="740"/>
                  <a:pt x="3357" y="741"/>
                  <a:pt x="3357" y="745"/>
                </a:cubicBezTo>
                <a:cubicBezTo>
                  <a:pt x="3360" y="745"/>
                  <a:pt x="3361" y="746"/>
                  <a:pt x="3361" y="748"/>
                </a:cubicBezTo>
                <a:lnTo>
                  <a:pt x="3361" y="748"/>
                </a:lnTo>
                <a:cubicBezTo>
                  <a:pt x="3363" y="746"/>
                  <a:pt x="3368" y="746"/>
                  <a:pt x="3367" y="742"/>
                </a:cubicBezTo>
                <a:cubicBezTo>
                  <a:pt x="3363" y="741"/>
                  <a:pt x="3362" y="737"/>
                  <a:pt x="3358" y="735"/>
                </a:cubicBezTo>
                <a:close/>
                <a:moveTo>
                  <a:pt x="211" y="735"/>
                </a:moveTo>
                <a:cubicBezTo>
                  <a:pt x="210" y="735"/>
                  <a:pt x="208" y="735"/>
                  <a:pt x="207" y="737"/>
                </a:cubicBezTo>
                <a:cubicBezTo>
                  <a:pt x="209" y="738"/>
                  <a:pt x="210" y="739"/>
                  <a:pt x="212" y="738"/>
                </a:cubicBezTo>
                <a:lnTo>
                  <a:pt x="213" y="735"/>
                </a:lnTo>
                <a:cubicBezTo>
                  <a:pt x="212" y="735"/>
                  <a:pt x="212" y="735"/>
                  <a:pt x="211" y="735"/>
                </a:cubicBezTo>
                <a:close/>
                <a:moveTo>
                  <a:pt x="133" y="735"/>
                </a:moveTo>
                <a:cubicBezTo>
                  <a:pt x="130" y="735"/>
                  <a:pt x="128" y="736"/>
                  <a:pt x="129" y="740"/>
                </a:cubicBezTo>
                <a:cubicBezTo>
                  <a:pt x="133" y="742"/>
                  <a:pt x="134" y="739"/>
                  <a:pt x="135" y="736"/>
                </a:cubicBezTo>
                <a:lnTo>
                  <a:pt x="135" y="735"/>
                </a:lnTo>
                <a:cubicBezTo>
                  <a:pt x="134" y="735"/>
                  <a:pt x="133" y="735"/>
                  <a:pt x="133" y="735"/>
                </a:cubicBezTo>
                <a:close/>
                <a:moveTo>
                  <a:pt x="196" y="734"/>
                </a:moveTo>
                <a:cubicBezTo>
                  <a:pt x="195" y="734"/>
                  <a:pt x="195" y="734"/>
                  <a:pt x="194" y="735"/>
                </a:cubicBezTo>
                <a:cubicBezTo>
                  <a:pt x="193" y="737"/>
                  <a:pt x="198" y="738"/>
                  <a:pt x="197" y="735"/>
                </a:cubicBezTo>
                <a:lnTo>
                  <a:pt x="198" y="735"/>
                </a:lnTo>
                <a:cubicBezTo>
                  <a:pt x="197" y="735"/>
                  <a:pt x="197" y="734"/>
                  <a:pt x="196" y="734"/>
                </a:cubicBezTo>
                <a:close/>
                <a:moveTo>
                  <a:pt x="3395" y="733"/>
                </a:moveTo>
                <a:cubicBezTo>
                  <a:pt x="3394" y="734"/>
                  <a:pt x="3394" y="734"/>
                  <a:pt x="3394" y="735"/>
                </a:cubicBezTo>
                <a:cubicBezTo>
                  <a:pt x="3391" y="735"/>
                  <a:pt x="3389" y="735"/>
                  <a:pt x="3389" y="738"/>
                </a:cubicBezTo>
                <a:cubicBezTo>
                  <a:pt x="3392" y="736"/>
                  <a:pt x="3395" y="740"/>
                  <a:pt x="3396" y="736"/>
                </a:cubicBezTo>
                <a:cubicBezTo>
                  <a:pt x="3395" y="736"/>
                  <a:pt x="3395" y="736"/>
                  <a:pt x="3395" y="736"/>
                </a:cubicBezTo>
                <a:lnTo>
                  <a:pt x="3395" y="736"/>
                </a:lnTo>
                <a:cubicBezTo>
                  <a:pt x="3396" y="735"/>
                  <a:pt x="3396" y="734"/>
                  <a:pt x="3395" y="733"/>
                </a:cubicBezTo>
                <a:close/>
                <a:moveTo>
                  <a:pt x="174" y="733"/>
                </a:moveTo>
                <a:cubicBezTo>
                  <a:pt x="173" y="741"/>
                  <a:pt x="190" y="738"/>
                  <a:pt x="193" y="736"/>
                </a:cubicBezTo>
                <a:lnTo>
                  <a:pt x="193" y="736"/>
                </a:lnTo>
                <a:cubicBezTo>
                  <a:pt x="185" y="731"/>
                  <a:pt x="181" y="738"/>
                  <a:pt x="174" y="733"/>
                </a:cubicBezTo>
                <a:close/>
                <a:moveTo>
                  <a:pt x="158" y="733"/>
                </a:moveTo>
                <a:cubicBezTo>
                  <a:pt x="154" y="733"/>
                  <a:pt x="152" y="734"/>
                  <a:pt x="151" y="739"/>
                </a:cubicBezTo>
                <a:lnTo>
                  <a:pt x="151" y="738"/>
                </a:lnTo>
                <a:cubicBezTo>
                  <a:pt x="154" y="739"/>
                  <a:pt x="155" y="737"/>
                  <a:pt x="156" y="736"/>
                </a:cubicBezTo>
                <a:cubicBezTo>
                  <a:pt x="159" y="741"/>
                  <a:pt x="165" y="740"/>
                  <a:pt x="169" y="738"/>
                </a:cubicBezTo>
                <a:cubicBezTo>
                  <a:pt x="170" y="736"/>
                  <a:pt x="170" y="735"/>
                  <a:pt x="169" y="733"/>
                </a:cubicBezTo>
                <a:cubicBezTo>
                  <a:pt x="165" y="734"/>
                  <a:pt x="161" y="733"/>
                  <a:pt x="158" y="733"/>
                </a:cubicBezTo>
                <a:close/>
                <a:moveTo>
                  <a:pt x="144" y="731"/>
                </a:moveTo>
                <a:cubicBezTo>
                  <a:pt x="143" y="734"/>
                  <a:pt x="145" y="739"/>
                  <a:pt x="146" y="736"/>
                </a:cubicBezTo>
                <a:cubicBezTo>
                  <a:pt x="144" y="735"/>
                  <a:pt x="146" y="732"/>
                  <a:pt x="144" y="731"/>
                </a:cubicBezTo>
                <a:lnTo>
                  <a:pt x="144" y="731"/>
                </a:lnTo>
                <a:close/>
                <a:moveTo>
                  <a:pt x="3264" y="729"/>
                </a:moveTo>
                <a:lnTo>
                  <a:pt x="3264" y="731"/>
                </a:lnTo>
                <a:lnTo>
                  <a:pt x="3264" y="731"/>
                </a:lnTo>
                <a:cubicBezTo>
                  <a:pt x="3265" y="731"/>
                  <a:pt x="3265" y="731"/>
                  <a:pt x="3266" y="731"/>
                </a:cubicBezTo>
                <a:lnTo>
                  <a:pt x="3266" y="729"/>
                </a:lnTo>
                <a:cubicBezTo>
                  <a:pt x="3265" y="729"/>
                  <a:pt x="3265" y="729"/>
                  <a:pt x="3264" y="729"/>
                </a:cubicBezTo>
                <a:close/>
                <a:moveTo>
                  <a:pt x="3371" y="727"/>
                </a:moveTo>
                <a:cubicBezTo>
                  <a:pt x="3368" y="731"/>
                  <a:pt x="3374" y="742"/>
                  <a:pt x="3376" y="736"/>
                </a:cubicBezTo>
                <a:cubicBezTo>
                  <a:pt x="3372" y="736"/>
                  <a:pt x="3373" y="730"/>
                  <a:pt x="3371" y="727"/>
                </a:cubicBezTo>
                <a:lnTo>
                  <a:pt x="3371" y="727"/>
                </a:lnTo>
                <a:close/>
                <a:moveTo>
                  <a:pt x="165" y="726"/>
                </a:moveTo>
                <a:cubicBezTo>
                  <a:pt x="165" y="728"/>
                  <a:pt x="164" y="729"/>
                  <a:pt x="166" y="730"/>
                </a:cubicBezTo>
                <a:cubicBezTo>
                  <a:pt x="166" y="728"/>
                  <a:pt x="167" y="728"/>
                  <a:pt x="168" y="727"/>
                </a:cubicBezTo>
                <a:lnTo>
                  <a:pt x="168" y="727"/>
                </a:lnTo>
                <a:cubicBezTo>
                  <a:pt x="167" y="726"/>
                  <a:pt x="166" y="726"/>
                  <a:pt x="165" y="726"/>
                </a:cubicBezTo>
                <a:close/>
                <a:moveTo>
                  <a:pt x="127" y="726"/>
                </a:moveTo>
                <a:lnTo>
                  <a:pt x="127" y="727"/>
                </a:lnTo>
                <a:lnTo>
                  <a:pt x="127" y="727"/>
                </a:lnTo>
                <a:lnTo>
                  <a:pt x="127" y="728"/>
                </a:lnTo>
                <a:cubicBezTo>
                  <a:pt x="127" y="730"/>
                  <a:pt x="128" y="731"/>
                  <a:pt x="130" y="731"/>
                </a:cubicBezTo>
                <a:cubicBezTo>
                  <a:pt x="130" y="729"/>
                  <a:pt x="130" y="728"/>
                  <a:pt x="129" y="727"/>
                </a:cubicBezTo>
                <a:lnTo>
                  <a:pt x="127" y="727"/>
                </a:lnTo>
                <a:lnTo>
                  <a:pt x="127" y="726"/>
                </a:lnTo>
                <a:close/>
                <a:moveTo>
                  <a:pt x="3371" y="722"/>
                </a:moveTo>
                <a:cubicBezTo>
                  <a:pt x="3371" y="722"/>
                  <a:pt x="3370" y="723"/>
                  <a:pt x="3370" y="724"/>
                </a:cubicBezTo>
                <a:cubicBezTo>
                  <a:pt x="3372" y="726"/>
                  <a:pt x="3373" y="723"/>
                  <a:pt x="3371" y="722"/>
                </a:cubicBezTo>
                <a:close/>
                <a:moveTo>
                  <a:pt x="3388" y="722"/>
                </a:moveTo>
                <a:lnTo>
                  <a:pt x="3388" y="722"/>
                </a:lnTo>
                <a:lnTo>
                  <a:pt x="3388" y="722"/>
                </a:lnTo>
                <a:lnTo>
                  <a:pt x="3390" y="728"/>
                </a:lnTo>
                <a:cubicBezTo>
                  <a:pt x="3390" y="730"/>
                  <a:pt x="3391" y="731"/>
                  <a:pt x="3391" y="733"/>
                </a:cubicBezTo>
                <a:cubicBezTo>
                  <a:pt x="3392" y="730"/>
                  <a:pt x="3392" y="726"/>
                  <a:pt x="3391" y="722"/>
                </a:cubicBezTo>
                <a:lnTo>
                  <a:pt x="3388" y="722"/>
                </a:lnTo>
                <a:lnTo>
                  <a:pt x="3388" y="722"/>
                </a:lnTo>
                <a:close/>
                <a:moveTo>
                  <a:pt x="3335" y="721"/>
                </a:moveTo>
                <a:cubicBezTo>
                  <a:pt x="3331" y="721"/>
                  <a:pt x="3329" y="724"/>
                  <a:pt x="3327" y="723"/>
                </a:cubicBezTo>
                <a:lnTo>
                  <a:pt x="3326" y="723"/>
                </a:lnTo>
                <a:lnTo>
                  <a:pt x="3325" y="722"/>
                </a:lnTo>
                <a:lnTo>
                  <a:pt x="3325" y="723"/>
                </a:lnTo>
                <a:lnTo>
                  <a:pt x="3326" y="723"/>
                </a:lnTo>
                <a:lnTo>
                  <a:pt x="3326" y="724"/>
                </a:lnTo>
                <a:cubicBezTo>
                  <a:pt x="3327" y="726"/>
                  <a:pt x="3327" y="726"/>
                  <a:pt x="3326" y="730"/>
                </a:cubicBezTo>
                <a:cubicBezTo>
                  <a:pt x="3327" y="730"/>
                  <a:pt x="3328" y="730"/>
                  <a:pt x="3330" y="730"/>
                </a:cubicBezTo>
                <a:cubicBezTo>
                  <a:pt x="3329" y="725"/>
                  <a:pt x="3331" y="724"/>
                  <a:pt x="3334" y="722"/>
                </a:cubicBezTo>
                <a:cubicBezTo>
                  <a:pt x="3334" y="722"/>
                  <a:pt x="3334" y="723"/>
                  <a:pt x="3334" y="723"/>
                </a:cubicBezTo>
                <a:cubicBezTo>
                  <a:pt x="3334" y="725"/>
                  <a:pt x="3336" y="727"/>
                  <a:pt x="3338" y="726"/>
                </a:cubicBezTo>
                <a:cubicBezTo>
                  <a:pt x="3338" y="725"/>
                  <a:pt x="3338" y="723"/>
                  <a:pt x="3337" y="721"/>
                </a:cubicBezTo>
                <a:cubicBezTo>
                  <a:pt x="3336" y="721"/>
                  <a:pt x="3335" y="721"/>
                  <a:pt x="3335" y="721"/>
                </a:cubicBezTo>
                <a:close/>
                <a:moveTo>
                  <a:pt x="3356" y="719"/>
                </a:moveTo>
                <a:lnTo>
                  <a:pt x="3356" y="723"/>
                </a:lnTo>
                <a:cubicBezTo>
                  <a:pt x="3357" y="723"/>
                  <a:pt x="3358" y="723"/>
                  <a:pt x="3358" y="723"/>
                </a:cubicBezTo>
                <a:lnTo>
                  <a:pt x="3358" y="719"/>
                </a:lnTo>
                <a:cubicBezTo>
                  <a:pt x="3358" y="719"/>
                  <a:pt x="3357" y="719"/>
                  <a:pt x="3356" y="719"/>
                </a:cubicBezTo>
                <a:close/>
                <a:moveTo>
                  <a:pt x="123" y="718"/>
                </a:moveTo>
                <a:cubicBezTo>
                  <a:pt x="123" y="720"/>
                  <a:pt x="123" y="721"/>
                  <a:pt x="122" y="722"/>
                </a:cubicBezTo>
                <a:cubicBezTo>
                  <a:pt x="125" y="723"/>
                  <a:pt x="127" y="723"/>
                  <a:pt x="127" y="719"/>
                </a:cubicBezTo>
                <a:lnTo>
                  <a:pt x="123" y="718"/>
                </a:lnTo>
                <a:close/>
                <a:moveTo>
                  <a:pt x="3395" y="717"/>
                </a:moveTo>
                <a:cubicBezTo>
                  <a:pt x="3397" y="720"/>
                  <a:pt x="3395" y="721"/>
                  <a:pt x="3395" y="725"/>
                </a:cubicBezTo>
                <a:cubicBezTo>
                  <a:pt x="3400" y="727"/>
                  <a:pt x="3398" y="726"/>
                  <a:pt x="3397" y="731"/>
                </a:cubicBezTo>
                <a:cubicBezTo>
                  <a:pt x="3403" y="735"/>
                  <a:pt x="3402" y="725"/>
                  <a:pt x="3408" y="726"/>
                </a:cubicBezTo>
                <a:cubicBezTo>
                  <a:pt x="3409" y="721"/>
                  <a:pt x="3403" y="724"/>
                  <a:pt x="3401" y="722"/>
                </a:cubicBezTo>
                <a:cubicBezTo>
                  <a:pt x="3401" y="720"/>
                  <a:pt x="3403" y="720"/>
                  <a:pt x="3403" y="719"/>
                </a:cubicBezTo>
                <a:lnTo>
                  <a:pt x="3403" y="718"/>
                </a:lnTo>
                <a:cubicBezTo>
                  <a:pt x="3401" y="717"/>
                  <a:pt x="3398" y="716"/>
                  <a:pt x="3395" y="717"/>
                </a:cubicBezTo>
                <a:close/>
                <a:moveTo>
                  <a:pt x="152" y="717"/>
                </a:moveTo>
                <a:cubicBezTo>
                  <a:pt x="152" y="718"/>
                  <a:pt x="151" y="718"/>
                  <a:pt x="151" y="719"/>
                </a:cubicBezTo>
                <a:lnTo>
                  <a:pt x="151" y="719"/>
                </a:lnTo>
                <a:cubicBezTo>
                  <a:pt x="152" y="719"/>
                  <a:pt x="152" y="720"/>
                  <a:pt x="152" y="720"/>
                </a:cubicBezTo>
                <a:cubicBezTo>
                  <a:pt x="153" y="719"/>
                  <a:pt x="153" y="719"/>
                  <a:pt x="154" y="718"/>
                </a:cubicBezTo>
                <a:cubicBezTo>
                  <a:pt x="153" y="718"/>
                  <a:pt x="153" y="717"/>
                  <a:pt x="152" y="717"/>
                </a:cubicBezTo>
                <a:close/>
                <a:moveTo>
                  <a:pt x="158" y="716"/>
                </a:moveTo>
                <a:lnTo>
                  <a:pt x="158" y="716"/>
                </a:lnTo>
                <a:cubicBezTo>
                  <a:pt x="156" y="720"/>
                  <a:pt x="163" y="722"/>
                  <a:pt x="164" y="718"/>
                </a:cubicBezTo>
                <a:cubicBezTo>
                  <a:pt x="163" y="717"/>
                  <a:pt x="160" y="716"/>
                  <a:pt x="158" y="716"/>
                </a:cubicBezTo>
                <a:close/>
                <a:moveTo>
                  <a:pt x="3257" y="715"/>
                </a:moveTo>
                <a:lnTo>
                  <a:pt x="3258" y="715"/>
                </a:lnTo>
                <a:cubicBezTo>
                  <a:pt x="3257" y="718"/>
                  <a:pt x="3254" y="723"/>
                  <a:pt x="3257" y="723"/>
                </a:cubicBezTo>
                <a:cubicBezTo>
                  <a:pt x="3259" y="722"/>
                  <a:pt x="3259" y="716"/>
                  <a:pt x="3257" y="715"/>
                </a:cubicBezTo>
                <a:close/>
                <a:moveTo>
                  <a:pt x="3274" y="713"/>
                </a:moveTo>
                <a:cubicBezTo>
                  <a:pt x="3273" y="713"/>
                  <a:pt x="3272" y="713"/>
                  <a:pt x="3271" y="713"/>
                </a:cubicBezTo>
                <a:cubicBezTo>
                  <a:pt x="3273" y="717"/>
                  <a:pt x="3276" y="716"/>
                  <a:pt x="3280" y="717"/>
                </a:cubicBezTo>
                <a:cubicBezTo>
                  <a:pt x="3280" y="717"/>
                  <a:pt x="3280" y="716"/>
                  <a:pt x="3280" y="715"/>
                </a:cubicBezTo>
                <a:lnTo>
                  <a:pt x="3280" y="714"/>
                </a:lnTo>
                <a:lnTo>
                  <a:pt x="3281" y="714"/>
                </a:lnTo>
                <a:lnTo>
                  <a:pt x="3280" y="714"/>
                </a:lnTo>
                <a:lnTo>
                  <a:pt x="3280" y="714"/>
                </a:lnTo>
                <a:lnTo>
                  <a:pt x="3279" y="713"/>
                </a:lnTo>
                <a:cubicBezTo>
                  <a:pt x="3277" y="713"/>
                  <a:pt x="3275" y="713"/>
                  <a:pt x="3274" y="713"/>
                </a:cubicBezTo>
                <a:close/>
                <a:moveTo>
                  <a:pt x="3415" y="712"/>
                </a:moveTo>
                <a:cubicBezTo>
                  <a:pt x="3414" y="712"/>
                  <a:pt x="3412" y="712"/>
                  <a:pt x="3412" y="714"/>
                </a:cubicBezTo>
                <a:cubicBezTo>
                  <a:pt x="3413" y="715"/>
                  <a:pt x="3416" y="715"/>
                  <a:pt x="3417" y="716"/>
                </a:cubicBezTo>
                <a:lnTo>
                  <a:pt x="3417" y="716"/>
                </a:lnTo>
                <a:cubicBezTo>
                  <a:pt x="3418" y="714"/>
                  <a:pt x="3417" y="713"/>
                  <a:pt x="3415" y="712"/>
                </a:cubicBezTo>
                <a:close/>
                <a:moveTo>
                  <a:pt x="3243" y="712"/>
                </a:moveTo>
                <a:lnTo>
                  <a:pt x="3243" y="713"/>
                </a:lnTo>
                <a:lnTo>
                  <a:pt x="3243" y="713"/>
                </a:lnTo>
                <a:cubicBezTo>
                  <a:pt x="3242" y="716"/>
                  <a:pt x="3244" y="719"/>
                  <a:pt x="3246" y="719"/>
                </a:cubicBezTo>
                <a:cubicBezTo>
                  <a:pt x="3247" y="719"/>
                  <a:pt x="3245" y="716"/>
                  <a:pt x="3244" y="714"/>
                </a:cubicBezTo>
                <a:lnTo>
                  <a:pt x="3243" y="713"/>
                </a:lnTo>
                <a:lnTo>
                  <a:pt x="3243" y="712"/>
                </a:lnTo>
                <a:lnTo>
                  <a:pt x="3243" y="712"/>
                </a:lnTo>
                <a:close/>
                <a:moveTo>
                  <a:pt x="3393" y="712"/>
                </a:moveTo>
                <a:cubicBezTo>
                  <a:pt x="3392" y="712"/>
                  <a:pt x="3393" y="715"/>
                  <a:pt x="3395" y="712"/>
                </a:cubicBezTo>
                <a:cubicBezTo>
                  <a:pt x="3394" y="711"/>
                  <a:pt x="3393" y="711"/>
                  <a:pt x="3393" y="712"/>
                </a:cubicBezTo>
                <a:close/>
                <a:moveTo>
                  <a:pt x="3378" y="711"/>
                </a:moveTo>
                <a:lnTo>
                  <a:pt x="3379" y="712"/>
                </a:lnTo>
                <a:cubicBezTo>
                  <a:pt x="3380" y="717"/>
                  <a:pt x="3376" y="719"/>
                  <a:pt x="3375" y="724"/>
                </a:cubicBezTo>
                <a:cubicBezTo>
                  <a:pt x="3381" y="723"/>
                  <a:pt x="3382" y="719"/>
                  <a:pt x="3385" y="718"/>
                </a:cubicBezTo>
                <a:cubicBezTo>
                  <a:pt x="3381" y="718"/>
                  <a:pt x="3381" y="713"/>
                  <a:pt x="3378" y="711"/>
                </a:cubicBezTo>
                <a:close/>
                <a:moveTo>
                  <a:pt x="3311" y="711"/>
                </a:moveTo>
                <a:cubicBezTo>
                  <a:pt x="3311" y="711"/>
                  <a:pt x="3310" y="711"/>
                  <a:pt x="3310" y="711"/>
                </a:cubicBezTo>
                <a:cubicBezTo>
                  <a:pt x="3309" y="714"/>
                  <a:pt x="3307" y="716"/>
                  <a:pt x="3309" y="718"/>
                </a:cubicBezTo>
                <a:lnTo>
                  <a:pt x="3309" y="719"/>
                </a:lnTo>
                <a:cubicBezTo>
                  <a:pt x="3313" y="719"/>
                  <a:pt x="3313" y="716"/>
                  <a:pt x="3314" y="712"/>
                </a:cubicBezTo>
                <a:cubicBezTo>
                  <a:pt x="3313" y="712"/>
                  <a:pt x="3312" y="711"/>
                  <a:pt x="3311" y="711"/>
                </a:cubicBezTo>
                <a:close/>
                <a:moveTo>
                  <a:pt x="3234" y="711"/>
                </a:moveTo>
                <a:cubicBezTo>
                  <a:pt x="3233" y="718"/>
                  <a:pt x="3239" y="712"/>
                  <a:pt x="3234" y="711"/>
                </a:cubicBezTo>
                <a:close/>
                <a:moveTo>
                  <a:pt x="199" y="711"/>
                </a:moveTo>
                <a:cubicBezTo>
                  <a:pt x="200" y="715"/>
                  <a:pt x="196" y="712"/>
                  <a:pt x="196" y="715"/>
                </a:cubicBezTo>
                <a:cubicBezTo>
                  <a:pt x="200" y="715"/>
                  <a:pt x="199" y="717"/>
                  <a:pt x="203" y="719"/>
                </a:cubicBezTo>
                <a:cubicBezTo>
                  <a:pt x="204" y="717"/>
                  <a:pt x="207" y="716"/>
                  <a:pt x="206" y="713"/>
                </a:cubicBezTo>
                <a:lnTo>
                  <a:pt x="205" y="712"/>
                </a:lnTo>
                <a:lnTo>
                  <a:pt x="205" y="712"/>
                </a:lnTo>
                <a:lnTo>
                  <a:pt x="205" y="712"/>
                </a:lnTo>
                <a:lnTo>
                  <a:pt x="205" y="712"/>
                </a:lnTo>
                <a:lnTo>
                  <a:pt x="203" y="713"/>
                </a:lnTo>
                <a:cubicBezTo>
                  <a:pt x="202" y="713"/>
                  <a:pt x="201" y="714"/>
                  <a:pt x="199" y="711"/>
                </a:cubicBezTo>
                <a:close/>
                <a:moveTo>
                  <a:pt x="3229" y="711"/>
                </a:moveTo>
                <a:cubicBezTo>
                  <a:pt x="3227" y="711"/>
                  <a:pt x="3227" y="712"/>
                  <a:pt x="3226" y="714"/>
                </a:cubicBezTo>
                <a:lnTo>
                  <a:pt x="3226" y="715"/>
                </a:lnTo>
                <a:lnTo>
                  <a:pt x="3226" y="715"/>
                </a:lnTo>
                <a:lnTo>
                  <a:pt x="3226" y="715"/>
                </a:lnTo>
                <a:lnTo>
                  <a:pt x="3226" y="715"/>
                </a:lnTo>
                <a:lnTo>
                  <a:pt x="3228" y="715"/>
                </a:lnTo>
                <a:cubicBezTo>
                  <a:pt x="3229" y="714"/>
                  <a:pt x="3229" y="712"/>
                  <a:pt x="3229" y="711"/>
                </a:cubicBezTo>
                <a:close/>
                <a:moveTo>
                  <a:pt x="210" y="711"/>
                </a:moveTo>
                <a:cubicBezTo>
                  <a:pt x="211" y="714"/>
                  <a:pt x="206" y="718"/>
                  <a:pt x="210" y="719"/>
                </a:cubicBezTo>
                <a:lnTo>
                  <a:pt x="211" y="719"/>
                </a:lnTo>
                <a:cubicBezTo>
                  <a:pt x="213" y="718"/>
                  <a:pt x="209" y="713"/>
                  <a:pt x="215" y="716"/>
                </a:cubicBezTo>
                <a:lnTo>
                  <a:pt x="215" y="711"/>
                </a:lnTo>
                <a:cubicBezTo>
                  <a:pt x="214" y="711"/>
                  <a:pt x="212" y="711"/>
                  <a:pt x="210" y="711"/>
                </a:cubicBezTo>
                <a:close/>
                <a:moveTo>
                  <a:pt x="3359" y="710"/>
                </a:moveTo>
                <a:lnTo>
                  <a:pt x="3359" y="713"/>
                </a:lnTo>
                <a:cubicBezTo>
                  <a:pt x="3360" y="713"/>
                  <a:pt x="3361" y="713"/>
                  <a:pt x="3361" y="713"/>
                </a:cubicBezTo>
                <a:lnTo>
                  <a:pt x="3361" y="710"/>
                </a:lnTo>
                <a:cubicBezTo>
                  <a:pt x="3361" y="710"/>
                  <a:pt x="3360" y="710"/>
                  <a:pt x="3359" y="710"/>
                </a:cubicBezTo>
                <a:close/>
                <a:moveTo>
                  <a:pt x="3369" y="710"/>
                </a:moveTo>
                <a:cubicBezTo>
                  <a:pt x="3368" y="709"/>
                  <a:pt x="3367" y="709"/>
                  <a:pt x="3367" y="710"/>
                </a:cubicBezTo>
                <a:cubicBezTo>
                  <a:pt x="3366" y="712"/>
                  <a:pt x="3363" y="716"/>
                  <a:pt x="3367" y="716"/>
                </a:cubicBezTo>
                <a:cubicBezTo>
                  <a:pt x="3366" y="712"/>
                  <a:pt x="3372" y="715"/>
                  <a:pt x="3372" y="716"/>
                </a:cubicBezTo>
                <a:cubicBezTo>
                  <a:pt x="3373" y="715"/>
                  <a:pt x="3373" y="712"/>
                  <a:pt x="3374" y="711"/>
                </a:cubicBezTo>
                <a:lnTo>
                  <a:pt x="3374" y="710"/>
                </a:lnTo>
                <a:cubicBezTo>
                  <a:pt x="3371" y="711"/>
                  <a:pt x="3370" y="710"/>
                  <a:pt x="3369" y="710"/>
                </a:cubicBezTo>
                <a:close/>
                <a:moveTo>
                  <a:pt x="198" y="707"/>
                </a:moveTo>
                <a:lnTo>
                  <a:pt x="198" y="709"/>
                </a:lnTo>
                <a:cubicBezTo>
                  <a:pt x="198" y="709"/>
                  <a:pt x="199" y="709"/>
                  <a:pt x="200" y="709"/>
                </a:cubicBezTo>
                <a:lnTo>
                  <a:pt x="200" y="707"/>
                </a:lnTo>
                <a:cubicBezTo>
                  <a:pt x="199" y="707"/>
                  <a:pt x="198" y="707"/>
                  <a:pt x="198" y="707"/>
                </a:cubicBezTo>
                <a:close/>
                <a:moveTo>
                  <a:pt x="3308" y="705"/>
                </a:moveTo>
                <a:cubicBezTo>
                  <a:pt x="3307" y="706"/>
                  <a:pt x="3306" y="706"/>
                  <a:pt x="3306" y="708"/>
                </a:cubicBezTo>
                <a:cubicBezTo>
                  <a:pt x="3307" y="709"/>
                  <a:pt x="3310" y="709"/>
                  <a:pt x="3310" y="705"/>
                </a:cubicBezTo>
                <a:lnTo>
                  <a:pt x="3310" y="705"/>
                </a:lnTo>
                <a:cubicBezTo>
                  <a:pt x="3309" y="705"/>
                  <a:pt x="3309" y="705"/>
                  <a:pt x="3308" y="705"/>
                </a:cubicBezTo>
                <a:close/>
                <a:moveTo>
                  <a:pt x="180" y="705"/>
                </a:moveTo>
                <a:cubicBezTo>
                  <a:pt x="177" y="705"/>
                  <a:pt x="174" y="705"/>
                  <a:pt x="171" y="706"/>
                </a:cubicBezTo>
                <a:cubicBezTo>
                  <a:pt x="172" y="707"/>
                  <a:pt x="173" y="709"/>
                  <a:pt x="173" y="712"/>
                </a:cubicBezTo>
                <a:cubicBezTo>
                  <a:pt x="170" y="713"/>
                  <a:pt x="169" y="717"/>
                  <a:pt x="167" y="720"/>
                </a:cubicBezTo>
                <a:lnTo>
                  <a:pt x="167" y="720"/>
                </a:lnTo>
                <a:cubicBezTo>
                  <a:pt x="170" y="721"/>
                  <a:pt x="173" y="723"/>
                  <a:pt x="178" y="724"/>
                </a:cubicBezTo>
                <a:cubicBezTo>
                  <a:pt x="180" y="717"/>
                  <a:pt x="191" y="724"/>
                  <a:pt x="196" y="717"/>
                </a:cubicBezTo>
                <a:cubicBezTo>
                  <a:pt x="187" y="718"/>
                  <a:pt x="196" y="708"/>
                  <a:pt x="192" y="706"/>
                </a:cubicBezTo>
                <a:cubicBezTo>
                  <a:pt x="191" y="708"/>
                  <a:pt x="192" y="712"/>
                  <a:pt x="190" y="712"/>
                </a:cubicBezTo>
                <a:cubicBezTo>
                  <a:pt x="186" y="711"/>
                  <a:pt x="186" y="708"/>
                  <a:pt x="189" y="706"/>
                </a:cubicBezTo>
                <a:cubicBezTo>
                  <a:pt x="186" y="706"/>
                  <a:pt x="183" y="705"/>
                  <a:pt x="180" y="705"/>
                </a:cubicBezTo>
                <a:close/>
                <a:moveTo>
                  <a:pt x="3293" y="705"/>
                </a:moveTo>
                <a:cubicBezTo>
                  <a:pt x="3291" y="705"/>
                  <a:pt x="3289" y="705"/>
                  <a:pt x="3288" y="706"/>
                </a:cubicBezTo>
                <a:cubicBezTo>
                  <a:pt x="3287" y="711"/>
                  <a:pt x="3294" y="707"/>
                  <a:pt x="3297" y="708"/>
                </a:cubicBezTo>
                <a:lnTo>
                  <a:pt x="3297" y="708"/>
                </a:lnTo>
                <a:cubicBezTo>
                  <a:pt x="3296" y="706"/>
                  <a:pt x="3295" y="705"/>
                  <a:pt x="3293" y="705"/>
                </a:cubicBezTo>
                <a:close/>
                <a:moveTo>
                  <a:pt x="3356" y="705"/>
                </a:moveTo>
                <a:cubicBezTo>
                  <a:pt x="3357" y="707"/>
                  <a:pt x="3355" y="712"/>
                  <a:pt x="3358" y="710"/>
                </a:cubicBezTo>
                <a:lnTo>
                  <a:pt x="3358" y="710"/>
                </a:lnTo>
                <a:cubicBezTo>
                  <a:pt x="3359" y="708"/>
                  <a:pt x="3358" y="706"/>
                  <a:pt x="3356" y="705"/>
                </a:cubicBezTo>
                <a:close/>
                <a:moveTo>
                  <a:pt x="208" y="705"/>
                </a:moveTo>
                <a:cubicBezTo>
                  <a:pt x="208" y="708"/>
                  <a:pt x="202" y="703"/>
                  <a:pt x="203" y="707"/>
                </a:cubicBezTo>
                <a:lnTo>
                  <a:pt x="203" y="707"/>
                </a:lnTo>
                <a:cubicBezTo>
                  <a:pt x="204" y="712"/>
                  <a:pt x="211" y="706"/>
                  <a:pt x="208" y="705"/>
                </a:cubicBezTo>
                <a:close/>
                <a:moveTo>
                  <a:pt x="3398" y="704"/>
                </a:moveTo>
                <a:lnTo>
                  <a:pt x="3398" y="708"/>
                </a:lnTo>
                <a:cubicBezTo>
                  <a:pt x="3399" y="708"/>
                  <a:pt x="3400" y="708"/>
                  <a:pt x="3401" y="708"/>
                </a:cubicBezTo>
                <a:cubicBezTo>
                  <a:pt x="3401" y="705"/>
                  <a:pt x="3400" y="704"/>
                  <a:pt x="3398" y="704"/>
                </a:cubicBezTo>
                <a:close/>
                <a:moveTo>
                  <a:pt x="3275" y="704"/>
                </a:moveTo>
                <a:cubicBezTo>
                  <a:pt x="3274" y="704"/>
                  <a:pt x="3273" y="705"/>
                  <a:pt x="3272" y="706"/>
                </a:cubicBezTo>
                <a:cubicBezTo>
                  <a:pt x="3272" y="709"/>
                  <a:pt x="3275" y="709"/>
                  <a:pt x="3277" y="709"/>
                </a:cubicBezTo>
                <a:lnTo>
                  <a:pt x="3278" y="709"/>
                </a:lnTo>
                <a:cubicBezTo>
                  <a:pt x="3278" y="707"/>
                  <a:pt x="3278" y="705"/>
                  <a:pt x="3276" y="705"/>
                </a:cubicBezTo>
                <a:cubicBezTo>
                  <a:pt x="3276" y="704"/>
                  <a:pt x="3276" y="704"/>
                  <a:pt x="3275" y="704"/>
                </a:cubicBezTo>
                <a:close/>
                <a:moveTo>
                  <a:pt x="3408" y="704"/>
                </a:moveTo>
                <a:lnTo>
                  <a:pt x="3408" y="708"/>
                </a:lnTo>
                <a:lnTo>
                  <a:pt x="3413" y="708"/>
                </a:lnTo>
                <a:lnTo>
                  <a:pt x="3413" y="708"/>
                </a:lnTo>
                <a:cubicBezTo>
                  <a:pt x="3413" y="705"/>
                  <a:pt x="3411" y="704"/>
                  <a:pt x="3408" y="704"/>
                </a:cubicBezTo>
                <a:close/>
                <a:moveTo>
                  <a:pt x="3267" y="704"/>
                </a:moveTo>
                <a:cubicBezTo>
                  <a:pt x="3265" y="705"/>
                  <a:pt x="3268" y="708"/>
                  <a:pt x="3269" y="707"/>
                </a:cubicBezTo>
                <a:lnTo>
                  <a:pt x="3269" y="706"/>
                </a:lnTo>
                <a:lnTo>
                  <a:pt x="3269" y="706"/>
                </a:lnTo>
                <a:lnTo>
                  <a:pt x="3269" y="706"/>
                </a:lnTo>
                <a:lnTo>
                  <a:pt x="3269" y="706"/>
                </a:lnTo>
                <a:lnTo>
                  <a:pt x="3269" y="706"/>
                </a:lnTo>
                <a:cubicBezTo>
                  <a:pt x="3268" y="705"/>
                  <a:pt x="3268" y="704"/>
                  <a:pt x="3267" y="704"/>
                </a:cubicBezTo>
                <a:close/>
                <a:moveTo>
                  <a:pt x="3343" y="701"/>
                </a:moveTo>
                <a:cubicBezTo>
                  <a:pt x="3342" y="701"/>
                  <a:pt x="3341" y="702"/>
                  <a:pt x="3339" y="702"/>
                </a:cubicBezTo>
                <a:lnTo>
                  <a:pt x="3339" y="702"/>
                </a:lnTo>
                <a:cubicBezTo>
                  <a:pt x="3338" y="707"/>
                  <a:pt x="3345" y="706"/>
                  <a:pt x="3344" y="702"/>
                </a:cubicBezTo>
                <a:cubicBezTo>
                  <a:pt x="3343" y="702"/>
                  <a:pt x="3343" y="701"/>
                  <a:pt x="3343" y="701"/>
                </a:cubicBezTo>
                <a:close/>
                <a:moveTo>
                  <a:pt x="3369" y="701"/>
                </a:moveTo>
                <a:cubicBezTo>
                  <a:pt x="3369" y="702"/>
                  <a:pt x="3368" y="702"/>
                  <a:pt x="3368" y="703"/>
                </a:cubicBezTo>
                <a:lnTo>
                  <a:pt x="3368" y="703"/>
                </a:lnTo>
                <a:cubicBezTo>
                  <a:pt x="3370" y="703"/>
                  <a:pt x="3370" y="705"/>
                  <a:pt x="3371" y="704"/>
                </a:cubicBezTo>
                <a:cubicBezTo>
                  <a:pt x="3371" y="703"/>
                  <a:pt x="3371" y="701"/>
                  <a:pt x="3369" y="701"/>
                </a:cubicBezTo>
                <a:close/>
                <a:moveTo>
                  <a:pt x="3333" y="700"/>
                </a:moveTo>
                <a:cubicBezTo>
                  <a:pt x="3332" y="707"/>
                  <a:pt x="3337" y="701"/>
                  <a:pt x="3333" y="700"/>
                </a:cubicBezTo>
                <a:close/>
                <a:moveTo>
                  <a:pt x="3401" y="699"/>
                </a:moveTo>
                <a:lnTo>
                  <a:pt x="3401" y="704"/>
                </a:lnTo>
                <a:lnTo>
                  <a:pt x="3405" y="704"/>
                </a:lnTo>
                <a:lnTo>
                  <a:pt x="3405" y="704"/>
                </a:lnTo>
                <a:cubicBezTo>
                  <a:pt x="3405" y="704"/>
                  <a:pt x="3405" y="703"/>
                  <a:pt x="3405" y="703"/>
                </a:cubicBezTo>
                <a:cubicBezTo>
                  <a:pt x="3405" y="701"/>
                  <a:pt x="3403" y="699"/>
                  <a:pt x="3401" y="699"/>
                </a:cubicBezTo>
                <a:close/>
                <a:moveTo>
                  <a:pt x="234" y="673"/>
                </a:moveTo>
                <a:cubicBezTo>
                  <a:pt x="233" y="675"/>
                  <a:pt x="232" y="677"/>
                  <a:pt x="232" y="679"/>
                </a:cubicBezTo>
                <a:cubicBezTo>
                  <a:pt x="236" y="678"/>
                  <a:pt x="246" y="678"/>
                  <a:pt x="245" y="674"/>
                </a:cubicBezTo>
                <a:cubicBezTo>
                  <a:pt x="241" y="676"/>
                  <a:pt x="237" y="676"/>
                  <a:pt x="234" y="673"/>
                </a:cubicBezTo>
                <a:close/>
                <a:moveTo>
                  <a:pt x="3409" y="668"/>
                </a:moveTo>
                <a:cubicBezTo>
                  <a:pt x="3408" y="668"/>
                  <a:pt x="3407" y="669"/>
                  <a:pt x="3407" y="670"/>
                </a:cubicBezTo>
                <a:cubicBezTo>
                  <a:pt x="3408" y="670"/>
                  <a:pt x="3408" y="672"/>
                  <a:pt x="3409" y="672"/>
                </a:cubicBezTo>
                <a:cubicBezTo>
                  <a:pt x="3409" y="671"/>
                  <a:pt x="3411" y="671"/>
                  <a:pt x="3412" y="671"/>
                </a:cubicBezTo>
                <a:cubicBezTo>
                  <a:pt x="3412" y="670"/>
                  <a:pt x="3411" y="669"/>
                  <a:pt x="3410" y="668"/>
                </a:cubicBezTo>
                <a:cubicBezTo>
                  <a:pt x="3410" y="668"/>
                  <a:pt x="3410" y="668"/>
                  <a:pt x="3409" y="668"/>
                </a:cubicBezTo>
                <a:close/>
                <a:moveTo>
                  <a:pt x="3416" y="666"/>
                </a:moveTo>
                <a:cubicBezTo>
                  <a:pt x="3411" y="667"/>
                  <a:pt x="3422" y="671"/>
                  <a:pt x="3417" y="666"/>
                </a:cubicBezTo>
                <a:lnTo>
                  <a:pt x="3417" y="666"/>
                </a:lnTo>
                <a:cubicBezTo>
                  <a:pt x="3417" y="666"/>
                  <a:pt x="3416" y="666"/>
                  <a:pt x="3416" y="666"/>
                </a:cubicBezTo>
                <a:close/>
                <a:moveTo>
                  <a:pt x="253" y="628"/>
                </a:moveTo>
                <a:cubicBezTo>
                  <a:pt x="249" y="627"/>
                  <a:pt x="252" y="631"/>
                  <a:pt x="255" y="628"/>
                </a:cubicBezTo>
                <a:cubicBezTo>
                  <a:pt x="254" y="628"/>
                  <a:pt x="253" y="628"/>
                  <a:pt x="253" y="628"/>
                </a:cubicBezTo>
                <a:close/>
                <a:moveTo>
                  <a:pt x="230" y="626"/>
                </a:moveTo>
                <a:cubicBezTo>
                  <a:pt x="230" y="628"/>
                  <a:pt x="230" y="631"/>
                  <a:pt x="232" y="631"/>
                </a:cubicBezTo>
                <a:cubicBezTo>
                  <a:pt x="232" y="629"/>
                  <a:pt x="234" y="629"/>
                  <a:pt x="233" y="626"/>
                </a:cubicBezTo>
                <a:lnTo>
                  <a:pt x="233" y="626"/>
                </a:lnTo>
                <a:cubicBezTo>
                  <a:pt x="232" y="626"/>
                  <a:pt x="231" y="626"/>
                  <a:pt x="230" y="626"/>
                </a:cubicBezTo>
                <a:close/>
                <a:moveTo>
                  <a:pt x="243" y="620"/>
                </a:moveTo>
                <a:cubicBezTo>
                  <a:pt x="243" y="622"/>
                  <a:pt x="243" y="623"/>
                  <a:pt x="244" y="624"/>
                </a:cubicBezTo>
                <a:lnTo>
                  <a:pt x="245" y="624"/>
                </a:lnTo>
                <a:lnTo>
                  <a:pt x="245" y="624"/>
                </a:lnTo>
                <a:lnTo>
                  <a:pt x="245" y="624"/>
                </a:lnTo>
                <a:lnTo>
                  <a:pt x="245" y="624"/>
                </a:lnTo>
                <a:lnTo>
                  <a:pt x="245" y="624"/>
                </a:lnTo>
                <a:cubicBezTo>
                  <a:pt x="246" y="623"/>
                  <a:pt x="244" y="621"/>
                  <a:pt x="243" y="620"/>
                </a:cubicBezTo>
                <a:close/>
                <a:moveTo>
                  <a:pt x="230" y="617"/>
                </a:moveTo>
                <a:cubicBezTo>
                  <a:pt x="227" y="619"/>
                  <a:pt x="229" y="624"/>
                  <a:pt x="234" y="625"/>
                </a:cubicBezTo>
                <a:cubicBezTo>
                  <a:pt x="236" y="623"/>
                  <a:pt x="234" y="618"/>
                  <a:pt x="230" y="617"/>
                </a:cubicBezTo>
                <a:lnTo>
                  <a:pt x="230" y="617"/>
                </a:lnTo>
                <a:close/>
                <a:moveTo>
                  <a:pt x="3412" y="617"/>
                </a:moveTo>
                <a:cubicBezTo>
                  <a:pt x="3412" y="619"/>
                  <a:pt x="3412" y="620"/>
                  <a:pt x="3414" y="621"/>
                </a:cubicBezTo>
                <a:lnTo>
                  <a:pt x="3415" y="621"/>
                </a:lnTo>
                <a:lnTo>
                  <a:pt x="3415" y="621"/>
                </a:lnTo>
                <a:lnTo>
                  <a:pt x="3415" y="621"/>
                </a:lnTo>
                <a:lnTo>
                  <a:pt x="3415" y="621"/>
                </a:lnTo>
                <a:lnTo>
                  <a:pt x="3415" y="619"/>
                </a:lnTo>
                <a:cubicBezTo>
                  <a:pt x="3414" y="618"/>
                  <a:pt x="3414" y="616"/>
                  <a:pt x="3412" y="617"/>
                </a:cubicBezTo>
                <a:close/>
                <a:moveTo>
                  <a:pt x="273" y="616"/>
                </a:moveTo>
                <a:lnTo>
                  <a:pt x="273" y="619"/>
                </a:lnTo>
                <a:lnTo>
                  <a:pt x="276" y="619"/>
                </a:lnTo>
                <a:lnTo>
                  <a:pt x="276" y="617"/>
                </a:lnTo>
                <a:lnTo>
                  <a:pt x="273" y="616"/>
                </a:lnTo>
                <a:close/>
                <a:moveTo>
                  <a:pt x="283" y="602"/>
                </a:moveTo>
                <a:cubicBezTo>
                  <a:pt x="283" y="602"/>
                  <a:pt x="282" y="602"/>
                  <a:pt x="282" y="603"/>
                </a:cubicBezTo>
                <a:lnTo>
                  <a:pt x="282" y="605"/>
                </a:lnTo>
                <a:cubicBezTo>
                  <a:pt x="282" y="605"/>
                  <a:pt x="283" y="605"/>
                  <a:pt x="284" y="605"/>
                </a:cubicBezTo>
                <a:lnTo>
                  <a:pt x="284" y="603"/>
                </a:lnTo>
                <a:lnTo>
                  <a:pt x="284" y="603"/>
                </a:lnTo>
                <a:cubicBezTo>
                  <a:pt x="284" y="603"/>
                  <a:pt x="283" y="602"/>
                  <a:pt x="283" y="602"/>
                </a:cubicBezTo>
                <a:close/>
                <a:moveTo>
                  <a:pt x="279" y="594"/>
                </a:moveTo>
                <a:cubicBezTo>
                  <a:pt x="278" y="596"/>
                  <a:pt x="273" y="594"/>
                  <a:pt x="271" y="596"/>
                </a:cubicBezTo>
                <a:cubicBezTo>
                  <a:pt x="274" y="597"/>
                  <a:pt x="274" y="598"/>
                  <a:pt x="274" y="600"/>
                </a:cubicBezTo>
                <a:cubicBezTo>
                  <a:pt x="277" y="600"/>
                  <a:pt x="278" y="598"/>
                  <a:pt x="280" y="597"/>
                </a:cubicBezTo>
                <a:lnTo>
                  <a:pt x="281" y="597"/>
                </a:lnTo>
                <a:cubicBezTo>
                  <a:pt x="279" y="596"/>
                  <a:pt x="280" y="595"/>
                  <a:pt x="279" y="594"/>
                </a:cubicBezTo>
                <a:close/>
                <a:moveTo>
                  <a:pt x="283" y="588"/>
                </a:moveTo>
                <a:cubicBezTo>
                  <a:pt x="282" y="588"/>
                  <a:pt x="281" y="589"/>
                  <a:pt x="280" y="590"/>
                </a:cubicBezTo>
                <a:cubicBezTo>
                  <a:pt x="281" y="590"/>
                  <a:pt x="283" y="590"/>
                  <a:pt x="283" y="588"/>
                </a:cubicBezTo>
                <a:lnTo>
                  <a:pt x="284" y="588"/>
                </a:lnTo>
                <a:cubicBezTo>
                  <a:pt x="283" y="588"/>
                  <a:pt x="283" y="588"/>
                  <a:pt x="283" y="588"/>
                </a:cubicBezTo>
                <a:close/>
                <a:moveTo>
                  <a:pt x="3409" y="587"/>
                </a:moveTo>
                <a:cubicBezTo>
                  <a:pt x="3409" y="587"/>
                  <a:pt x="3408" y="589"/>
                  <a:pt x="3410" y="591"/>
                </a:cubicBezTo>
                <a:cubicBezTo>
                  <a:pt x="3411" y="588"/>
                  <a:pt x="3410" y="587"/>
                  <a:pt x="3409" y="587"/>
                </a:cubicBezTo>
                <a:close/>
                <a:moveTo>
                  <a:pt x="286" y="582"/>
                </a:moveTo>
                <a:cubicBezTo>
                  <a:pt x="291" y="583"/>
                  <a:pt x="284" y="588"/>
                  <a:pt x="289" y="589"/>
                </a:cubicBezTo>
                <a:cubicBezTo>
                  <a:pt x="291" y="586"/>
                  <a:pt x="295" y="587"/>
                  <a:pt x="296" y="583"/>
                </a:cubicBezTo>
                <a:cubicBezTo>
                  <a:pt x="292" y="587"/>
                  <a:pt x="288" y="582"/>
                  <a:pt x="286" y="582"/>
                </a:cubicBezTo>
                <a:close/>
                <a:moveTo>
                  <a:pt x="283" y="581"/>
                </a:moveTo>
                <a:cubicBezTo>
                  <a:pt x="282" y="581"/>
                  <a:pt x="281" y="582"/>
                  <a:pt x="281" y="582"/>
                </a:cubicBezTo>
                <a:lnTo>
                  <a:pt x="280" y="583"/>
                </a:lnTo>
                <a:lnTo>
                  <a:pt x="280" y="583"/>
                </a:lnTo>
                <a:lnTo>
                  <a:pt x="280" y="583"/>
                </a:lnTo>
                <a:lnTo>
                  <a:pt x="280" y="583"/>
                </a:lnTo>
                <a:lnTo>
                  <a:pt x="282" y="583"/>
                </a:lnTo>
                <a:cubicBezTo>
                  <a:pt x="283" y="583"/>
                  <a:pt x="284" y="582"/>
                  <a:pt x="285" y="581"/>
                </a:cubicBezTo>
                <a:cubicBezTo>
                  <a:pt x="284" y="581"/>
                  <a:pt x="283" y="581"/>
                  <a:pt x="283" y="581"/>
                </a:cubicBezTo>
                <a:close/>
                <a:moveTo>
                  <a:pt x="242" y="566"/>
                </a:moveTo>
                <a:cubicBezTo>
                  <a:pt x="241" y="568"/>
                  <a:pt x="242" y="570"/>
                  <a:pt x="244" y="570"/>
                </a:cubicBezTo>
                <a:lnTo>
                  <a:pt x="245" y="569"/>
                </a:lnTo>
                <a:lnTo>
                  <a:pt x="245" y="570"/>
                </a:lnTo>
                <a:lnTo>
                  <a:pt x="245" y="569"/>
                </a:lnTo>
                <a:lnTo>
                  <a:pt x="245" y="569"/>
                </a:lnTo>
                <a:lnTo>
                  <a:pt x="245" y="568"/>
                </a:lnTo>
                <a:cubicBezTo>
                  <a:pt x="245" y="566"/>
                  <a:pt x="244" y="566"/>
                  <a:pt x="242" y="566"/>
                </a:cubicBezTo>
                <a:close/>
                <a:moveTo>
                  <a:pt x="232" y="565"/>
                </a:moveTo>
                <a:cubicBezTo>
                  <a:pt x="232" y="565"/>
                  <a:pt x="232" y="565"/>
                  <a:pt x="232" y="565"/>
                </a:cubicBezTo>
                <a:cubicBezTo>
                  <a:pt x="233" y="566"/>
                  <a:pt x="233" y="567"/>
                  <a:pt x="233" y="569"/>
                </a:cubicBezTo>
                <a:lnTo>
                  <a:pt x="233" y="569"/>
                </a:lnTo>
                <a:cubicBezTo>
                  <a:pt x="234" y="569"/>
                  <a:pt x="234" y="569"/>
                  <a:pt x="235" y="569"/>
                </a:cubicBezTo>
                <a:cubicBezTo>
                  <a:pt x="238" y="568"/>
                  <a:pt x="234" y="564"/>
                  <a:pt x="232" y="565"/>
                </a:cubicBezTo>
                <a:close/>
                <a:moveTo>
                  <a:pt x="236" y="561"/>
                </a:moveTo>
                <a:lnTo>
                  <a:pt x="236" y="565"/>
                </a:lnTo>
                <a:lnTo>
                  <a:pt x="239" y="565"/>
                </a:lnTo>
                <a:lnTo>
                  <a:pt x="239" y="562"/>
                </a:lnTo>
                <a:lnTo>
                  <a:pt x="236" y="561"/>
                </a:lnTo>
                <a:close/>
                <a:moveTo>
                  <a:pt x="253" y="558"/>
                </a:moveTo>
                <a:cubicBezTo>
                  <a:pt x="252" y="561"/>
                  <a:pt x="252" y="563"/>
                  <a:pt x="254" y="564"/>
                </a:cubicBezTo>
                <a:lnTo>
                  <a:pt x="256" y="564"/>
                </a:lnTo>
                <a:lnTo>
                  <a:pt x="256" y="565"/>
                </a:lnTo>
                <a:lnTo>
                  <a:pt x="256" y="564"/>
                </a:lnTo>
                <a:lnTo>
                  <a:pt x="256" y="564"/>
                </a:lnTo>
                <a:lnTo>
                  <a:pt x="256" y="562"/>
                </a:lnTo>
                <a:cubicBezTo>
                  <a:pt x="256" y="560"/>
                  <a:pt x="255" y="558"/>
                  <a:pt x="253" y="558"/>
                </a:cubicBezTo>
                <a:close/>
                <a:moveTo>
                  <a:pt x="267" y="556"/>
                </a:moveTo>
                <a:cubicBezTo>
                  <a:pt x="267" y="558"/>
                  <a:pt x="266" y="561"/>
                  <a:pt x="268" y="561"/>
                </a:cubicBezTo>
                <a:lnTo>
                  <a:pt x="269" y="561"/>
                </a:lnTo>
                <a:lnTo>
                  <a:pt x="269" y="561"/>
                </a:lnTo>
                <a:lnTo>
                  <a:pt x="269" y="561"/>
                </a:lnTo>
                <a:lnTo>
                  <a:pt x="269" y="561"/>
                </a:lnTo>
                <a:lnTo>
                  <a:pt x="269" y="559"/>
                </a:lnTo>
                <a:cubicBezTo>
                  <a:pt x="269" y="558"/>
                  <a:pt x="268" y="557"/>
                  <a:pt x="267" y="556"/>
                </a:cubicBezTo>
                <a:close/>
                <a:moveTo>
                  <a:pt x="261" y="554"/>
                </a:moveTo>
                <a:lnTo>
                  <a:pt x="261" y="559"/>
                </a:lnTo>
                <a:cubicBezTo>
                  <a:pt x="265" y="560"/>
                  <a:pt x="264" y="555"/>
                  <a:pt x="261" y="554"/>
                </a:cubicBezTo>
                <a:close/>
                <a:moveTo>
                  <a:pt x="3404" y="554"/>
                </a:moveTo>
                <a:cubicBezTo>
                  <a:pt x="3403" y="554"/>
                  <a:pt x="3403" y="556"/>
                  <a:pt x="3403" y="557"/>
                </a:cubicBezTo>
                <a:cubicBezTo>
                  <a:pt x="3403" y="558"/>
                  <a:pt x="3405" y="559"/>
                  <a:pt x="3406" y="558"/>
                </a:cubicBezTo>
                <a:lnTo>
                  <a:pt x="3406" y="554"/>
                </a:lnTo>
                <a:cubicBezTo>
                  <a:pt x="3405" y="553"/>
                  <a:pt x="3405" y="553"/>
                  <a:pt x="3404" y="554"/>
                </a:cubicBezTo>
                <a:close/>
                <a:moveTo>
                  <a:pt x="243" y="552"/>
                </a:moveTo>
                <a:lnTo>
                  <a:pt x="243" y="556"/>
                </a:lnTo>
                <a:cubicBezTo>
                  <a:pt x="246" y="557"/>
                  <a:pt x="246" y="552"/>
                  <a:pt x="243" y="552"/>
                </a:cubicBezTo>
                <a:close/>
                <a:moveTo>
                  <a:pt x="255" y="551"/>
                </a:moveTo>
                <a:lnTo>
                  <a:pt x="255" y="557"/>
                </a:lnTo>
                <a:lnTo>
                  <a:pt x="255" y="557"/>
                </a:lnTo>
                <a:cubicBezTo>
                  <a:pt x="259" y="558"/>
                  <a:pt x="259" y="551"/>
                  <a:pt x="255" y="551"/>
                </a:cubicBezTo>
                <a:close/>
                <a:moveTo>
                  <a:pt x="261" y="543"/>
                </a:moveTo>
                <a:cubicBezTo>
                  <a:pt x="261" y="546"/>
                  <a:pt x="258" y="550"/>
                  <a:pt x="261" y="551"/>
                </a:cubicBezTo>
                <a:lnTo>
                  <a:pt x="261" y="551"/>
                </a:lnTo>
                <a:cubicBezTo>
                  <a:pt x="262" y="548"/>
                  <a:pt x="263" y="545"/>
                  <a:pt x="261" y="543"/>
                </a:cubicBezTo>
                <a:close/>
                <a:moveTo>
                  <a:pt x="243" y="543"/>
                </a:moveTo>
                <a:cubicBezTo>
                  <a:pt x="242" y="543"/>
                  <a:pt x="241" y="544"/>
                  <a:pt x="241" y="546"/>
                </a:cubicBezTo>
                <a:cubicBezTo>
                  <a:pt x="241" y="547"/>
                  <a:pt x="242" y="548"/>
                  <a:pt x="244" y="548"/>
                </a:cubicBezTo>
                <a:lnTo>
                  <a:pt x="244" y="543"/>
                </a:lnTo>
                <a:cubicBezTo>
                  <a:pt x="244" y="543"/>
                  <a:pt x="243" y="543"/>
                  <a:pt x="243" y="543"/>
                </a:cubicBezTo>
                <a:close/>
                <a:moveTo>
                  <a:pt x="248" y="543"/>
                </a:moveTo>
                <a:lnTo>
                  <a:pt x="248" y="547"/>
                </a:lnTo>
                <a:cubicBezTo>
                  <a:pt x="248" y="547"/>
                  <a:pt x="249" y="547"/>
                  <a:pt x="250" y="547"/>
                </a:cubicBezTo>
                <a:lnTo>
                  <a:pt x="250" y="543"/>
                </a:lnTo>
                <a:cubicBezTo>
                  <a:pt x="250" y="543"/>
                  <a:pt x="249" y="543"/>
                  <a:pt x="248" y="543"/>
                </a:cubicBezTo>
                <a:close/>
                <a:moveTo>
                  <a:pt x="254" y="543"/>
                </a:moveTo>
                <a:cubicBezTo>
                  <a:pt x="255" y="545"/>
                  <a:pt x="252" y="549"/>
                  <a:pt x="256" y="548"/>
                </a:cubicBezTo>
                <a:lnTo>
                  <a:pt x="256" y="548"/>
                </a:lnTo>
                <a:cubicBezTo>
                  <a:pt x="256" y="546"/>
                  <a:pt x="257" y="543"/>
                  <a:pt x="254" y="543"/>
                </a:cubicBezTo>
                <a:close/>
                <a:moveTo>
                  <a:pt x="260" y="540"/>
                </a:moveTo>
                <a:cubicBezTo>
                  <a:pt x="259" y="540"/>
                  <a:pt x="258" y="541"/>
                  <a:pt x="258" y="542"/>
                </a:cubicBezTo>
                <a:cubicBezTo>
                  <a:pt x="259" y="542"/>
                  <a:pt x="261" y="543"/>
                  <a:pt x="262" y="541"/>
                </a:cubicBezTo>
                <a:lnTo>
                  <a:pt x="262" y="541"/>
                </a:lnTo>
                <a:cubicBezTo>
                  <a:pt x="261" y="541"/>
                  <a:pt x="260" y="540"/>
                  <a:pt x="260" y="540"/>
                </a:cubicBezTo>
                <a:close/>
                <a:moveTo>
                  <a:pt x="3416" y="535"/>
                </a:moveTo>
                <a:cubicBezTo>
                  <a:pt x="3416" y="537"/>
                  <a:pt x="3415" y="537"/>
                  <a:pt x="3415" y="539"/>
                </a:cubicBezTo>
                <a:lnTo>
                  <a:pt x="3415" y="539"/>
                </a:lnTo>
                <a:cubicBezTo>
                  <a:pt x="3417" y="540"/>
                  <a:pt x="3418" y="535"/>
                  <a:pt x="3416" y="535"/>
                </a:cubicBezTo>
                <a:close/>
                <a:moveTo>
                  <a:pt x="236" y="533"/>
                </a:moveTo>
                <a:cubicBezTo>
                  <a:pt x="235" y="534"/>
                  <a:pt x="235" y="536"/>
                  <a:pt x="235" y="538"/>
                </a:cubicBezTo>
                <a:cubicBezTo>
                  <a:pt x="235" y="539"/>
                  <a:pt x="239" y="541"/>
                  <a:pt x="240" y="539"/>
                </a:cubicBezTo>
                <a:lnTo>
                  <a:pt x="240" y="538"/>
                </a:lnTo>
                <a:cubicBezTo>
                  <a:pt x="236" y="538"/>
                  <a:pt x="238" y="534"/>
                  <a:pt x="236" y="533"/>
                </a:cubicBezTo>
                <a:close/>
                <a:moveTo>
                  <a:pt x="201" y="531"/>
                </a:moveTo>
                <a:lnTo>
                  <a:pt x="202" y="532"/>
                </a:lnTo>
                <a:lnTo>
                  <a:pt x="202" y="533"/>
                </a:lnTo>
                <a:cubicBezTo>
                  <a:pt x="202" y="533"/>
                  <a:pt x="201" y="532"/>
                  <a:pt x="201" y="532"/>
                </a:cubicBezTo>
                <a:lnTo>
                  <a:pt x="201" y="531"/>
                </a:lnTo>
                <a:close/>
                <a:moveTo>
                  <a:pt x="210" y="527"/>
                </a:moveTo>
                <a:cubicBezTo>
                  <a:pt x="209" y="529"/>
                  <a:pt x="208" y="531"/>
                  <a:pt x="212" y="531"/>
                </a:cubicBezTo>
                <a:lnTo>
                  <a:pt x="212" y="531"/>
                </a:lnTo>
                <a:cubicBezTo>
                  <a:pt x="212" y="531"/>
                  <a:pt x="212" y="531"/>
                  <a:pt x="212" y="531"/>
                </a:cubicBezTo>
                <a:cubicBezTo>
                  <a:pt x="213" y="529"/>
                  <a:pt x="212" y="528"/>
                  <a:pt x="210" y="527"/>
                </a:cubicBezTo>
                <a:close/>
                <a:moveTo>
                  <a:pt x="222" y="527"/>
                </a:moveTo>
                <a:cubicBezTo>
                  <a:pt x="220" y="533"/>
                  <a:pt x="226" y="528"/>
                  <a:pt x="222" y="527"/>
                </a:cubicBezTo>
                <a:close/>
                <a:moveTo>
                  <a:pt x="255" y="526"/>
                </a:moveTo>
                <a:lnTo>
                  <a:pt x="254" y="526"/>
                </a:lnTo>
                <a:lnTo>
                  <a:pt x="255" y="526"/>
                </a:lnTo>
                <a:lnTo>
                  <a:pt x="254" y="528"/>
                </a:lnTo>
                <a:cubicBezTo>
                  <a:pt x="254" y="529"/>
                  <a:pt x="254" y="529"/>
                  <a:pt x="255" y="530"/>
                </a:cubicBezTo>
                <a:cubicBezTo>
                  <a:pt x="255" y="528"/>
                  <a:pt x="257" y="528"/>
                  <a:pt x="257" y="527"/>
                </a:cubicBezTo>
                <a:lnTo>
                  <a:pt x="255" y="526"/>
                </a:lnTo>
                <a:lnTo>
                  <a:pt x="255" y="526"/>
                </a:lnTo>
                <a:close/>
                <a:moveTo>
                  <a:pt x="230" y="524"/>
                </a:moveTo>
                <a:cubicBezTo>
                  <a:pt x="226" y="529"/>
                  <a:pt x="228" y="537"/>
                  <a:pt x="228" y="543"/>
                </a:cubicBezTo>
                <a:cubicBezTo>
                  <a:pt x="226" y="542"/>
                  <a:pt x="224" y="537"/>
                  <a:pt x="222" y="539"/>
                </a:cubicBezTo>
                <a:cubicBezTo>
                  <a:pt x="221" y="541"/>
                  <a:pt x="222" y="543"/>
                  <a:pt x="223" y="544"/>
                </a:cubicBezTo>
                <a:cubicBezTo>
                  <a:pt x="227" y="548"/>
                  <a:pt x="235" y="544"/>
                  <a:pt x="236" y="554"/>
                </a:cubicBezTo>
                <a:cubicBezTo>
                  <a:pt x="235" y="550"/>
                  <a:pt x="238" y="546"/>
                  <a:pt x="237" y="543"/>
                </a:cubicBezTo>
                <a:lnTo>
                  <a:pt x="236" y="542"/>
                </a:lnTo>
                <a:lnTo>
                  <a:pt x="236" y="542"/>
                </a:lnTo>
                <a:lnTo>
                  <a:pt x="236" y="542"/>
                </a:lnTo>
                <a:lnTo>
                  <a:pt x="236" y="542"/>
                </a:lnTo>
                <a:lnTo>
                  <a:pt x="233" y="543"/>
                </a:lnTo>
                <a:cubicBezTo>
                  <a:pt x="228" y="542"/>
                  <a:pt x="231" y="533"/>
                  <a:pt x="235" y="530"/>
                </a:cubicBezTo>
                <a:cubicBezTo>
                  <a:pt x="234" y="527"/>
                  <a:pt x="231" y="526"/>
                  <a:pt x="230" y="524"/>
                </a:cubicBezTo>
                <a:close/>
                <a:moveTo>
                  <a:pt x="189" y="523"/>
                </a:moveTo>
                <a:cubicBezTo>
                  <a:pt x="189" y="523"/>
                  <a:pt x="188" y="523"/>
                  <a:pt x="187" y="524"/>
                </a:cubicBezTo>
                <a:cubicBezTo>
                  <a:pt x="189" y="527"/>
                  <a:pt x="190" y="523"/>
                  <a:pt x="189" y="523"/>
                </a:cubicBezTo>
                <a:close/>
                <a:moveTo>
                  <a:pt x="3410" y="520"/>
                </a:moveTo>
                <a:cubicBezTo>
                  <a:pt x="3410" y="520"/>
                  <a:pt x="3410" y="520"/>
                  <a:pt x="3410" y="521"/>
                </a:cubicBezTo>
                <a:lnTo>
                  <a:pt x="3411" y="521"/>
                </a:lnTo>
                <a:lnTo>
                  <a:pt x="3411" y="521"/>
                </a:lnTo>
                <a:lnTo>
                  <a:pt x="3412" y="523"/>
                </a:lnTo>
                <a:cubicBezTo>
                  <a:pt x="3412" y="522"/>
                  <a:pt x="3412" y="522"/>
                  <a:pt x="3412" y="522"/>
                </a:cubicBezTo>
                <a:lnTo>
                  <a:pt x="3411" y="521"/>
                </a:lnTo>
                <a:lnTo>
                  <a:pt x="3411" y="521"/>
                </a:lnTo>
                <a:cubicBezTo>
                  <a:pt x="3410" y="520"/>
                  <a:pt x="3410" y="520"/>
                  <a:pt x="3410" y="520"/>
                </a:cubicBezTo>
                <a:close/>
                <a:moveTo>
                  <a:pt x="259" y="518"/>
                </a:moveTo>
                <a:lnTo>
                  <a:pt x="259" y="521"/>
                </a:lnTo>
                <a:lnTo>
                  <a:pt x="259" y="521"/>
                </a:lnTo>
                <a:cubicBezTo>
                  <a:pt x="260" y="521"/>
                  <a:pt x="261" y="521"/>
                  <a:pt x="261" y="521"/>
                </a:cubicBezTo>
                <a:cubicBezTo>
                  <a:pt x="261" y="520"/>
                  <a:pt x="262" y="520"/>
                  <a:pt x="262" y="519"/>
                </a:cubicBezTo>
                <a:cubicBezTo>
                  <a:pt x="261" y="519"/>
                  <a:pt x="261" y="518"/>
                  <a:pt x="259" y="518"/>
                </a:cubicBezTo>
                <a:close/>
                <a:moveTo>
                  <a:pt x="225" y="516"/>
                </a:moveTo>
                <a:cubicBezTo>
                  <a:pt x="225" y="516"/>
                  <a:pt x="224" y="516"/>
                  <a:pt x="224" y="516"/>
                </a:cubicBezTo>
                <a:lnTo>
                  <a:pt x="224" y="516"/>
                </a:lnTo>
                <a:cubicBezTo>
                  <a:pt x="224" y="519"/>
                  <a:pt x="224" y="520"/>
                  <a:pt x="225" y="521"/>
                </a:cubicBezTo>
                <a:cubicBezTo>
                  <a:pt x="225" y="519"/>
                  <a:pt x="227" y="516"/>
                  <a:pt x="225" y="516"/>
                </a:cubicBezTo>
                <a:close/>
                <a:moveTo>
                  <a:pt x="248" y="514"/>
                </a:moveTo>
                <a:lnTo>
                  <a:pt x="248" y="515"/>
                </a:lnTo>
                <a:cubicBezTo>
                  <a:pt x="246" y="521"/>
                  <a:pt x="247" y="516"/>
                  <a:pt x="248" y="515"/>
                </a:cubicBezTo>
                <a:lnTo>
                  <a:pt x="248" y="514"/>
                </a:lnTo>
                <a:close/>
                <a:moveTo>
                  <a:pt x="3407" y="514"/>
                </a:moveTo>
                <a:cubicBezTo>
                  <a:pt x="3404" y="515"/>
                  <a:pt x="3399" y="514"/>
                  <a:pt x="3399" y="518"/>
                </a:cubicBezTo>
                <a:cubicBezTo>
                  <a:pt x="3402" y="520"/>
                  <a:pt x="3402" y="524"/>
                  <a:pt x="3405" y="527"/>
                </a:cubicBezTo>
                <a:cubicBezTo>
                  <a:pt x="3404" y="523"/>
                  <a:pt x="3408" y="524"/>
                  <a:pt x="3408" y="521"/>
                </a:cubicBezTo>
                <a:cubicBezTo>
                  <a:pt x="3407" y="520"/>
                  <a:pt x="3404" y="520"/>
                  <a:pt x="3404" y="518"/>
                </a:cubicBezTo>
                <a:lnTo>
                  <a:pt x="3404" y="518"/>
                </a:lnTo>
                <a:cubicBezTo>
                  <a:pt x="3405" y="517"/>
                  <a:pt x="3407" y="516"/>
                  <a:pt x="3407" y="514"/>
                </a:cubicBezTo>
                <a:close/>
                <a:moveTo>
                  <a:pt x="235" y="512"/>
                </a:moveTo>
                <a:cubicBezTo>
                  <a:pt x="234" y="512"/>
                  <a:pt x="234" y="513"/>
                  <a:pt x="234" y="513"/>
                </a:cubicBezTo>
                <a:lnTo>
                  <a:pt x="233" y="517"/>
                </a:lnTo>
                <a:cubicBezTo>
                  <a:pt x="234" y="517"/>
                  <a:pt x="235" y="517"/>
                  <a:pt x="235" y="517"/>
                </a:cubicBezTo>
                <a:lnTo>
                  <a:pt x="236" y="513"/>
                </a:lnTo>
                <a:lnTo>
                  <a:pt x="236" y="513"/>
                </a:lnTo>
                <a:cubicBezTo>
                  <a:pt x="235" y="512"/>
                  <a:pt x="235" y="512"/>
                  <a:pt x="235" y="512"/>
                </a:cubicBezTo>
                <a:close/>
                <a:moveTo>
                  <a:pt x="229" y="507"/>
                </a:moveTo>
                <a:cubicBezTo>
                  <a:pt x="228" y="510"/>
                  <a:pt x="227" y="518"/>
                  <a:pt x="229" y="521"/>
                </a:cubicBezTo>
                <a:lnTo>
                  <a:pt x="230" y="520"/>
                </a:lnTo>
                <a:cubicBezTo>
                  <a:pt x="230" y="516"/>
                  <a:pt x="230" y="512"/>
                  <a:pt x="229" y="507"/>
                </a:cubicBezTo>
                <a:close/>
                <a:moveTo>
                  <a:pt x="224" y="505"/>
                </a:moveTo>
                <a:cubicBezTo>
                  <a:pt x="224" y="506"/>
                  <a:pt x="224" y="506"/>
                  <a:pt x="223" y="506"/>
                </a:cubicBezTo>
                <a:lnTo>
                  <a:pt x="223" y="508"/>
                </a:lnTo>
                <a:cubicBezTo>
                  <a:pt x="224" y="508"/>
                  <a:pt x="224" y="508"/>
                  <a:pt x="225" y="508"/>
                </a:cubicBezTo>
                <a:lnTo>
                  <a:pt x="225" y="506"/>
                </a:lnTo>
                <a:lnTo>
                  <a:pt x="225" y="506"/>
                </a:lnTo>
                <a:cubicBezTo>
                  <a:pt x="225" y="505"/>
                  <a:pt x="225" y="505"/>
                  <a:pt x="224" y="505"/>
                </a:cubicBezTo>
                <a:close/>
                <a:moveTo>
                  <a:pt x="238" y="495"/>
                </a:moveTo>
                <a:lnTo>
                  <a:pt x="238" y="498"/>
                </a:lnTo>
                <a:cubicBezTo>
                  <a:pt x="239" y="498"/>
                  <a:pt x="239" y="498"/>
                  <a:pt x="240" y="498"/>
                </a:cubicBezTo>
                <a:lnTo>
                  <a:pt x="240" y="495"/>
                </a:lnTo>
                <a:cubicBezTo>
                  <a:pt x="239" y="495"/>
                  <a:pt x="238" y="495"/>
                  <a:pt x="238" y="495"/>
                </a:cubicBezTo>
                <a:close/>
                <a:moveTo>
                  <a:pt x="227" y="494"/>
                </a:moveTo>
                <a:cubicBezTo>
                  <a:pt x="225" y="497"/>
                  <a:pt x="225" y="504"/>
                  <a:pt x="231" y="505"/>
                </a:cubicBezTo>
                <a:cubicBezTo>
                  <a:pt x="230" y="502"/>
                  <a:pt x="234" y="503"/>
                  <a:pt x="233" y="499"/>
                </a:cubicBezTo>
                <a:cubicBezTo>
                  <a:pt x="230" y="500"/>
                  <a:pt x="229" y="499"/>
                  <a:pt x="230" y="496"/>
                </a:cubicBezTo>
                <a:lnTo>
                  <a:pt x="231" y="494"/>
                </a:lnTo>
                <a:lnTo>
                  <a:pt x="231" y="494"/>
                </a:lnTo>
                <a:lnTo>
                  <a:pt x="231" y="494"/>
                </a:lnTo>
                <a:lnTo>
                  <a:pt x="231" y="494"/>
                </a:lnTo>
                <a:lnTo>
                  <a:pt x="227" y="494"/>
                </a:lnTo>
                <a:close/>
                <a:moveTo>
                  <a:pt x="227" y="488"/>
                </a:moveTo>
                <a:cubicBezTo>
                  <a:pt x="226" y="489"/>
                  <a:pt x="227" y="492"/>
                  <a:pt x="229" y="490"/>
                </a:cubicBezTo>
                <a:cubicBezTo>
                  <a:pt x="228" y="489"/>
                  <a:pt x="228" y="488"/>
                  <a:pt x="227" y="488"/>
                </a:cubicBezTo>
                <a:close/>
                <a:moveTo>
                  <a:pt x="223" y="486"/>
                </a:moveTo>
                <a:cubicBezTo>
                  <a:pt x="222" y="490"/>
                  <a:pt x="221" y="494"/>
                  <a:pt x="224" y="495"/>
                </a:cubicBezTo>
                <a:lnTo>
                  <a:pt x="224" y="495"/>
                </a:lnTo>
                <a:cubicBezTo>
                  <a:pt x="228" y="494"/>
                  <a:pt x="225" y="489"/>
                  <a:pt x="223" y="486"/>
                </a:cubicBezTo>
                <a:close/>
                <a:moveTo>
                  <a:pt x="235" y="484"/>
                </a:moveTo>
                <a:lnTo>
                  <a:pt x="235" y="486"/>
                </a:lnTo>
                <a:cubicBezTo>
                  <a:pt x="236" y="486"/>
                  <a:pt x="236" y="486"/>
                  <a:pt x="237" y="486"/>
                </a:cubicBezTo>
                <a:lnTo>
                  <a:pt x="237" y="484"/>
                </a:lnTo>
                <a:lnTo>
                  <a:pt x="235" y="484"/>
                </a:lnTo>
                <a:close/>
                <a:moveTo>
                  <a:pt x="226" y="483"/>
                </a:moveTo>
                <a:cubicBezTo>
                  <a:pt x="226" y="484"/>
                  <a:pt x="226" y="486"/>
                  <a:pt x="228" y="487"/>
                </a:cubicBezTo>
                <a:lnTo>
                  <a:pt x="228" y="487"/>
                </a:lnTo>
                <a:cubicBezTo>
                  <a:pt x="230" y="485"/>
                  <a:pt x="228" y="484"/>
                  <a:pt x="226" y="483"/>
                </a:cubicBezTo>
                <a:close/>
                <a:moveTo>
                  <a:pt x="3390" y="469"/>
                </a:moveTo>
                <a:cubicBezTo>
                  <a:pt x="3390" y="468"/>
                  <a:pt x="3389" y="469"/>
                  <a:pt x="3390" y="470"/>
                </a:cubicBezTo>
                <a:cubicBezTo>
                  <a:pt x="3390" y="470"/>
                  <a:pt x="3391" y="470"/>
                  <a:pt x="3391" y="470"/>
                </a:cubicBezTo>
                <a:lnTo>
                  <a:pt x="3391" y="470"/>
                </a:lnTo>
                <a:cubicBezTo>
                  <a:pt x="3395" y="474"/>
                  <a:pt x="3392" y="469"/>
                  <a:pt x="3390" y="469"/>
                </a:cubicBezTo>
                <a:close/>
                <a:moveTo>
                  <a:pt x="3393" y="450"/>
                </a:moveTo>
                <a:cubicBezTo>
                  <a:pt x="3394" y="454"/>
                  <a:pt x="3391" y="454"/>
                  <a:pt x="3391" y="456"/>
                </a:cubicBezTo>
                <a:cubicBezTo>
                  <a:pt x="3393" y="458"/>
                  <a:pt x="3393" y="456"/>
                  <a:pt x="3396" y="456"/>
                </a:cubicBezTo>
                <a:lnTo>
                  <a:pt x="3396" y="456"/>
                </a:lnTo>
                <a:cubicBezTo>
                  <a:pt x="3397" y="452"/>
                  <a:pt x="3395" y="451"/>
                  <a:pt x="3393" y="450"/>
                </a:cubicBezTo>
                <a:close/>
                <a:moveTo>
                  <a:pt x="3405" y="443"/>
                </a:moveTo>
                <a:cubicBezTo>
                  <a:pt x="3405" y="443"/>
                  <a:pt x="3404" y="443"/>
                  <a:pt x="3404" y="443"/>
                </a:cubicBezTo>
                <a:cubicBezTo>
                  <a:pt x="3402" y="444"/>
                  <a:pt x="3403" y="449"/>
                  <a:pt x="3403" y="452"/>
                </a:cubicBezTo>
                <a:lnTo>
                  <a:pt x="3407" y="452"/>
                </a:lnTo>
                <a:lnTo>
                  <a:pt x="3407" y="452"/>
                </a:lnTo>
                <a:lnTo>
                  <a:pt x="3407" y="452"/>
                </a:lnTo>
                <a:lnTo>
                  <a:pt x="3407" y="452"/>
                </a:lnTo>
                <a:lnTo>
                  <a:pt x="3407" y="449"/>
                </a:lnTo>
                <a:cubicBezTo>
                  <a:pt x="3407" y="446"/>
                  <a:pt x="3408" y="443"/>
                  <a:pt x="3405" y="443"/>
                </a:cubicBezTo>
                <a:close/>
                <a:moveTo>
                  <a:pt x="3400" y="441"/>
                </a:moveTo>
                <a:cubicBezTo>
                  <a:pt x="3400" y="442"/>
                  <a:pt x="3398" y="442"/>
                  <a:pt x="3398" y="443"/>
                </a:cubicBezTo>
                <a:cubicBezTo>
                  <a:pt x="3399" y="443"/>
                  <a:pt x="3400" y="443"/>
                  <a:pt x="3401" y="444"/>
                </a:cubicBezTo>
                <a:lnTo>
                  <a:pt x="3401" y="442"/>
                </a:lnTo>
                <a:lnTo>
                  <a:pt x="3401" y="442"/>
                </a:lnTo>
                <a:cubicBezTo>
                  <a:pt x="3401" y="441"/>
                  <a:pt x="3401" y="440"/>
                  <a:pt x="3400" y="441"/>
                </a:cubicBezTo>
                <a:close/>
                <a:moveTo>
                  <a:pt x="3393" y="433"/>
                </a:moveTo>
                <a:cubicBezTo>
                  <a:pt x="3393" y="435"/>
                  <a:pt x="3390" y="434"/>
                  <a:pt x="3390" y="435"/>
                </a:cubicBezTo>
                <a:cubicBezTo>
                  <a:pt x="3391" y="435"/>
                  <a:pt x="3391" y="437"/>
                  <a:pt x="3393" y="436"/>
                </a:cubicBezTo>
                <a:lnTo>
                  <a:pt x="3393" y="436"/>
                </a:lnTo>
                <a:cubicBezTo>
                  <a:pt x="3392" y="435"/>
                  <a:pt x="3394" y="434"/>
                  <a:pt x="3393" y="433"/>
                </a:cubicBezTo>
                <a:close/>
                <a:moveTo>
                  <a:pt x="209" y="431"/>
                </a:moveTo>
                <a:cubicBezTo>
                  <a:pt x="209" y="432"/>
                  <a:pt x="207" y="436"/>
                  <a:pt x="209" y="436"/>
                </a:cubicBezTo>
                <a:cubicBezTo>
                  <a:pt x="210" y="436"/>
                  <a:pt x="211" y="435"/>
                  <a:pt x="212" y="433"/>
                </a:cubicBezTo>
                <a:lnTo>
                  <a:pt x="212" y="431"/>
                </a:lnTo>
                <a:lnTo>
                  <a:pt x="212" y="431"/>
                </a:lnTo>
                <a:lnTo>
                  <a:pt x="212" y="431"/>
                </a:lnTo>
                <a:lnTo>
                  <a:pt x="212" y="431"/>
                </a:lnTo>
                <a:lnTo>
                  <a:pt x="209" y="431"/>
                </a:lnTo>
                <a:close/>
                <a:moveTo>
                  <a:pt x="210" y="429"/>
                </a:moveTo>
                <a:cubicBezTo>
                  <a:pt x="209" y="429"/>
                  <a:pt x="209" y="429"/>
                  <a:pt x="209" y="430"/>
                </a:cubicBezTo>
                <a:lnTo>
                  <a:pt x="209" y="430"/>
                </a:lnTo>
                <a:cubicBezTo>
                  <a:pt x="211" y="429"/>
                  <a:pt x="214" y="432"/>
                  <a:pt x="214" y="429"/>
                </a:cubicBezTo>
                <a:cubicBezTo>
                  <a:pt x="213" y="430"/>
                  <a:pt x="211" y="428"/>
                  <a:pt x="210" y="429"/>
                </a:cubicBezTo>
                <a:close/>
                <a:moveTo>
                  <a:pt x="221" y="426"/>
                </a:moveTo>
                <a:cubicBezTo>
                  <a:pt x="220" y="427"/>
                  <a:pt x="219" y="428"/>
                  <a:pt x="219" y="430"/>
                </a:cubicBezTo>
                <a:lnTo>
                  <a:pt x="219" y="430"/>
                </a:lnTo>
                <a:cubicBezTo>
                  <a:pt x="220" y="431"/>
                  <a:pt x="222" y="430"/>
                  <a:pt x="222" y="429"/>
                </a:cubicBezTo>
                <a:cubicBezTo>
                  <a:pt x="222" y="427"/>
                  <a:pt x="222" y="426"/>
                  <a:pt x="221" y="426"/>
                </a:cubicBezTo>
                <a:close/>
                <a:moveTo>
                  <a:pt x="3394" y="425"/>
                </a:moveTo>
                <a:cubicBezTo>
                  <a:pt x="3393" y="425"/>
                  <a:pt x="3392" y="426"/>
                  <a:pt x="3393" y="428"/>
                </a:cubicBezTo>
                <a:cubicBezTo>
                  <a:pt x="3394" y="428"/>
                  <a:pt x="3395" y="428"/>
                  <a:pt x="3397" y="427"/>
                </a:cubicBezTo>
                <a:lnTo>
                  <a:pt x="3398" y="426"/>
                </a:lnTo>
                <a:lnTo>
                  <a:pt x="3398" y="425"/>
                </a:lnTo>
                <a:lnTo>
                  <a:pt x="3398" y="425"/>
                </a:lnTo>
                <a:lnTo>
                  <a:pt x="3398" y="426"/>
                </a:lnTo>
                <a:lnTo>
                  <a:pt x="3396" y="426"/>
                </a:lnTo>
                <a:cubicBezTo>
                  <a:pt x="3395" y="425"/>
                  <a:pt x="3395" y="425"/>
                  <a:pt x="3394" y="425"/>
                </a:cubicBezTo>
                <a:close/>
                <a:moveTo>
                  <a:pt x="3399" y="423"/>
                </a:moveTo>
                <a:cubicBezTo>
                  <a:pt x="3400" y="426"/>
                  <a:pt x="3403" y="427"/>
                  <a:pt x="3404" y="429"/>
                </a:cubicBezTo>
                <a:cubicBezTo>
                  <a:pt x="3404" y="428"/>
                  <a:pt x="3405" y="428"/>
                  <a:pt x="3405" y="427"/>
                </a:cubicBezTo>
                <a:lnTo>
                  <a:pt x="3405" y="426"/>
                </a:lnTo>
                <a:lnTo>
                  <a:pt x="3405" y="425"/>
                </a:lnTo>
                <a:lnTo>
                  <a:pt x="3405" y="425"/>
                </a:lnTo>
                <a:lnTo>
                  <a:pt x="3405" y="426"/>
                </a:lnTo>
                <a:lnTo>
                  <a:pt x="3404" y="426"/>
                </a:lnTo>
                <a:cubicBezTo>
                  <a:pt x="3401" y="426"/>
                  <a:pt x="3402" y="423"/>
                  <a:pt x="3399" y="423"/>
                </a:cubicBezTo>
                <a:close/>
                <a:moveTo>
                  <a:pt x="207" y="408"/>
                </a:moveTo>
                <a:lnTo>
                  <a:pt x="207" y="414"/>
                </a:lnTo>
                <a:cubicBezTo>
                  <a:pt x="208" y="414"/>
                  <a:pt x="210" y="414"/>
                  <a:pt x="211" y="413"/>
                </a:cubicBezTo>
                <a:lnTo>
                  <a:pt x="211" y="414"/>
                </a:lnTo>
                <a:cubicBezTo>
                  <a:pt x="211" y="413"/>
                  <a:pt x="211" y="413"/>
                  <a:pt x="211" y="413"/>
                </a:cubicBezTo>
                <a:cubicBezTo>
                  <a:pt x="211" y="410"/>
                  <a:pt x="210" y="408"/>
                  <a:pt x="207" y="408"/>
                </a:cubicBezTo>
                <a:close/>
                <a:moveTo>
                  <a:pt x="3400" y="406"/>
                </a:moveTo>
                <a:cubicBezTo>
                  <a:pt x="3401" y="407"/>
                  <a:pt x="3400" y="410"/>
                  <a:pt x="3401" y="410"/>
                </a:cubicBezTo>
                <a:cubicBezTo>
                  <a:pt x="3402" y="409"/>
                  <a:pt x="3402" y="408"/>
                  <a:pt x="3403" y="408"/>
                </a:cubicBezTo>
                <a:lnTo>
                  <a:pt x="3403" y="407"/>
                </a:lnTo>
                <a:lnTo>
                  <a:pt x="3404" y="407"/>
                </a:lnTo>
                <a:lnTo>
                  <a:pt x="3403" y="407"/>
                </a:lnTo>
                <a:lnTo>
                  <a:pt x="3403" y="407"/>
                </a:lnTo>
                <a:lnTo>
                  <a:pt x="3402" y="407"/>
                </a:lnTo>
                <a:cubicBezTo>
                  <a:pt x="3401" y="406"/>
                  <a:pt x="3401" y="406"/>
                  <a:pt x="3400" y="406"/>
                </a:cubicBezTo>
                <a:close/>
                <a:moveTo>
                  <a:pt x="3394" y="399"/>
                </a:moveTo>
                <a:cubicBezTo>
                  <a:pt x="3393" y="399"/>
                  <a:pt x="3392" y="400"/>
                  <a:pt x="3393" y="401"/>
                </a:cubicBezTo>
                <a:cubicBezTo>
                  <a:pt x="3396" y="400"/>
                  <a:pt x="3395" y="399"/>
                  <a:pt x="3394" y="399"/>
                </a:cubicBezTo>
                <a:close/>
                <a:moveTo>
                  <a:pt x="208" y="396"/>
                </a:moveTo>
                <a:cubicBezTo>
                  <a:pt x="205" y="398"/>
                  <a:pt x="201" y="410"/>
                  <a:pt x="204" y="411"/>
                </a:cubicBezTo>
                <a:cubicBezTo>
                  <a:pt x="204" y="404"/>
                  <a:pt x="211" y="406"/>
                  <a:pt x="213" y="403"/>
                </a:cubicBezTo>
                <a:lnTo>
                  <a:pt x="214" y="401"/>
                </a:lnTo>
                <a:lnTo>
                  <a:pt x="215" y="401"/>
                </a:lnTo>
                <a:lnTo>
                  <a:pt x="214" y="400"/>
                </a:lnTo>
                <a:lnTo>
                  <a:pt x="214" y="401"/>
                </a:lnTo>
                <a:lnTo>
                  <a:pt x="213" y="400"/>
                </a:lnTo>
                <a:cubicBezTo>
                  <a:pt x="212" y="398"/>
                  <a:pt x="211" y="397"/>
                  <a:pt x="208" y="396"/>
                </a:cubicBezTo>
                <a:close/>
                <a:moveTo>
                  <a:pt x="213" y="388"/>
                </a:moveTo>
                <a:lnTo>
                  <a:pt x="212" y="389"/>
                </a:lnTo>
                <a:lnTo>
                  <a:pt x="212" y="388"/>
                </a:lnTo>
                <a:cubicBezTo>
                  <a:pt x="210" y="388"/>
                  <a:pt x="209" y="389"/>
                  <a:pt x="208" y="390"/>
                </a:cubicBezTo>
                <a:cubicBezTo>
                  <a:pt x="210" y="390"/>
                  <a:pt x="211" y="390"/>
                  <a:pt x="212" y="389"/>
                </a:cubicBezTo>
                <a:lnTo>
                  <a:pt x="212" y="389"/>
                </a:lnTo>
                <a:lnTo>
                  <a:pt x="213" y="389"/>
                </a:lnTo>
                <a:lnTo>
                  <a:pt x="213" y="388"/>
                </a:lnTo>
                <a:close/>
                <a:moveTo>
                  <a:pt x="204" y="387"/>
                </a:moveTo>
                <a:cubicBezTo>
                  <a:pt x="204" y="387"/>
                  <a:pt x="203" y="388"/>
                  <a:pt x="202" y="390"/>
                </a:cubicBezTo>
                <a:cubicBezTo>
                  <a:pt x="209" y="394"/>
                  <a:pt x="207" y="387"/>
                  <a:pt x="204" y="387"/>
                </a:cubicBezTo>
                <a:close/>
                <a:moveTo>
                  <a:pt x="3402" y="384"/>
                </a:moveTo>
                <a:cubicBezTo>
                  <a:pt x="3400" y="387"/>
                  <a:pt x="3396" y="388"/>
                  <a:pt x="3392" y="387"/>
                </a:cubicBezTo>
                <a:lnTo>
                  <a:pt x="3392" y="390"/>
                </a:lnTo>
                <a:cubicBezTo>
                  <a:pt x="3397" y="390"/>
                  <a:pt x="3402" y="389"/>
                  <a:pt x="3403" y="392"/>
                </a:cubicBezTo>
                <a:lnTo>
                  <a:pt x="3404" y="393"/>
                </a:lnTo>
                <a:cubicBezTo>
                  <a:pt x="3402" y="390"/>
                  <a:pt x="3405" y="387"/>
                  <a:pt x="3402" y="384"/>
                </a:cubicBezTo>
                <a:close/>
                <a:moveTo>
                  <a:pt x="3392" y="381"/>
                </a:moveTo>
                <a:cubicBezTo>
                  <a:pt x="3390" y="384"/>
                  <a:pt x="3385" y="383"/>
                  <a:pt x="3384" y="387"/>
                </a:cubicBezTo>
                <a:cubicBezTo>
                  <a:pt x="3389" y="386"/>
                  <a:pt x="3389" y="387"/>
                  <a:pt x="3392" y="386"/>
                </a:cubicBezTo>
                <a:lnTo>
                  <a:pt x="3392" y="381"/>
                </a:lnTo>
                <a:close/>
                <a:moveTo>
                  <a:pt x="203" y="381"/>
                </a:moveTo>
                <a:cubicBezTo>
                  <a:pt x="201" y="381"/>
                  <a:pt x="199" y="381"/>
                  <a:pt x="198" y="383"/>
                </a:cubicBezTo>
                <a:cubicBezTo>
                  <a:pt x="199" y="382"/>
                  <a:pt x="205" y="384"/>
                  <a:pt x="207" y="383"/>
                </a:cubicBezTo>
                <a:lnTo>
                  <a:pt x="208" y="382"/>
                </a:lnTo>
                <a:lnTo>
                  <a:pt x="209" y="383"/>
                </a:lnTo>
                <a:lnTo>
                  <a:pt x="208" y="382"/>
                </a:lnTo>
                <a:lnTo>
                  <a:pt x="208" y="382"/>
                </a:lnTo>
                <a:lnTo>
                  <a:pt x="208" y="382"/>
                </a:lnTo>
                <a:cubicBezTo>
                  <a:pt x="206" y="382"/>
                  <a:pt x="205" y="381"/>
                  <a:pt x="203" y="381"/>
                </a:cubicBezTo>
                <a:close/>
                <a:moveTo>
                  <a:pt x="186" y="381"/>
                </a:moveTo>
                <a:cubicBezTo>
                  <a:pt x="184" y="381"/>
                  <a:pt x="182" y="382"/>
                  <a:pt x="180" y="383"/>
                </a:cubicBezTo>
                <a:cubicBezTo>
                  <a:pt x="183" y="383"/>
                  <a:pt x="187" y="383"/>
                  <a:pt x="191" y="385"/>
                </a:cubicBezTo>
                <a:cubicBezTo>
                  <a:pt x="191" y="383"/>
                  <a:pt x="192" y="383"/>
                  <a:pt x="192" y="382"/>
                </a:cubicBezTo>
                <a:lnTo>
                  <a:pt x="193" y="382"/>
                </a:lnTo>
                <a:lnTo>
                  <a:pt x="193" y="383"/>
                </a:lnTo>
                <a:lnTo>
                  <a:pt x="193" y="382"/>
                </a:lnTo>
                <a:lnTo>
                  <a:pt x="193" y="382"/>
                </a:lnTo>
                <a:lnTo>
                  <a:pt x="190" y="381"/>
                </a:lnTo>
                <a:cubicBezTo>
                  <a:pt x="189" y="381"/>
                  <a:pt x="188" y="380"/>
                  <a:pt x="186" y="381"/>
                </a:cubicBezTo>
                <a:close/>
                <a:moveTo>
                  <a:pt x="169" y="380"/>
                </a:moveTo>
                <a:cubicBezTo>
                  <a:pt x="168" y="382"/>
                  <a:pt x="173" y="385"/>
                  <a:pt x="174" y="383"/>
                </a:cubicBezTo>
                <a:lnTo>
                  <a:pt x="175" y="382"/>
                </a:lnTo>
                <a:lnTo>
                  <a:pt x="175" y="382"/>
                </a:lnTo>
                <a:lnTo>
                  <a:pt x="175" y="381"/>
                </a:lnTo>
                <a:lnTo>
                  <a:pt x="175" y="382"/>
                </a:lnTo>
                <a:lnTo>
                  <a:pt x="174" y="382"/>
                </a:lnTo>
                <a:cubicBezTo>
                  <a:pt x="173" y="381"/>
                  <a:pt x="171" y="381"/>
                  <a:pt x="169" y="380"/>
                </a:cubicBezTo>
                <a:close/>
                <a:moveTo>
                  <a:pt x="139" y="378"/>
                </a:moveTo>
                <a:cubicBezTo>
                  <a:pt x="138" y="380"/>
                  <a:pt x="140" y="380"/>
                  <a:pt x="138" y="382"/>
                </a:cubicBezTo>
                <a:lnTo>
                  <a:pt x="138" y="383"/>
                </a:lnTo>
                <a:cubicBezTo>
                  <a:pt x="140" y="383"/>
                  <a:pt x="142" y="383"/>
                  <a:pt x="141" y="384"/>
                </a:cubicBezTo>
                <a:cubicBezTo>
                  <a:pt x="146" y="385"/>
                  <a:pt x="146" y="382"/>
                  <a:pt x="146" y="379"/>
                </a:cubicBezTo>
                <a:cubicBezTo>
                  <a:pt x="142" y="377"/>
                  <a:pt x="144" y="383"/>
                  <a:pt x="140" y="381"/>
                </a:cubicBezTo>
                <a:cubicBezTo>
                  <a:pt x="140" y="380"/>
                  <a:pt x="142" y="380"/>
                  <a:pt x="142" y="378"/>
                </a:cubicBezTo>
                <a:lnTo>
                  <a:pt x="139" y="378"/>
                </a:lnTo>
                <a:close/>
                <a:moveTo>
                  <a:pt x="150" y="375"/>
                </a:moveTo>
                <a:cubicBezTo>
                  <a:pt x="150" y="378"/>
                  <a:pt x="149" y="380"/>
                  <a:pt x="147" y="382"/>
                </a:cubicBezTo>
                <a:cubicBezTo>
                  <a:pt x="149" y="386"/>
                  <a:pt x="155" y="385"/>
                  <a:pt x="156" y="381"/>
                </a:cubicBezTo>
                <a:cubicBezTo>
                  <a:pt x="155" y="380"/>
                  <a:pt x="151" y="379"/>
                  <a:pt x="154" y="377"/>
                </a:cubicBezTo>
                <a:lnTo>
                  <a:pt x="155" y="377"/>
                </a:lnTo>
                <a:lnTo>
                  <a:pt x="155" y="377"/>
                </a:lnTo>
                <a:lnTo>
                  <a:pt x="155" y="377"/>
                </a:lnTo>
                <a:lnTo>
                  <a:pt x="155" y="377"/>
                </a:lnTo>
                <a:lnTo>
                  <a:pt x="153" y="375"/>
                </a:lnTo>
                <a:cubicBezTo>
                  <a:pt x="152" y="375"/>
                  <a:pt x="151" y="375"/>
                  <a:pt x="150" y="375"/>
                </a:cubicBezTo>
                <a:close/>
                <a:moveTo>
                  <a:pt x="111" y="361"/>
                </a:moveTo>
                <a:lnTo>
                  <a:pt x="110" y="366"/>
                </a:lnTo>
                <a:lnTo>
                  <a:pt x="111" y="367"/>
                </a:lnTo>
                <a:cubicBezTo>
                  <a:pt x="114" y="368"/>
                  <a:pt x="114" y="365"/>
                  <a:pt x="115" y="363"/>
                </a:cubicBezTo>
                <a:cubicBezTo>
                  <a:pt x="112" y="364"/>
                  <a:pt x="113" y="361"/>
                  <a:pt x="111" y="361"/>
                </a:cubicBezTo>
                <a:close/>
                <a:moveTo>
                  <a:pt x="62" y="360"/>
                </a:moveTo>
                <a:cubicBezTo>
                  <a:pt x="62" y="363"/>
                  <a:pt x="60" y="362"/>
                  <a:pt x="60" y="365"/>
                </a:cubicBezTo>
                <a:cubicBezTo>
                  <a:pt x="63" y="367"/>
                  <a:pt x="63" y="360"/>
                  <a:pt x="62" y="360"/>
                </a:cubicBezTo>
                <a:close/>
                <a:moveTo>
                  <a:pt x="3391" y="356"/>
                </a:moveTo>
                <a:cubicBezTo>
                  <a:pt x="3391" y="357"/>
                  <a:pt x="3390" y="357"/>
                  <a:pt x="3389" y="357"/>
                </a:cubicBezTo>
                <a:lnTo>
                  <a:pt x="3389" y="362"/>
                </a:lnTo>
                <a:cubicBezTo>
                  <a:pt x="3393" y="361"/>
                  <a:pt x="3392" y="365"/>
                  <a:pt x="3396" y="364"/>
                </a:cubicBezTo>
                <a:cubicBezTo>
                  <a:pt x="3396" y="362"/>
                  <a:pt x="3398" y="358"/>
                  <a:pt x="3395" y="358"/>
                </a:cubicBezTo>
                <a:lnTo>
                  <a:pt x="3396" y="359"/>
                </a:lnTo>
                <a:cubicBezTo>
                  <a:pt x="3394" y="363"/>
                  <a:pt x="3393" y="358"/>
                  <a:pt x="3391" y="356"/>
                </a:cubicBezTo>
                <a:close/>
                <a:moveTo>
                  <a:pt x="105" y="341"/>
                </a:moveTo>
                <a:cubicBezTo>
                  <a:pt x="104" y="348"/>
                  <a:pt x="110" y="342"/>
                  <a:pt x="105" y="341"/>
                </a:cubicBezTo>
                <a:close/>
                <a:moveTo>
                  <a:pt x="88" y="340"/>
                </a:moveTo>
                <a:cubicBezTo>
                  <a:pt x="88" y="341"/>
                  <a:pt x="85" y="340"/>
                  <a:pt x="85" y="341"/>
                </a:cubicBezTo>
                <a:cubicBezTo>
                  <a:pt x="87" y="344"/>
                  <a:pt x="84" y="350"/>
                  <a:pt x="89" y="350"/>
                </a:cubicBezTo>
                <a:lnTo>
                  <a:pt x="89" y="351"/>
                </a:lnTo>
                <a:cubicBezTo>
                  <a:pt x="92" y="348"/>
                  <a:pt x="89" y="344"/>
                  <a:pt x="88" y="340"/>
                </a:cubicBezTo>
                <a:close/>
                <a:moveTo>
                  <a:pt x="3388" y="339"/>
                </a:moveTo>
                <a:cubicBezTo>
                  <a:pt x="3388" y="341"/>
                  <a:pt x="3386" y="340"/>
                  <a:pt x="3386" y="343"/>
                </a:cubicBezTo>
                <a:cubicBezTo>
                  <a:pt x="3390" y="344"/>
                  <a:pt x="3393" y="340"/>
                  <a:pt x="3395" y="343"/>
                </a:cubicBezTo>
                <a:lnTo>
                  <a:pt x="3396" y="344"/>
                </a:lnTo>
                <a:cubicBezTo>
                  <a:pt x="3396" y="340"/>
                  <a:pt x="3391" y="341"/>
                  <a:pt x="3388" y="339"/>
                </a:cubicBezTo>
                <a:close/>
                <a:moveTo>
                  <a:pt x="73" y="338"/>
                </a:moveTo>
                <a:cubicBezTo>
                  <a:pt x="73" y="341"/>
                  <a:pt x="74" y="342"/>
                  <a:pt x="72" y="340"/>
                </a:cubicBezTo>
                <a:cubicBezTo>
                  <a:pt x="73" y="348"/>
                  <a:pt x="67" y="352"/>
                  <a:pt x="68" y="360"/>
                </a:cubicBezTo>
                <a:lnTo>
                  <a:pt x="69" y="361"/>
                </a:lnTo>
                <a:cubicBezTo>
                  <a:pt x="75" y="362"/>
                  <a:pt x="74" y="352"/>
                  <a:pt x="72" y="349"/>
                </a:cubicBezTo>
                <a:cubicBezTo>
                  <a:pt x="74" y="347"/>
                  <a:pt x="74" y="343"/>
                  <a:pt x="77" y="341"/>
                </a:cubicBezTo>
                <a:lnTo>
                  <a:pt x="80" y="341"/>
                </a:lnTo>
                <a:cubicBezTo>
                  <a:pt x="80" y="344"/>
                  <a:pt x="81" y="352"/>
                  <a:pt x="84" y="349"/>
                </a:cubicBezTo>
                <a:cubicBezTo>
                  <a:pt x="82" y="348"/>
                  <a:pt x="84" y="344"/>
                  <a:pt x="84" y="342"/>
                </a:cubicBezTo>
                <a:cubicBezTo>
                  <a:pt x="78" y="338"/>
                  <a:pt x="76" y="341"/>
                  <a:pt x="73" y="338"/>
                </a:cubicBezTo>
                <a:close/>
                <a:moveTo>
                  <a:pt x="94" y="334"/>
                </a:moveTo>
                <a:cubicBezTo>
                  <a:pt x="93" y="334"/>
                  <a:pt x="93" y="334"/>
                  <a:pt x="93" y="335"/>
                </a:cubicBezTo>
                <a:cubicBezTo>
                  <a:pt x="92" y="340"/>
                  <a:pt x="93" y="346"/>
                  <a:pt x="97" y="345"/>
                </a:cubicBezTo>
                <a:lnTo>
                  <a:pt x="99" y="343"/>
                </a:lnTo>
                <a:lnTo>
                  <a:pt x="99" y="344"/>
                </a:lnTo>
                <a:lnTo>
                  <a:pt x="99" y="343"/>
                </a:lnTo>
                <a:lnTo>
                  <a:pt x="99" y="343"/>
                </a:lnTo>
                <a:lnTo>
                  <a:pt x="98" y="342"/>
                </a:lnTo>
                <a:cubicBezTo>
                  <a:pt x="97" y="340"/>
                  <a:pt x="96" y="338"/>
                  <a:pt x="96" y="334"/>
                </a:cubicBezTo>
                <a:cubicBezTo>
                  <a:pt x="95" y="334"/>
                  <a:pt x="94" y="334"/>
                  <a:pt x="94" y="334"/>
                </a:cubicBezTo>
                <a:close/>
                <a:moveTo>
                  <a:pt x="102" y="330"/>
                </a:moveTo>
                <a:lnTo>
                  <a:pt x="102" y="330"/>
                </a:lnTo>
                <a:cubicBezTo>
                  <a:pt x="101" y="331"/>
                  <a:pt x="99" y="336"/>
                  <a:pt x="102" y="335"/>
                </a:cubicBezTo>
                <a:cubicBezTo>
                  <a:pt x="104" y="335"/>
                  <a:pt x="104" y="330"/>
                  <a:pt x="102" y="330"/>
                </a:cubicBezTo>
                <a:close/>
                <a:moveTo>
                  <a:pt x="3401" y="327"/>
                </a:moveTo>
                <a:lnTo>
                  <a:pt x="3401" y="330"/>
                </a:lnTo>
                <a:lnTo>
                  <a:pt x="3403" y="330"/>
                </a:lnTo>
                <a:lnTo>
                  <a:pt x="3403" y="327"/>
                </a:lnTo>
                <a:lnTo>
                  <a:pt x="3401" y="327"/>
                </a:lnTo>
                <a:close/>
                <a:moveTo>
                  <a:pt x="3389" y="327"/>
                </a:moveTo>
                <a:cubicBezTo>
                  <a:pt x="3388" y="327"/>
                  <a:pt x="3388" y="327"/>
                  <a:pt x="3387" y="330"/>
                </a:cubicBezTo>
                <a:cubicBezTo>
                  <a:pt x="3392" y="330"/>
                  <a:pt x="3387" y="335"/>
                  <a:pt x="3389" y="338"/>
                </a:cubicBezTo>
                <a:cubicBezTo>
                  <a:pt x="3393" y="339"/>
                  <a:pt x="3394" y="336"/>
                  <a:pt x="3394" y="333"/>
                </a:cubicBezTo>
                <a:lnTo>
                  <a:pt x="3395" y="330"/>
                </a:lnTo>
                <a:lnTo>
                  <a:pt x="3395" y="330"/>
                </a:lnTo>
                <a:lnTo>
                  <a:pt x="3395" y="330"/>
                </a:lnTo>
                <a:lnTo>
                  <a:pt x="3395" y="330"/>
                </a:lnTo>
                <a:lnTo>
                  <a:pt x="3394" y="329"/>
                </a:lnTo>
                <a:cubicBezTo>
                  <a:pt x="3392" y="329"/>
                  <a:pt x="3391" y="327"/>
                  <a:pt x="3389" y="327"/>
                </a:cubicBezTo>
                <a:close/>
                <a:moveTo>
                  <a:pt x="86" y="326"/>
                </a:moveTo>
                <a:lnTo>
                  <a:pt x="86" y="327"/>
                </a:lnTo>
                <a:cubicBezTo>
                  <a:pt x="85" y="329"/>
                  <a:pt x="87" y="335"/>
                  <a:pt x="91" y="335"/>
                </a:cubicBezTo>
                <a:cubicBezTo>
                  <a:pt x="90" y="333"/>
                  <a:pt x="93" y="329"/>
                  <a:pt x="90" y="329"/>
                </a:cubicBezTo>
                <a:cubicBezTo>
                  <a:pt x="90" y="331"/>
                  <a:pt x="91" y="335"/>
                  <a:pt x="88" y="333"/>
                </a:cubicBezTo>
                <a:lnTo>
                  <a:pt x="89" y="327"/>
                </a:lnTo>
                <a:cubicBezTo>
                  <a:pt x="88" y="326"/>
                  <a:pt x="87" y="326"/>
                  <a:pt x="86" y="326"/>
                </a:cubicBezTo>
                <a:close/>
                <a:moveTo>
                  <a:pt x="70" y="325"/>
                </a:moveTo>
                <a:cubicBezTo>
                  <a:pt x="69" y="327"/>
                  <a:pt x="69" y="329"/>
                  <a:pt x="69" y="330"/>
                </a:cubicBezTo>
                <a:lnTo>
                  <a:pt x="69" y="331"/>
                </a:lnTo>
                <a:cubicBezTo>
                  <a:pt x="72" y="333"/>
                  <a:pt x="73" y="326"/>
                  <a:pt x="70" y="325"/>
                </a:cubicBezTo>
                <a:close/>
                <a:moveTo>
                  <a:pt x="75" y="325"/>
                </a:moveTo>
                <a:lnTo>
                  <a:pt x="75" y="326"/>
                </a:lnTo>
                <a:cubicBezTo>
                  <a:pt x="74" y="328"/>
                  <a:pt x="75" y="331"/>
                  <a:pt x="77" y="334"/>
                </a:cubicBezTo>
                <a:cubicBezTo>
                  <a:pt x="78" y="333"/>
                  <a:pt x="78" y="329"/>
                  <a:pt x="78" y="326"/>
                </a:cubicBezTo>
                <a:cubicBezTo>
                  <a:pt x="77" y="326"/>
                  <a:pt x="76" y="325"/>
                  <a:pt x="75" y="325"/>
                </a:cubicBezTo>
                <a:close/>
                <a:moveTo>
                  <a:pt x="108" y="324"/>
                </a:moveTo>
                <a:lnTo>
                  <a:pt x="107" y="328"/>
                </a:lnTo>
                <a:cubicBezTo>
                  <a:pt x="108" y="328"/>
                  <a:pt x="109" y="328"/>
                  <a:pt x="110" y="327"/>
                </a:cubicBezTo>
                <a:lnTo>
                  <a:pt x="112" y="326"/>
                </a:lnTo>
                <a:lnTo>
                  <a:pt x="112" y="326"/>
                </a:lnTo>
                <a:lnTo>
                  <a:pt x="112" y="326"/>
                </a:lnTo>
                <a:lnTo>
                  <a:pt x="112" y="326"/>
                </a:lnTo>
                <a:lnTo>
                  <a:pt x="110" y="325"/>
                </a:lnTo>
                <a:cubicBezTo>
                  <a:pt x="109" y="325"/>
                  <a:pt x="109" y="324"/>
                  <a:pt x="108" y="324"/>
                </a:cubicBezTo>
                <a:close/>
                <a:moveTo>
                  <a:pt x="105" y="321"/>
                </a:moveTo>
                <a:cubicBezTo>
                  <a:pt x="103" y="321"/>
                  <a:pt x="101" y="325"/>
                  <a:pt x="99" y="327"/>
                </a:cubicBezTo>
                <a:cubicBezTo>
                  <a:pt x="101" y="326"/>
                  <a:pt x="102" y="326"/>
                  <a:pt x="104" y="325"/>
                </a:cubicBezTo>
                <a:lnTo>
                  <a:pt x="108" y="322"/>
                </a:lnTo>
                <a:lnTo>
                  <a:pt x="108" y="322"/>
                </a:lnTo>
                <a:lnTo>
                  <a:pt x="108" y="322"/>
                </a:lnTo>
                <a:lnTo>
                  <a:pt x="108" y="322"/>
                </a:lnTo>
                <a:lnTo>
                  <a:pt x="107" y="321"/>
                </a:lnTo>
                <a:cubicBezTo>
                  <a:pt x="106" y="321"/>
                  <a:pt x="106" y="321"/>
                  <a:pt x="105" y="321"/>
                </a:cubicBezTo>
                <a:close/>
                <a:moveTo>
                  <a:pt x="87" y="318"/>
                </a:moveTo>
                <a:lnTo>
                  <a:pt x="87" y="323"/>
                </a:lnTo>
                <a:cubicBezTo>
                  <a:pt x="88" y="323"/>
                  <a:pt x="89" y="322"/>
                  <a:pt x="90" y="321"/>
                </a:cubicBezTo>
                <a:lnTo>
                  <a:pt x="91" y="320"/>
                </a:lnTo>
                <a:lnTo>
                  <a:pt x="91" y="320"/>
                </a:lnTo>
                <a:lnTo>
                  <a:pt x="91" y="320"/>
                </a:lnTo>
                <a:lnTo>
                  <a:pt x="91" y="320"/>
                </a:lnTo>
                <a:lnTo>
                  <a:pt x="89" y="319"/>
                </a:lnTo>
                <a:cubicBezTo>
                  <a:pt x="89" y="319"/>
                  <a:pt x="88" y="318"/>
                  <a:pt x="87" y="318"/>
                </a:cubicBezTo>
                <a:close/>
                <a:moveTo>
                  <a:pt x="75" y="313"/>
                </a:moveTo>
                <a:cubicBezTo>
                  <a:pt x="73" y="313"/>
                  <a:pt x="70" y="315"/>
                  <a:pt x="68" y="316"/>
                </a:cubicBezTo>
                <a:lnTo>
                  <a:pt x="68" y="320"/>
                </a:lnTo>
                <a:cubicBezTo>
                  <a:pt x="70" y="320"/>
                  <a:pt x="71" y="322"/>
                  <a:pt x="72" y="324"/>
                </a:cubicBezTo>
                <a:cubicBezTo>
                  <a:pt x="74" y="321"/>
                  <a:pt x="74" y="316"/>
                  <a:pt x="76" y="314"/>
                </a:cubicBezTo>
                <a:lnTo>
                  <a:pt x="77" y="314"/>
                </a:lnTo>
                <a:lnTo>
                  <a:pt x="77" y="314"/>
                </a:lnTo>
                <a:lnTo>
                  <a:pt x="77" y="314"/>
                </a:lnTo>
                <a:lnTo>
                  <a:pt x="77" y="314"/>
                </a:lnTo>
                <a:lnTo>
                  <a:pt x="77" y="313"/>
                </a:lnTo>
                <a:cubicBezTo>
                  <a:pt x="76" y="313"/>
                  <a:pt x="76" y="313"/>
                  <a:pt x="75" y="313"/>
                </a:cubicBezTo>
                <a:close/>
                <a:moveTo>
                  <a:pt x="114" y="303"/>
                </a:moveTo>
                <a:lnTo>
                  <a:pt x="114" y="304"/>
                </a:lnTo>
                <a:cubicBezTo>
                  <a:pt x="114" y="304"/>
                  <a:pt x="113" y="304"/>
                  <a:pt x="112" y="303"/>
                </a:cubicBezTo>
                <a:cubicBezTo>
                  <a:pt x="112" y="304"/>
                  <a:pt x="112" y="304"/>
                  <a:pt x="111" y="304"/>
                </a:cubicBezTo>
                <a:lnTo>
                  <a:pt x="111" y="307"/>
                </a:lnTo>
                <a:cubicBezTo>
                  <a:pt x="112" y="307"/>
                  <a:pt x="112" y="307"/>
                  <a:pt x="112" y="308"/>
                </a:cubicBezTo>
                <a:cubicBezTo>
                  <a:pt x="113" y="308"/>
                  <a:pt x="114" y="308"/>
                  <a:pt x="114" y="308"/>
                </a:cubicBezTo>
                <a:cubicBezTo>
                  <a:pt x="114" y="307"/>
                  <a:pt x="114" y="307"/>
                  <a:pt x="115" y="307"/>
                </a:cubicBezTo>
                <a:lnTo>
                  <a:pt x="115" y="305"/>
                </a:lnTo>
                <a:cubicBezTo>
                  <a:pt x="114" y="304"/>
                  <a:pt x="114" y="304"/>
                  <a:pt x="114" y="303"/>
                </a:cubicBezTo>
                <a:close/>
                <a:moveTo>
                  <a:pt x="106" y="301"/>
                </a:moveTo>
                <a:cubicBezTo>
                  <a:pt x="104" y="301"/>
                  <a:pt x="102" y="303"/>
                  <a:pt x="102" y="305"/>
                </a:cubicBezTo>
                <a:cubicBezTo>
                  <a:pt x="103" y="306"/>
                  <a:pt x="105" y="306"/>
                  <a:pt x="106" y="306"/>
                </a:cubicBezTo>
                <a:lnTo>
                  <a:pt x="107" y="301"/>
                </a:lnTo>
                <a:cubicBezTo>
                  <a:pt x="106" y="301"/>
                  <a:pt x="106" y="301"/>
                  <a:pt x="106" y="301"/>
                </a:cubicBezTo>
                <a:close/>
                <a:moveTo>
                  <a:pt x="107" y="287"/>
                </a:moveTo>
                <a:cubicBezTo>
                  <a:pt x="105" y="288"/>
                  <a:pt x="105" y="289"/>
                  <a:pt x="105" y="290"/>
                </a:cubicBezTo>
                <a:cubicBezTo>
                  <a:pt x="106" y="290"/>
                  <a:pt x="107" y="291"/>
                  <a:pt x="109" y="291"/>
                </a:cubicBezTo>
                <a:lnTo>
                  <a:pt x="109" y="291"/>
                </a:lnTo>
                <a:cubicBezTo>
                  <a:pt x="109" y="290"/>
                  <a:pt x="109" y="290"/>
                  <a:pt x="109" y="289"/>
                </a:cubicBezTo>
                <a:cubicBezTo>
                  <a:pt x="109" y="288"/>
                  <a:pt x="108" y="287"/>
                  <a:pt x="107" y="287"/>
                </a:cubicBezTo>
                <a:close/>
                <a:moveTo>
                  <a:pt x="113" y="282"/>
                </a:moveTo>
                <a:cubicBezTo>
                  <a:pt x="112" y="282"/>
                  <a:pt x="111" y="283"/>
                  <a:pt x="110" y="284"/>
                </a:cubicBezTo>
                <a:cubicBezTo>
                  <a:pt x="113" y="286"/>
                  <a:pt x="119" y="287"/>
                  <a:pt x="123" y="285"/>
                </a:cubicBezTo>
                <a:lnTo>
                  <a:pt x="124" y="284"/>
                </a:lnTo>
                <a:lnTo>
                  <a:pt x="124" y="284"/>
                </a:lnTo>
                <a:lnTo>
                  <a:pt x="124" y="284"/>
                </a:lnTo>
                <a:lnTo>
                  <a:pt x="124" y="284"/>
                </a:lnTo>
                <a:lnTo>
                  <a:pt x="121" y="284"/>
                </a:lnTo>
                <a:cubicBezTo>
                  <a:pt x="118" y="284"/>
                  <a:pt x="115" y="282"/>
                  <a:pt x="113" y="282"/>
                </a:cubicBezTo>
                <a:close/>
                <a:moveTo>
                  <a:pt x="128" y="277"/>
                </a:moveTo>
                <a:cubicBezTo>
                  <a:pt x="128" y="277"/>
                  <a:pt x="127" y="277"/>
                  <a:pt x="127" y="278"/>
                </a:cubicBezTo>
                <a:cubicBezTo>
                  <a:pt x="126" y="281"/>
                  <a:pt x="130" y="281"/>
                  <a:pt x="132" y="279"/>
                </a:cubicBezTo>
                <a:lnTo>
                  <a:pt x="132" y="279"/>
                </a:lnTo>
                <a:lnTo>
                  <a:pt x="132" y="279"/>
                </a:lnTo>
                <a:lnTo>
                  <a:pt x="132" y="278"/>
                </a:lnTo>
                <a:lnTo>
                  <a:pt x="132" y="279"/>
                </a:lnTo>
                <a:lnTo>
                  <a:pt x="130" y="278"/>
                </a:lnTo>
                <a:cubicBezTo>
                  <a:pt x="129" y="278"/>
                  <a:pt x="129" y="277"/>
                  <a:pt x="128" y="277"/>
                </a:cubicBezTo>
                <a:close/>
                <a:moveTo>
                  <a:pt x="105" y="277"/>
                </a:moveTo>
                <a:lnTo>
                  <a:pt x="105" y="279"/>
                </a:lnTo>
                <a:cubicBezTo>
                  <a:pt x="106" y="279"/>
                  <a:pt x="107" y="279"/>
                  <a:pt x="108" y="279"/>
                </a:cubicBezTo>
                <a:lnTo>
                  <a:pt x="108" y="278"/>
                </a:lnTo>
                <a:cubicBezTo>
                  <a:pt x="107" y="277"/>
                  <a:pt x="106" y="277"/>
                  <a:pt x="105" y="277"/>
                </a:cubicBezTo>
                <a:close/>
                <a:moveTo>
                  <a:pt x="101" y="269"/>
                </a:moveTo>
                <a:cubicBezTo>
                  <a:pt x="100" y="270"/>
                  <a:pt x="99" y="270"/>
                  <a:pt x="99" y="271"/>
                </a:cubicBezTo>
                <a:cubicBezTo>
                  <a:pt x="100" y="271"/>
                  <a:pt x="100" y="271"/>
                  <a:pt x="101" y="272"/>
                </a:cubicBezTo>
                <a:lnTo>
                  <a:pt x="102" y="272"/>
                </a:lnTo>
                <a:lnTo>
                  <a:pt x="102" y="272"/>
                </a:lnTo>
                <a:lnTo>
                  <a:pt x="102" y="272"/>
                </a:lnTo>
                <a:lnTo>
                  <a:pt x="102" y="272"/>
                </a:lnTo>
                <a:lnTo>
                  <a:pt x="102" y="271"/>
                </a:lnTo>
                <a:cubicBezTo>
                  <a:pt x="102" y="270"/>
                  <a:pt x="101" y="269"/>
                  <a:pt x="101" y="269"/>
                </a:cubicBezTo>
                <a:close/>
                <a:moveTo>
                  <a:pt x="91" y="268"/>
                </a:moveTo>
                <a:cubicBezTo>
                  <a:pt x="88" y="268"/>
                  <a:pt x="87" y="269"/>
                  <a:pt x="90" y="271"/>
                </a:cubicBezTo>
                <a:cubicBezTo>
                  <a:pt x="90" y="265"/>
                  <a:pt x="91" y="271"/>
                  <a:pt x="94" y="271"/>
                </a:cubicBezTo>
                <a:lnTo>
                  <a:pt x="96" y="271"/>
                </a:lnTo>
                <a:lnTo>
                  <a:pt x="96" y="271"/>
                </a:lnTo>
                <a:lnTo>
                  <a:pt x="96" y="271"/>
                </a:lnTo>
                <a:lnTo>
                  <a:pt x="96" y="271"/>
                </a:lnTo>
                <a:lnTo>
                  <a:pt x="96" y="269"/>
                </a:lnTo>
                <a:cubicBezTo>
                  <a:pt x="95" y="268"/>
                  <a:pt x="93" y="267"/>
                  <a:pt x="91" y="268"/>
                </a:cubicBezTo>
                <a:close/>
                <a:moveTo>
                  <a:pt x="100" y="263"/>
                </a:moveTo>
                <a:lnTo>
                  <a:pt x="100" y="265"/>
                </a:lnTo>
                <a:lnTo>
                  <a:pt x="100" y="265"/>
                </a:lnTo>
                <a:cubicBezTo>
                  <a:pt x="100" y="266"/>
                  <a:pt x="101" y="266"/>
                  <a:pt x="102" y="265"/>
                </a:cubicBezTo>
                <a:lnTo>
                  <a:pt x="102" y="263"/>
                </a:lnTo>
                <a:cubicBezTo>
                  <a:pt x="101" y="263"/>
                  <a:pt x="100" y="263"/>
                  <a:pt x="100" y="263"/>
                </a:cubicBezTo>
                <a:close/>
                <a:moveTo>
                  <a:pt x="3390" y="251"/>
                </a:moveTo>
                <a:cubicBezTo>
                  <a:pt x="3389" y="251"/>
                  <a:pt x="3389" y="252"/>
                  <a:pt x="3389" y="252"/>
                </a:cubicBezTo>
                <a:cubicBezTo>
                  <a:pt x="3390" y="254"/>
                  <a:pt x="3393" y="253"/>
                  <a:pt x="3393" y="257"/>
                </a:cubicBezTo>
                <a:cubicBezTo>
                  <a:pt x="3390" y="258"/>
                  <a:pt x="3387" y="260"/>
                  <a:pt x="3384" y="261"/>
                </a:cubicBezTo>
                <a:cubicBezTo>
                  <a:pt x="3387" y="262"/>
                  <a:pt x="3384" y="266"/>
                  <a:pt x="3384" y="268"/>
                </a:cubicBezTo>
                <a:cubicBezTo>
                  <a:pt x="3386" y="270"/>
                  <a:pt x="3391" y="268"/>
                  <a:pt x="3395" y="269"/>
                </a:cubicBezTo>
                <a:cubicBezTo>
                  <a:pt x="3396" y="265"/>
                  <a:pt x="3390" y="263"/>
                  <a:pt x="3394" y="260"/>
                </a:cubicBezTo>
                <a:cubicBezTo>
                  <a:pt x="3396" y="260"/>
                  <a:pt x="3393" y="265"/>
                  <a:pt x="3397" y="263"/>
                </a:cubicBezTo>
                <a:cubicBezTo>
                  <a:pt x="3399" y="259"/>
                  <a:pt x="3397" y="257"/>
                  <a:pt x="3397" y="251"/>
                </a:cubicBezTo>
                <a:lnTo>
                  <a:pt x="3397" y="252"/>
                </a:lnTo>
                <a:cubicBezTo>
                  <a:pt x="3395" y="252"/>
                  <a:pt x="3392" y="251"/>
                  <a:pt x="3390" y="251"/>
                </a:cubicBezTo>
                <a:close/>
                <a:moveTo>
                  <a:pt x="41" y="248"/>
                </a:moveTo>
                <a:cubicBezTo>
                  <a:pt x="41" y="248"/>
                  <a:pt x="40" y="249"/>
                  <a:pt x="40" y="249"/>
                </a:cubicBezTo>
                <a:cubicBezTo>
                  <a:pt x="39" y="251"/>
                  <a:pt x="40" y="252"/>
                  <a:pt x="42" y="252"/>
                </a:cubicBezTo>
                <a:lnTo>
                  <a:pt x="43" y="253"/>
                </a:lnTo>
                <a:lnTo>
                  <a:pt x="43" y="253"/>
                </a:lnTo>
                <a:lnTo>
                  <a:pt x="43" y="253"/>
                </a:lnTo>
                <a:lnTo>
                  <a:pt x="43" y="253"/>
                </a:lnTo>
                <a:lnTo>
                  <a:pt x="43" y="252"/>
                </a:lnTo>
                <a:cubicBezTo>
                  <a:pt x="44" y="250"/>
                  <a:pt x="42" y="249"/>
                  <a:pt x="41" y="248"/>
                </a:cubicBezTo>
                <a:close/>
                <a:moveTo>
                  <a:pt x="21" y="247"/>
                </a:moveTo>
                <a:cubicBezTo>
                  <a:pt x="20" y="247"/>
                  <a:pt x="20" y="251"/>
                  <a:pt x="23" y="248"/>
                </a:cubicBezTo>
                <a:cubicBezTo>
                  <a:pt x="22" y="247"/>
                  <a:pt x="22" y="247"/>
                  <a:pt x="21" y="247"/>
                </a:cubicBezTo>
                <a:close/>
                <a:moveTo>
                  <a:pt x="65" y="245"/>
                </a:moveTo>
                <a:cubicBezTo>
                  <a:pt x="64" y="247"/>
                  <a:pt x="65" y="248"/>
                  <a:pt x="66" y="249"/>
                </a:cubicBezTo>
                <a:lnTo>
                  <a:pt x="68" y="249"/>
                </a:lnTo>
                <a:lnTo>
                  <a:pt x="68" y="249"/>
                </a:lnTo>
                <a:lnTo>
                  <a:pt x="68" y="249"/>
                </a:lnTo>
                <a:lnTo>
                  <a:pt x="68" y="249"/>
                </a:lnTo>
                <a:lnTo>
                  <a:pt x="68" y="248"/>
                </a:lnTo>
                <a:cubicBezTo>
                  <a:pt x="69" y="245"/>
                  <a:pt x="67" y="245"/>
                  <a:pt x="65" y="245"/>
                </a:cubicBezTo>
                <a:close/>
                <a:moveTo>
                  <a:pt x="2649" y="244"/>
                </a:moveTo>
                <a:lnTo>
                  <a:pt x="2649" y="244"/>
                </a:lnTo>
                <a:cubicBezTo>
                  <a:pt x="2648" y="246"/>
                  <a:pt x="2652" y="249"/>
                  <a:pt x="2652" y="246"/>
                </a:cubicBezTo>
                <a:cubicBezTo>
                  <a:pt x="2651" y="246"/>
                  <a:pt x="2651" y="244"/>
                  <a:pt x="2649" y="244"/>
                </a:cubicBezTo>
                <a:close/>
                <a:moveTo>
                  <a:pt x="2772" y="239"/>
                </a:moveTo>
                <a:cubicBezTo>
                  <a:pt x="2770" y="239"/>
                  <a:pt x="2768" y="240"/>
                  <a:pt x="2768" y="242"/>
                </a:cubicBezTo>
                <a:cubicBezTo>
                  <a:pt x="2771" y="244"/>
                  <a:pt x="2771" y="244"/>
                  <a:pt x="2775" y="243"/>
                </a:cubicBezTo>
                <a:lnTo>
                  <a:pt x="2775" y="239"/>
                </a:lnTo>
                <a:cubicBezTo>
                  <a:pt x="2774" y="239"/>
                  <a:pt x="2773" y="238"/>
                  <a:pt x="2772" y="239"/>
                </a:cubicBezTo>
                <a:close/>
                <a:moveTo>
                  <a:pt x="2664" y="237"/>
                </a:moveTo>
                <a:lnTo>
                  <a:pt x="2664" y="237"/>
                </a:lnTo>
                <a:lnTo>
                  <a:pt x="2664" y="237"/>
                </a:lnTo>
                <a:lnTo>
                  <a:pt x="2665" y="240"/>
                </a:lnTo>
                <a:cubicBezTo>
                  <a:pt x="2665" y="243"/>
                  <a:pt x="2666" y="246"/>
                  <a:pt x="2669" y="246"/>
                </a:cubicBezTo>
                <a:cubicBezTo>
                  <a:pt x="2668" y="244"/>
                  <a:pt x="2667" y="241"/>
                  <a:pt x="2666" y="239"/>
                </a:cubicBezTo>
                <a:lnTo>
                  <a:pt x="2664" y="237"/>
                </a:lnTo>
                <a:lnTo>
                  <a:pt x="2664" y="237"/>
                </a:lnTo>
                <a:close/>
                <a:moveTo>
                  <a:pt x="269" y="237"/>
                </a:moveTo>
                <a:lnTo>
                  <a:pt x="269" y="239"/>
                </a:lnTo>
                <a:cubicBezTo>
                  <a:pt x="270" y="239"/>
                  <a:pt x="270" y="239"/>
                  <a:pt x="271" y="239"/>
                </a:cubicBezTo>
                <a:lnTo>
                  <a:pt x="271" y="237"/>
                </a:lnTo>
                <a:cubicBezTo>
                  <a:pt x="270" y="237"/>
                  <a:pt x="270" y="237"/>
                  <a:pt x="269" y="237"/>
                </a:cubicBezTo>
                <a:close/>
                <a:moveTo>
                  <a:pt x="47" y="237"/>
                </a:moveTo>
                <a:cubicBezTo>
                  <a:pt x="47" y="237"/>
                  <a:pt x="47" y="237"/>
                  <a:pt x="47" y="237"/>
                </a:cubicBezTo>
                <a:lnTo>
                  <a:pt x="45" y="239"/>
                </a:lnTo>
                <a:lnTo>
                  <a:pt x="45" y="239"/>
                </a:lnTo>
                <a:lnTo>
                  <a:pt x="45" y="239"/>
                </a:lnTo>
                <a:lnTo>
                  <a:pt x="45" y="239"/>
                </a:lnTo>
                <a:lnTo>
                  <a:pt x="45" y="239"/>
                </a:lnTo>
                <a:cubicBezTo>
                  <a:pt x="46" y="238"/>
                  <a:pt x="48" y="237"/>
                  <a:pt x="47" y="237"/>
                </a:cubicBezTo>
                <a:close/>
                <a:moveTo>
                  <a:pt x="2643" y="234"/>
                </a:moveTo>
                <a:cubicBezTo>
                  <a:pt x="2642" y="234"/>
                  <a:pt x="2641" y="239"/>
                  <a:pt x="2642" y="238"/>
                </a:cubicBezTo>
                <a:lnTo>
                  <a:pt x="2642" y="238"/>
                </a:lnTo>
                <a:cubicBezTo>
                  <a:pt x="2642" y="236"/>
                  <a:pt x="2645" y="237"/>
                  <a:pt x="2644" y="234"/>
                </a:cubicBezTo>
                <a:cubicBezTo>
                  <a:pt x="2644" y="234"/>
                  <a:pt x="2644" y="234"/>
                  <a:pt x="2643" y="234"/>
                </a:cubicBezTo>
                <a:close/>
                <a:moveTo>
                  <a:pt x="33" y="234"/>
                </a:moveTo>
                <a:lnTo>
                  <a:pt x="33" y="234"/>
                </a:lnTo>
                <a:cubicBezTo>
                  <a:pt x="32" y="238"/>
                  <a:pt x="32" y="242"/>
                  <a:pt x="36" y="241"/>
                </a:cubicBezTo>
                <a:cubicBezTo>
                  <a:pt x="35" y="239"/>
                  <a:pt x="36" y="235"/>
                  <a:pt x="33" y="234"/>
                </a:cubicBezTo>
                <a:close/>
                <a:moveTo>
                  <a:pt x="3388" y="234"/>
                </a:moveTo>
                <a:cubicBezTo>
                  <a:pt x="3385" y="233"/>
                  <a:pt x="3382" y="238"/>
                  <a:pt x="3384" y="240"/>
                </a:cubicBezTo>
                <a:lnTo>
                  <a:pt x="3385" y="240"/>
                </a:lnTo>
                <a:lnTo>
                  <a:pt x="3385" y="241"/>
                </a:lnTo>
                <a:lnTo>
                  <a:pt x="3385" y="241"/>
                </a:lnTo>
                <a:lnTo>
                  <a:pt x="3385" y="240"/>
                </a:lnTo>
                <a:lnTo>
                  <a:pt x="3384" y="239"/>
                </a:lnTo>
                <a:cubicBezTo>
                  <a:pt x="3384" y="236"/>
                  <a:pt x="3389" y="239"/>
                  <a:pt x="3388" y="234"/>
                </a:cubicBezTo>
                <a:close/>
                <a:moveTo>
                  <a:pt x="52" y="232"/>
                </a:moveTo>
                <a:cubicBezTo>
                  <a:pt x="51" y="237"/>
                  <a:pt x="56" y="243"/>
                  <a:pt x="59" y="238"/>
                </a:cubicBezTo>
                <a:cubicBezTo>
                  <a:pt x="55" y="237"/>
                  <a:pt x="56" y="232"/>
                  <a:pt x="52" y="232"/>
                </a:cubicBezTo>
                <a:lnTo>
                  <a:pt x="52" y="232"/>
                </a:lnTo>
                <a:close/>
                <a:moveTo>
                  <a:pt x="65" y="229"/>
                </a:moveTo>
                <a:lnTo>
                  <a:pt x="65" y="231"/>
                </a:lnTo>
                <a:cubicBezTo>
                  <a:pt x="66" y="231"/>
                  <a:pt x="66" y="231"/>
                  <a:pt x="67" y="231"/>
                </a:cubicBezTo>
                <a:lnTo>
                  <a:pt x="67" y="229"/>
                </a:lnTo>
                <a:cubicBezTo>
                  <a:pt x="66" y="229"/>
                  <a:pt x="66" y="229"/>
                  <a:pt x="65" y="229"/>
                </a:cubicBezTo>
                <a:close/>
                <a:moveTo>
                  <a:pt x="2798" y="229"/>
                </a:moveTo>
                <a:cubicBezTo>
                  <a:pt x="2797" y="229"/>
                  <a:pt x="2795" y="230"/>
                  <a:pt x="2797" y="231"/>
                </a:cubicBezTo>
                <a:cubicBezTo>
                  <a:pt x="2800" y="230"/>
                  <a:pt x="2799" y="229"/>
                  <a:pt x="2798" y="229"/>
                </a:cubicBezTo>
                <a:close/>
                <a:moveTo>
                  <a:pt x="89" y="227"/>
                </a:moveTo>
                <a:cubicBezTo>
                  <a:pt x="87" y="229"/>
                  <a:pt x="83" y="227"/>
                  <a:pt x="81" y="229"/>
                </a:cubicBezTo>
                <a:cubicBezTo>
                  <a:pt x="82" y="230"/>
                  <a:pt x="82" y="232"/>
                  <a:pt x="82" y="233"/>
                </a:cubicBezTo>
                <a:cubicBezTo>
                  <a:pt x="86" y="233"/>
                  <a:pt x="87" y="229"/>
                  <a:pt x="89" y="227"/>
                </a:cubicBezTo>
                <a:close/>
                <a:moveTo>
                  <a:pt x="2650" y="224"/>
                </a:moveTo>
                <a:lnTo>
                  <a:pt x="2650" y="225"/>
                </a:lnTo>
                <a:lnTo>
                  <a:pt x="2650" y="225"/>
                </a:lnTo>
                <a:lnTo>
                  <a:pt x="2650" y="226"/>
                </a:lnTo>
                <a:cubicBezTo>
                  <a:pt x="2650" y="228"/>
                  <a:pt x="2650" y="230"/>
                  <a:pt x="2651" y="230"/>
                </a:cubicBezTo>
                <a:cubicBezTo>
                  <a:pt x="2651" y="229"/>
                  <a:pt x="2652" y="229"/>
                  <a:pt x="2653" y="229"/>
                </a:cubicBezTo>
                <a:lnTo>
                  <a:pt x="2653" y="226"/>
                </a:lnTo>
                <a:cubicBezTo>
                  <a:pt x="2653" y="226"/>
                  <a:pt x="2652" y="226"/>
                  <a:pt x="2652" y="226"/>
                </a:cubicBezTo>
                <a:lnTo>
                  <a:pt x="2650" y="225"/>
                </a:lnTo>
                <a:lnTo>
                  <a:pt x="2650" y="224"/>
                </a:lnTo>
                <a:close/>
                <a:moveTo>
                  <a:pt x="78" y="222"/>
                </a:moveTo>
                <a:cubicBezTo>
                  <a:pt x="75" y="225"/>
                  <a:pt x="82" y="226"/>
                  <a:pt x="78" y="222"/>
                </a:cubicBezTo>
                <a:close/>
                <a:moveTo>
                  <a:pt x="67" y="219"/>
                </a:moveTo>
                <a:cubicBezTo>
                  <a:pt x="67" y="219"/>
                  <a:pt x="66" y="220"/>
                  <a:pt x="65" y="221"/>
                </a:cubicBezTo>
                <a:cubicBezTo>
                  <a:pt x="64" y="226"/>
                  <a:pt x="71" y="222"/>
                  <a:pt x="71" y="225"/>
                </a:cubicBezTo>
                <a:cubicBezTo>
                  <a:pt x="71" y="227"/>
                  <a:pt x="69" y="227"/>
                  <a:pt x="69" y="230"/>
                </a:cubicBezTo>
                <a:cubicBezTo>
                  <a:pt x="71" y="231"/>
                  <a:pt x="72" y="232"/>
                  <a:pt x="74" y="232"/>
                </a:cubicBezTo>
                <a:cubicBezTo>
                  <a:pt x="76" y="226"/>
                  <a:pt x="70" y="224"/>
                  <a:pt x="71" y="221"/>
                </a:cubicBezTo>
                <a:lnTo>
                  <a:pt x="71" y="221"/>
                </a:lnTo>
                <a:cubicBezTo>
                  <a:pt x="71" y="223"/>
                  <a:pt x="69" y="220"/>
                  <a:pt x="67" y="219"/>
                </a:cubicBezTo>
                <a:close/>
                <a:moveTo>
                  <a:pt x="3377" y="217"/>
                </a:moveTo>
                <a:lnTo>
                  <a:pt x="3377" y="217"/>
                </a:lnTo>
                <a:lnTo>
                  <a:pt x="3377" y="217"/>
                </a:lnTo>
                <a:lnTo>
                  <a:pt x="3377" y="217"/>
                </a:lnTo>
                <a:close/>
                <a:moveTo>
                  <a:pt x="60" y="216"/>
                </a:moveTo>
                <a:cubicBezTo>
                  <a:pt x="59" y="219"/>
                  <a:pt x="57" y="223"/>
                  <a:pt x="59" y="225"/>
                </a:cubicBezTo>
                <a:cubicBezTo>
                  <a:pt x="57" y="223"/>
                  <a:pt x="55" y="227"/>
                  <a:pt x="55" y="225"/>
                </a:cubicBezTo>
                <a:cubicBezTo>
                  <a:pt x="57" y="224"/>
                  <a:pt x="56" y="219"/>
                  <a:pt x="55" y="218"/>
                </a:cubicBezTo>
                <a:lnTo>
                  <a:pt x="52" y="217"/>
                </a:lnTo>
                <a:lnTo>
                  <a:pt x="52" y="217"/>
                </a:lnTo>
                <a:lnTo>
                  <a:pt x="51" y="217"/>
                </a:lnTo>
                <a:lnTo>
                  <a:pt x="52" y="217"/>
                </a:lnTo>
                <a:lnTo>
                  <a:pt x="51" y="224"/>
                </a:lnTo>
                <a:cubicBezTo>
                  <a:pt x="51" y="227"/>
                  <a:pt x="51" y="229"/>
                  <a:pt x="52" y="232"/>
                </a:cubicBezTo>
                <a:cubicBezTo>
                  <a:pt x="55" y="230"/>
                  <a:pt x="61" y="232"/>
                  <a:pt x="62" y="228"/>
                </a:cubicBezTo>
                <a:cubicBezTo>
                  <a:pt x="56" y="229"/>
                  <a:pt x="63" y="218"/>
                  <a:pt x="60" y="216"/>
                </a:cubicBezTo>
                <a:close/>
                <a:moveTo>
                  <a:pt x="3377" y="216"/>
                </a:moveTo>
                <a:cubicBezTo>
                  <a:pt x="3378" y="218"/>
                  <a:pt x="3372" y="215"/>
                  <a:pt x="3373" y="218"/>
                </a:cubicBezTo>
                <a:cubicBezTo>
                  <a:pt x="3374" y="218"/>
                  <a:pt x="3378" y="221"/>
                  <a:pt x="3378" y="219"/>
                </a:cubicBezTo>
                <a:cubicBezTo>
                  <a:pt x="3377" y="219"/>
                  <a:pt x="3377" y="218"/>
                  <a:pt x="3377" y="218"/>
                </a:cubicBezTo>
                <a:lnTo>
                  <a:pt x="3377" y="217"/>
                </a:lnTo>
                <a:lnTo>
                  <a:pt x="3377" y="216"/>
                </a:lnTo>
                <a:cubicBezTo>
                  <a:pt x="3377" y="216"/>
                  <a:pt x="3377" y="216"/>
                  <a:pt x="3377" y="216"/>
                </a:cubicBezTo>
                <a:close/>
                <a:moveTo>
                  <a:pt x="87" y="215"/>
                </a:moveTo>
                <a:cubicBezTo>
                  <a:pt x="84" y="220"/>
                  <a:pt x="90" y="219"/>
                  <a:pt x="87" y="215"/>
                </a:cubicBezTo>
                <a:close/>
                <a:moveTo>
                  <a:pt x="101" y="211"/>
                </a:moveTo>
                <a:lnTo>
                  <a:pt x="101" y="213"/>
                </a:lnTo>
                <a:lnTo>
                  <a:pt x="103" y="213"/>
                </a:lnTo>
                <a:lnTo>
                  <a:pt x="103" y="211"/>
                </a:lnTo>
                <a:lnTo>
                  <a:pt x="101" y="211"/>
                </a:lnTo>
                <a:close/>
                <a:moveTo>
                  <a:pt x="68" y="204"/>
                </a:moveTo>
                <a:cubicBezTo>
                  <a:pt x="68" y="208"/>
                  <a:pt x="71" y="207"/>
                  <a:pt x="69" y="211"/>
                </a:cubicBezTo>
                <a:cubicBezTo>
                  <a:pt x="72" y="207"/>
                  <a:pt x="74" y="209"/>
                  <a:pt x="76" y="205"/>
                </a:cubicBezTo>
                <a:cubicBezTo>
                  <a:pt x="73" y="206"/>
                  <a:pt x="71" y="206"/>
                  <a:pt x="69" y="204"/>
                </a:cubicBezTo>
                <a:lnTo>
                  <a:pt x="68" y="204"/>
                </a:lnTo>
                <a:close/>
                <a:moveTo>
                  <a:pt x="2802" y="203"/>
                </a:moveTo>
                <a:lnTo>
                  <a:pt x="2802" y="203"/>
                </a:lnTo>
                <a:cubicBezTo>
                  <a:pt x="2800" y="203"/>
                  <a:pt x="2798" y="203"/>
                  <a:pt x="2798" y="204"/>
                </a:cubicBezTo>
                <a:cubicBezTo>
                  <a:pt x="2799" y="204"/>
                  <a:pt x="2799" y="205"/>
                  <a:pt x="2799" y="206"/>
                </a:cubicBezTo>
                <a:cubicBezTo>
                  <a:pt x="2800" y="206"/>
                  <a:pt x="2801" y="206"/>
                  <a:pt x="2801" y="206"/>
                </a:cubicBezTo>
                <a:cubicBezTo>
                  <a:pt x="2801" y="205"/>
                  <a:pt x="2802" y="204"/>
                  <a:pt x="2802" y="203"/>
                </a:cubicBezTo>
                <a:close/>
                <a:moveTo>
                  <a:pt x="56" y="201"/>
                </a:moveTo>
                <a:cubicBezTo>
                  <a:pt x="56" y="204"/>
                  <a:pt x="57" y="207"/>
                  <a:pt x="59" y="208"/>
                </a:cubicBezTo>
                <a:cubicBezTo>
                  <a:pt x="59" y="206"/>
                  <a:pt x="62" y="207"/>
                  <a:pt x="61" y="204"/>
                </a:cubicBezTo>
                <a:cubicBezTo>
                  <a:pt x="60" y="201"/>
                  <a:pt x="57" y="205"/>
                  <a:pt x="57" y="203"/>
                </a:cubicBezTo>
                <a:cubicBezTo>
                  <a:pt x="58" y="202"/>
                  <a:pt x="57" y="201"/>
                  <a:pt x="57" y="201"/>
                </a:cubicBezTo>
                <a:lnTo>
                  <a:pt x="56" y="201"/>
                </a:lnTo>
                <a:close/>
                <a:moveTo>
                  <a:pt x="3291" y="198"/>
                </a:moveTo>
                <a:cubicBezTo>
                  <a:pt x="3290" y="198"/>
                  <a:pt x="3290" y="198"/>
                  <a:pt x="3289" y="198"/>
                </a:cubicBezTo>
                <a:cubicBezTo>
                  <a:pt x="3288" y="202"/>
                  <a:pt x="3293" y="200"/>
                  <a:pt x="3293" y="202"/>
                </a:cubicBezTo>
                <a:lnTo>
                  <a:pt x="3293" y="201"/>
                </a:lnTo>
                <a:cubicBezTo>
                  <a:pt x="3293" y="199"/>
                  <a:pt x="3292" y="198"/>
                  <a:pt x="3291" y="198"/>
                </a:cubicBezTo>
                <a:close/>
                <a:moveTo>
                  <a:pt x="52" y="198"/>
                </a:moveTo>
                <a:lnTo>
                  <a:pt x="52" y="200"/>
                </a:lnTo>
                <a:cubicBezTo>
                  <a:pt x="52" y="200"/>
                  <a:pt x="53" y="200"/>
                  <a:pt x="53" y="200"/>
                </a:cubicBezTo>
                <a:lnTo>
                  <a:pt x="54" y="198"/>
                </a:lnTo>
                <a:cubicBezTo>
                  <a:pt x="53" y="198"/>
                  <a:pt x="52" y="198"/>
                  <a:pt x="52" y="198"/>
                </a:cubicBezTo>
                <a:close/>
                <a:moveTo>
                  <a:pt x="3387" y="195"/>
                </a:moveTo>
                <a:cubicBezTo>
                  <a:pt x="3384" y="199"/>
                  <a:pt x="3391" y="199"/>
                  <a:pt x="3387" y="195"/>
                </a:cubicBezTo>
                <a:close/>
                <a:moveTo>
                  <a:pt x="233" y="194"/>
                </a:moveTo>
                <a:cubicBezTo>
                  <a:pt x="233" y="196"/>
                  <a:pt x="232" y="200"/>
                  <a:pt x="235" y="200"/>
                </a:cubicBezTo>
                <a:cubicBezTo>
                  <a:pt x="235" y="198"/>
                  <a:pt x="236" y="195"/>
                  <a:pt x="233" y="195"/>
                </a:cubicBezTo>
                <a:lnTo>
                  <a:pt x="233" y="194"/>
                </a:lnTo>
                <a:close/>
                <a:moveTo>
                  <a:pt x="3221" y="193"/>
                </a:moveTo>
                <a:cubicBezTo>
                  <a:pt x="3221" y="194"/>
                  <a:pt x="3220" y="194"/>
                  <a:pt x="3221" y="196"/>
                </a:cubicBezTo>
                <a:cubicBezTo>
                  <a:pt x="3222" y="196"/>
                  <a:pt x="3224" y="196"/>
                  <a:pt x="3224" y="195"/>
                </a:cubicBezTo>
                <a:cubicBezTo>
                  <a:pt x="3222" y="195"/>
                  <a:pt x="3223" y="193"/>
                  <a:pt x="3222" y="193"/>
                </a:cubicBezTo>
                <a:lnTo>
                  <a:pt x="3221" y="193"/>
                </a:lnTo>
                <a:close/>
                <a:moveTo>
                  <a:pt x="2816" y="192"/>
                </a:moveTo>
                <a:cubicBezTo>
                  <a:pt x="2816" y="195"/>
                  <a:pt x="2815" y="195"/>
                  <a:pt x="2814" y="196"/>
                </a:cubicBezTo>
                <a:cubicBezTo>
                  <a:pt x="2816" y="198"/>
                  <a:pt x="2819" y="199"/>
                  <a:pt x="2820" y="202"/>
                </a:cubicBezTo>
                <a:cubicBezTo>
                  <a:pt x="2820" y="204"/>
                  <a:pt x="2818" y="203"/>
                  <a:pt x="2816" y="203"/>
                </a:cubicBezTo>
                <a:cubicBezTo>
                  <a:pt x="2818" y="207"/>
                  <a:pt x="2818" y="212"/>
                  <a:pt x="2820" y="213"/>
                </a:cubicBezTo>
                <a:cubicBezTo>
                  <a:pt x="2821" y="209"/>
                  <a:pt x="2824" y="207"/>
                  <a:pt x="2824" y="202"/>
                </a:cubicBezTo>
                <a:cubicBezTo>
                  <a:pt x="2823" y="199"/>
                  <a:pt x="2819" y="200"/>
                  <a:pt x="2820" y="195"/>
                </a:cubicBezTo>
                <a:cubicBezTo>
                  <a:pt x="2817" y="196"/>
                  <a:pt x="2818" y="193"/>
                  <a:pt x="2816" y="192"/>
                </a:cubicBezTo>
                <a:close/>
                <a:moveTo>
                  <a:pt x="2845" y="192"/>
                </a:moveTo>
                <a:cubicBezTo>
                  <a:pt x="2845" y="194"/>
                  <a:pt x="2843" y="194"/>
                  <a:pt x="2843" y="195"/>
                </a:cubicBezTo>
                <a:lnTo>
                  <a:pt x="2847" y="195"/>
                </a:lnTo>
                <a:lnTo>
                  <a:pt x="2846" y="195"/>
                </a:lnTo>
                <a:cubicBezTo>
                  <a:pt x="2846" y="193"/>
                  <a:pt x="2846" y="192"/>
                  <a:pt x="2845" y="192"/>
                </a:cubicBezTo>
                <a:close/>
                <a:moveTo>
                  <a:pt x="3216" y="192"/>
                </a:moveTo>
                <a:cubicBezTo>
                  <a:pt x="3215" y="192"/>
                  <a:pt x="3215" y="192"/>
                  <a:pt x="3215" y="192"/>
                </a:cubicBezTo>
                <a:cubicBezTo>
                  <a:pt x="3213" y="195"/>
                  <a:pt x="3214" y="196"/>
                  <a:pt x="3217" y="197"/>
                </a:cubicBezTo>
                <a:lnTo>
                  <a:pt x="3216" y="197"/>
                </a:lnTo>
                <a:cubicBezTo>
                  <a:pt x="3218" y="195"/>
                  <a:pt x="3218" y="192"/>
                  <a:pt x="3216" y="192"/>
                </a:cubicBezTo>
                <a:close/>
                <a:moveTo>
                  <a:pt x="2833" y="192"/>
                </a:moveTo>
                <a:cubicBezTo>
                  <a:pt x="2830" y="191"/>
                  <a:pt x="2831" y="196"/>
                  <a:pt x="2826" y="195"/>
                </a:cubicBezTo>
                <a:cubicBezTo>
                  <a:pt x="2828" y="198"/>
                  <a:pt x="2826" y="199"/>
                  <a:pt x="2826" y="203"/>
                </a:cubicBezTo>
                <a:cubicBezTo>
                  <a:pt x="2829" y="201"/>
                  <a:pt x="2831" y="204"/>
                  <a:pt x="2833" y="202"/>
                </a:cubicBezTo>
                <a:lnTo>
                  <a:pt x="2833" y="202"/>
                </a:lnTo>
                <a:cubicBezTo>
                  <a:pt x="2832" y="197"/>
                  <a:pt x="2833" y="196"/>
                  <a:pt x="2835" y="194"/>
                </a:cubicBezTo>
                <a:cubicBezTo>
                  <a:pt x="2834" y="193"/>
                  <a:pt x="2834" y="192"/>
                  <a:pt x="2833" y="192"/>
                </a:cubicBezTo>
                <a:close/>
                <a:moveTo>
                  <a:pt x="2857" y="190"/>
                </a:moveTo>
                <a:cubicBezTo>
                  <a:pt x="2855" y="190"/>
                  <a:pt x="2853" y="191"/>
                  <a:pt x="2853" y="192"/>
                </a:cubicBezTo>
                <a:cubicBezTo>
                  <a:pt x="2856" y="192"/>
                  <a:pt x="2857" y="194"/>
                  <a:pt x="2861" y="193"/>
                </a:cubicBezTo>
                <a:lnTo>
                  <a:pt x="2861" y="192"/>
                </a:lnTo>
                <a:cubicBezTo>
                  <a:pt x="2861" y="191"/>
                  <a:pt x="2859" y="190"/>
                  <a:pt x="2857" y="190"/>
                </a:cubicBezTo>
                <a:close/>
                <a:moveTo>
                  <a:pt x="2785" y="188"/>
                </a:moveTo>
                <a:cubicBezTo>
                  <a:pt x="2783" y="188"/>
                  <a:pt x="2781" y="188"/>
                  <a:pt x="2781" y="189"/>
                </a:cubicBezTo>
                <a:cubicBezTo>
                  <a:pt x="2780" y="193"/>
                  <a:pt x="2785" y="193"/>
                  <a:pt x="2787" y="191"/>
                </a:cubicBezTo>
                <a:lnTo>
                  <a:pt x="2787" y="191"/>
                </a:lnTo>
                <a:cubicBezTo>
                  <a:pt x="2787" y="189"/>
                  <a:pt x="2786" y="188"/>
                  <a:pt x="2785" y="188"/>
                </a:cubicBezTo>
                <a:close/>
                <a:moveTo>
                  <a:pt x="3280" y="188"/>
                </a:moveTo>
                <a:cubicBezTo>
                  <a:pt x="3280" y="191"/>
                  <a:pt x="3281" y="193"/>
                  <a:pt x="3281" y="195"/>
                </a:cubicBezTo>
                <a:cubicBezTo>
                  <a:pt x="3284" y="196"/>
                  <a:pt x="3287" y="197"/>
                  <a:pt x="3289" y="196"/>
                </a:cubicBezTo>
                <a:lnTo>
                  <a:pt x="3289" y="196"/>
                </a:lnTo>
                <a:cubicBezTo>
                  <a:pt x="3288" y="192"/>
                  <a:pt x="3285" y="188"/>
                  <a:pt x="3280" y="188"/>
                </a:cubicBezTo>
                <a:close/>
                <a:moveTo>
                  <a:pt x="2777" y="186"/>
                </a:moveTo>
                <a:cubicBezTo>
                  <a:pt x="2776" y="186"/>
                  <a:pt x="2775" y="189"/>
                  <a:pt x="2778" y="189"/>
                </a:cubicBezTo>
                <a:cubicBezTo>
                  <a:pt x="2778" y="187"/>
                  <a:pt x="2777" y="186"/>
                  <a:pt x="2777" y="186"/>
                </a:cubicBezTo>
                <a:close/>
                <a:moveTo>
                  <a:pt x="2790" y="186"/>
                </a:moveTo>
                <a:cubicBezTo>
                  <a:pt x="2789" y="186"/>
                  <a:pt x="2789" y="187"/>
                  <a:pt x="2790" y="188"/>
                </a:cubicBezTo>
                <a:cubicBezTo>
                  <a:pt x="2790" y="189"/>
                  <a:pt x="2791" y="190"/>
                  <a:pt x="2793" y="189"/>
                </a:cubicBezTo>
                <a:cubicBezTo>
                  <a:pt x="2794" y="188"/>
                  <a:pt x="2794" y="187"/>
                  <a:pt x="2794" y="186"/>
                </a:cubicBezTo>
                <a:lnTo>
                  <a:pt x="2790" y="186"/>
                </a:lnTo>
                <a:lnTo>
                  <a:pt x="2790" y="186"/>
                </a:lnTo>
                <a:close/>
                <a:moveTo>
                  <a:pt x="209" y="185"/>
                </a:moveTo>
                <a:cubicBezTo>
                  <a:pt x="209" y="186"/>
                  <a:pt x="208" y="186"/>
                  <a:pt x="207" y="186"/>
                </a:cubicBezTo>
                <a:cubicBezTo>
                  <a:pt x="206" y="189"/>
                  <a:pt x="206" y="192"/>
                  <a:pt x="208" y="194"/>
                </a:cubicBezTo>
                <a:lnTo>
                  <a:pt x="209" y="195"/>
                </a:lnTo>
                <a:lnTo>
                  <a:pt x="209" y="195"/>
                </a:lnTo>
                <a:lnTo>
                  <a:pt x="210" y="195"/>
                </a:lnTo>
                <a:lnTo>
                  <a:pt x="209" y="195"/>
                </a:lnTo>
                <a:lnTo>
                  <a:pt x="210" y="194"/>
                </a:lnTo>
                <a:cubicBezTo>
                  <a:pt x="211" y="191"/>
                  <a:pt x="211" y="186"/>
                  <a:pt x="209" y="185"/>
                </a:cubicBezTo>
                <a:close/>
                <a:moveTo>
                  <a:pt x="157" y="185"/>
                </a:moveTo>
                <a:cubicBezTo>
                  <a:pt x="155" y="191"/>
                  <a:pt x="161" y="186"/>
                  <a:pt x="157" y="185"/>
                </a:cubicBezTo>
                <a:close/>
                <a:moveTo>
                  <a:pt x="141" y="182"/>
                </a:moveTo>
                <a:cubicBezTo>
                  <a:pt x="141" y="184"/>
                  <a:pt x="138" y="182"/>
                  <a:pt x="138" y="184"/>
                </a:cubicBezTo>
                <a:lnTo>
                  <a:pt x="137" y="184"/>
                </a:lnTo>
                <a:cubicBezTo>
                  <a:pt x="138" y="185"/>
                  <a:pt x="139" y="186"/>
                  <a:pt x="142" y="186"/>
                </a:cubicBezTo>
                <a:lnTo>
                  <a:pt x="142" y="183"/>
                </a:lnTo>
                <a:cubicBezTo>
                  <a:pt x="142" y="183"/>
                  <a:pt x="142" y="182"/>
                  <a:pt x="141" y="182"/>
                </a:cubicBezTo>
                <a:close/>
                <a:moveTo>
                  <a:pt x="2748" y="182"/>
                </a:moveTo>
                <a:cubicBezTo>
                  <a:pt x="2744" y="189"/>
                  <a:pt x="2735" y="188"/>
                  <a:pt x="2730" y="190"/>
                </a:cubicBezTo>
                <a:cubicBezTo>
                  <a:pt x="2730" y="194"/>
                  <a:pt x="2732" y="196"/>
                  <a:pt x="2729" y="197"/>
                </a:cubicBezTo>
                <a:cubicBezTo>
                  <a:pt x="2725" y="198"/>
                  <a:pt x="2725" y="195"/>
                  <a:pt x="2724" y="194"/>
                </a:cubicBezTo>
                <a:cubicBezTo>
                  <a:pt x="2726" y="199"/>
                  <a:pt x="2716" y="198"/>
                  <a:pt x="2716" y="196"/>
                </a:cubicBezTo>
                <a:cubicBezTo>
                  <a:pt x="2714" y="192"/>
                  <a:pt x="2719" y="195"/>
                  <a:pt x="2719" y="193"/>
                </a:cubicBezTo>
                <a:cubicBezTo>
                  <a:pt x="2717" y="192"/>
                  <a:pt x="2716" y="191"/>
                  <a:pt x="2715" y="189"/>
                </a:cubicBezTo>
                <a:lnTo>
                  <a:pt x="2714" y="190"/>
                </a:lnTo>
                <a:cubicBezTo>
                  <a:pt x="2713" y="192"/>
                  <a:pt x="2710" y="191"/>
                  <a:pt x="2711" y="193"/>
                </a:cubicBezTo>
                <a:cubicBezTo>
                  <a:pt x="2712" y="193"/>
                  <a:pt x="2714" y="193"/>
                  <a:pt x="2714" y="195"/>
                </a:cubicBezTo>
                <a:cubicBezTo>
                  <a:pt x="2712" y="198"/>
                  <a:pt x="2711" y="201"/>
                  <a:pt x="2709" y="202"/>
                </a:cubicBezTo>
                <a:cubicBezTo>
                  <a:pt x="2706" y="202"/>
                  <a:pt x="2703" y="202"/>
                  <a:pt x="2701" y="201"/>
                </a:cubicBezTo>
                <a:cubicBezTo>
                  <a:pt x="2698" y="202"/>
                  <a:pt x="2697" y="206"/>
                  <a:pt x="2693" y="206"/>
                </a:cubicBezTo>
                <a:cubicBezTo>
                  <a:pt x="2693" y="209"/>
                  <a:pt x="2693" y="212"/>
                  <a:pt x="2689" y="212"/>
                </a:cubicBezTo>
                <a:cubicBezTo>
                  <a:pt x="2689" y="211"/>
                  <a:pt x="2694" y="210"/>
                  <a:pt x="2690" y="209"/>
                </a:cubicBezTo>
                <a:cubicBezTo>
                  <a:pt x="2691" y="213"/>
                  <a:pt x="2684" y="209"/>
                  <a:pt x="2683" y="212"/>
                </a:cubicBezTo>
                <a:cubicBezTo>
                  <a:pt x="2685" y="212"/>
                  <a:pt x="2686" y="214"/>
                  <a:pt x="2685" y="215"/>
                </a:cubicBezTo>
                <a:cubicBezTo>
                  <a:pt x="2685" y="217"/>
                  <a:pt x="2684" y="218"/>
                  <a:pt x="2682" y="219"/>
                </a:cubicBezTo>
                <a:cubicBezTo>
                  <a:pt x="2683" y="216"/>
                  <a:pt x="2681" y="215"/>
                  <a:pt x="2678" y="215"/>
                </a:cubicBezTo>
                <a:cubicBezTo>
                  <a:pt x="2677" y="218"/>
                  <a:pt x="2678" y="224"/>
                  <a:pt x="2674" y="225"/>
                </a:cubicBezTo>
                <a:cubicBezTo>
                  <a:pt x="2669" y="222"/>
                  <a:pt x="2663" y="219"/>
                  <a:pt x="2657" y="216"/>
                </a:cubicBezTo>
                <a:cubicBezTo>
                  <a:pt x="2658" y="223"/>
                  <a:pt x="2655" y="226"/>
                  <a:pt x="2659" y="231"/>
                </a:cubicBezTo>
                <a:cubicBezTo>
                  <a:pt x="2660" y="229"/>
                  <a:pt x="2658" y="224"/>
                  <a:pt x="2660" y="224"/>
                </a:cubicBezTo>
                <a:cubicBezTo>
                  <a:pt x="2658" y="232"/>
                  <a:pt x="2666" y="226"/>
                  <a:pt x="2667" y="228"/>
                </a:cubicBezTo>
                <a:cubicBezTo>
                  <a:pt x="2665" y="230"/>
                  <a:pt x="2662" y="231"/>
                  <a:pt x="2661" y="233"/>
                </a:cubicBezTo>
                <a:cubicBezTo>
                  <a:pt x="2663" y="234"/>
                  <a:pt x="2662" y="237"/>
                  <a:pt x="2664" y="237"/>
                </a:cubicBezTo>
                <a:cubicBezTo>
                  <a:pt x="2666" y="235"/>
                  <a:pt x="2667" y="231"/>
                  <a:pt x="2668" y="228"/>
                </a:cubicBezTo>
                <a:cubicBezTo>
                  <a:pt x="2669" y="234"/>
                  <a:pt x="2675" y="234"/>
                  <a:pt x="2672" y="241"/>
                </a:cubicBezTo>
                <a:cubicBezTo>
                  <a:pt x="2675" y="242"/>
                  <a:pt x="2676" y="246"/>
                  <a:pt x="2679" y="246"/>
                </a:cubicBezTo>
                <a:cubicBezTo>
                  <a:pt x="2681" y="245"/>
                  <a:pt x="2681" y="243"/>
                  <a:pt x="2684" y="243"/>
                </a:cubicBezTo>
                <a:cubicBezTo>
                  <a:pt x="2687" y="246"/>
                  <a:pt x="2693" y="249"/>
                  <a:pt x="2694" y="243"/>
                </a:cubicBezTo>
                <a:cubicBezTo>
                  <a:pt x="2699" y="241"/>
                  <a:pt x="2697" y="246"/>
                  <a:pt x="2699" y="247"/>
                </a:cubicBezTo>
                <a:cubicBezTo>
                  <a:pt x="2700" y="239"/>
                  <a:pt x="2714" y="243"/>
                  <a:pt x="2717" y="244"/>
                </a:cubicBezTo>
                <a:cubicBezTo>
                  <a:pt x="2722" y="242"/>
                  <a:pt x="2724" y="239"/>
                  <a:pt x="2729" y="237"/>
                </a:cubicBezTo>
                <a:cubicBezTo>
                  <a:pt x="2731" y="240"/>
                  <a:pt x="2733" y="241"/>
                  <a:pt x="2736" y="239"/>
                </a:cubicBezTo>
                <a:cubicBezTo>
                  <a:pt x="2737" y="236"/>
                  <a:pt x="2732" y="238"/>
                  <a:pt x="2734" y="235"/>
                </a:cubicBezTo>
                <a:cubicBezTo>
                  <a:pt x="2735" y="235"/>
                  <a:pt x="2735" y="234"/>
                  <a:pt x="2737" y="234"/>
                </a:cubicBezTo>
                <a:cubicBezTo>
                  <a:pt x="2738" y="236"/>
                  <a:pt x="2739" y="238"/>
                  <a:pt x="2743" y="237"/>
                </a:cubicBezTo>
                <a:cubicBezTo>
                  <a:pt x="2743" y="240"/>
                  <a:pt x="2741" y="239"/>
                  <a:pt x="2743" y="241"/>
                </a:cubicBezTo>
                <a:cubicBezTo>
                  <a:pt x="2746" y="240"/>
                  <a:pt x="2746" y="243"/>
                  <a:pt x="2748" y="242"/>
                </a:cubicBezTo>
                <a:cubicBezTo>
                  <a:pt x="2749" y="239"/>
                  <a:pt x="2749" y="236"/>
                  <a:pt x="2753" y="237"/>
                </a:cubicBezTo>
                <a:cubicBezTo>
                  <a:pt x="2756" y="250"/>
                  <a:pt x="2767" y="236"/>
                  <a:pt x="2772" y="235"/>
                </a:cubicBezTo>
                <a:cubicBezTo>
                  <a:pt x="2771" y="239"/>
                  <a:pt x="2779" y="237"/>
                  <a:pt x="2779" y="236"/>
                </a:cubicBezTo>
                <a:cubicBezTo>
                  <a:pt x="2780" y="232"/>
                  <a:pt x="2777" y="231"/>
                  <a:pt x="2779" y="229"/>
                </a:cubicBezTo>
                <a:cubicBezTo>
                  <a:pt x="2783" y="231"/>
                  <a:pt x="2787" y="233"/>
                  <a:pt x="2791" y="235"/>
                </a:cubicBezTo>
                <a:cubicBezTo>
                  <a:pt x="2793" y="230"/>
                  <a:pt x="2787" y="233"/>
                  <a:pt x="2786" y="230"/>
                </a:cubicBezTo>
                <a:cubicBezTo>
                  <a:pt x="2786" y="229"/>
                  <a:pt x="2785" y="229"/>
                  <a:pt x="2785" y="228"/>
                </a:cubicBezTo>
                <a:cubicBezTo>
                  <a:pt x="2788" y="228"/>
                  <a:pt x="2788" y="225"/>
                  <a:pt x="2789" y="224"/>
                </a:cubicBezTo>
                <a:cubicBezTo>
                  <a:pt x="2792" y="231"/>
                  <a:pt x="2799" y="224"/>
                  <a:pt x="2805" y="225"/>
                </a:cubicBezTo>
                <a:cubicBezTo>
                  <a:pt x="2808" y="217"/>
                  <a:pt x="2813" y="212"/>
                  <a:pt x="2814" y="202"/>
                </a:cubicBezTo>
                <a:cubicBezTo>
                  <a:pt x="2810" y="205"/>
                  <a:pt x="2808" y="206"/>
                  <a:pt x="2805" y="202"/>
                </a:cubicBezTo>
                <a:cubicBezTo>
                  <a:pt x="2806" y="207"/>
                  <a:pt x="2802" y="207"/>
                  <a:pt x="2803" y="211"/>
                </a:cubicBezTo>
                <a:cubicBezTo>
                  <a:pt x="2804" y="211"/>
                  <a:pt x="2805" y="209"/>
                  <a:pt x="2806" y="211"/>
                </a:cubicBezTo>
                <a:cubicBezTo>
                  <a:pt x="2804" y="213"/>
                  <a:pt x="2804" y="216"/>
                  <a:pt x="2799" y="215"/>
                </a:cubicBezTo>
                <a:cubicBezTo>
                  <a:pt x="2798" y="213"/>
                  <a:pt x="2800" y="207"/>
                  <a:pt x="2796" y="207"/>
                </a:cubicBezTo>
                <a:cubicBezTo>
                  <a:pt x="2796" y="209"/>
                  <a:pt x="2798" y="213"/>
                  <a:pt x="2795" y="213"/>
                </a:cubicBezTo>
                <a:cubicBezTo>
                  <a:pt x="2792" y="211"/>
                  <a:pt x="2781" y="205"/>
                  <a:pt x="2788" y="201"/>
                </a:cubicBezTo>
                <a:cubicBezTo>
                  <a:pt x="2786" y="202"/>
                  <a:pt x="2781" y="200"/>
                  <a:pt x="2780" y="202"/>
                </a:cubicBezTo>
                <a:cubicBezTo>
                  <a:pt x="2781" y="203"/>
                  <a:pt x="2783" y="202"/>
                  <a:pt x="2783" y="204"/>
                </a:cubicBezTo>
                <a:cubicBezTo>
                  <a:pt x="2782" y="204"/>
                  <a:pt x="2783" y="207"/>
                  <a:pt x="2781" y="207"/>
                </a:cubicBezTo>
                <a:cubicBezTo>
                  <a:pt x="2776" y="205"/>
                  <a:pt x="2768" y="207"/>
                  <a:pt x="2768" y="199"/>
                </a:cubicBezTo>
                <a:cubicBezTo>
                  <a:pt x="2770" y="198"/>
                  <a:pt x="2775" y="194"/>
                  <a:pt x="2772" y="192"/>
                </a:cubicBezTo>
                <a:cubicBezTo>
                  <a:pt x="2773" y="195"/>
                  <a:pt x="2770" y="194"/>
                  <a:pt x="2768" y="194"/>
                </a:cubicBezTo>
                <a:cubicBezTo>
                  <a:pt x="2768" y="197"/>
                  <a:pt x="2767" y="200"/>
                  <a:pt x="2765" y="202"/>
                </a:cubicBezTo>
                <a:cubicBezTo>
                  <a:pt x="2765" y="199"/>
                  <a:pt x="2761" y="200"/>
                  <a:pt x="2760" y="199"/>
                </a:cubicBezTo>
                <a:cubicBezTo>
                  <a:pt x="2760" y="195"/>
                  <a:pt x="2759" y="190"/>
                  <a:pt x="2757" y="186"/>
                </a:cubicBezTo>
                <a:cubicBezTo>
                  <a:pt x="2757" y="186"/>
                  <a:pt x="2756" y="187"/>
                  <a:pt x="2755" y="187"/>
                </a:cubicBezTo>
                <a:cubicBezTo>
                  <a:pt x="2752" y="188"/>
                  <a:pt x="2749" y="185"/>
                  <a:pt x="2748" y="182"/>
                </a:cubicBezTo>
                <a:close/>
                <a:moveTo>
                  <a:pt x="149" y="181"/>
                </a:moveTo>
                <a:lnTo>
                  <a:pt x="148" y="190"/>
                </a:lnTo>
                <a:lnTo>
                  <a:pt x="149" y="190"/>
                </a:lnTo>
                <a:cubicBezTo>
                  <a:pt x="153" y="191"/>
                  <a:pt x="153" y="182"/>
                  <a:pt x="149" y="181"/>
                </a:cubicBezTo>
                <a:close/>
                <a:moveTo>
                  <a:pt x="2858" y="180"/>
                </a:moveTo>
                <a:lnTo>
                  <a:pt x="2858" y="183"/>
                </a:lnTo>
                <a:lnTo>
                  <a:pt x="2860" y="183"/>
                </a:lnTo>
                <a:lnTo>
                  <a:pt x="2860" y="180"/>
                </a:lnTo>
                <a:lnTo>
                  <a:pt x="2858" y="180"/>
                </a:lnTo>
                <a:close/>
                <a:moveTo>
                  <a:pt x="2806" y="180"/>
                </a:moveTo>
                <a:cubicBezTo>
                  <a:pt x="2803" y="179"/>
                  <a:pt x="2800" y="180"/>
                  <a:pt x="2797" y="182"/>
                </a:cubicBezTo>
                <a:cubicBezTo>
                  <a:pt x="2797" y="184"/>
                  <a:pt x="2797" y="187"/>
                  <a:pt x="2798" y="189"/>
                </a:cubicBezTo>
                <a:lnTo>
                  <a:pt x="2801" y="189"/>
                </a:lnTo>
                <a:cubicBezTo>
                  <a:pt x="2803" y="185"/>
                  <a:pt x="2800" y="185"/>
                  <a:pt x="2804" y="183"/>
                </a:cubicBezTo>
                <a:cubicBezTo>
                  <a:pt x="2805" y="184"/>
                  <a:pt x="2805" y="186"/>
                  <a:pt x="2809" y="185"/>
                </a:cubicBezTo>
                <a:cubicBezTo>
                  <a:pt x="2808" y="183"/>
                  <a:pt x="2810" y="183"/>
                  <a:pt x="2810" y="180"/>
                </a:cubicBezTo>
                <a:lnTo>
                  <a:pt x="2809" y="180"/>
                </a:lnTo>
                <a:cubicBezTo>
                  <a:pt x="2808" y="180"/>
                  <a:pt x="2807" y="180"/>
                  <a:pt x="2806" y="180"/>
                </a:cubicBezTo>
                <a:close/>
                <a:moveTo>
                  <a:pt x="3227" y="178"/>
                </a:moveTo>
                <a:cubicBezTo>
                  <a:pt x="3225" y="178"/>
                  <a:pt x="3224" y="179"/>
                  <a:pt x="3224" y="181"/>
                </a:cubicBezTo>
                <a:cubicBezTo>
                  <a:pt x="3225" y="183"/>
                  <a:pt x="3230" y="181"/>
                  <a:pt x="3232" y="182"/>
                </a:cubicBezTo>
                <a:lnTo>
                  <a:pt x="3232" y="182"/>
                </a:lnTo>
                <a:cubicBezTo>
                  <a:pt x="3233" y="180"/>
                  <a:pt x="3230" y="178"/>
                  <a:pt x="3227" y="178"/>
                </a:cubicBezTo>
                <a:close/>
                <a:moveTo>
                  <a:pt x="3263" y="176"/>
                </a:moveTo>
                <a:lnTo>
                  <a:pt x="3264" y="177"/>
                </a:lnTo>
                <a:lnTo>
                  <a:pt x="3263" y="177"/>
                </a:lnTo>
                <a:cubicBezTo>
                  <a:pt x="3262" y="180"/>
                  <a:pt x="3267" y="180"/>
                  <a:pt x="3269" y="181"/>
                </a:cubicBezTo>
                <a:cubicBezTo>
                  <a:pt x="3269" y="177"/>
                  <a:pt x="3265" y="179"/>
                  <a:pt x="3264" y="177"/>
                </a:cubicBezTo>
                <a:lnTo>
                  <a:pt x="3264" y="177"/>
                </a:lnTo>
                <a:lnTo>
                  <a:pt x="3264" y="176"/>
                </a:lnTo>
                <a:lnTo>
                  <a:pt x="3263" y="176"/>
                </a:lnTo>
                <a:close/>
                <a:moveTo>
                  <a:pt x="2881" y="172"/>
                </a:moveTo>
                <a:cubicBezTo>
                  <a:pt x="2880" y="172"/>
                  <a:pt x="2880" y="173"/>
                  <a:pt x="2879" y="173"/>
                </a:cubicBezTo>
                <a:lnTo>
                  <a:pt x="2879" y="176"/>
                </a:lnTo>
                <a:lnTo>
                  <a:pt x="2879" y="176"/>
                </a:lnTo>
                <a:cubicBezTo>
                  <a:pt x="2881" y="176"/>
                  <a:pt x="2883" y="176"/>
                  <a:pt x="2884" y="174"/>
                </a:cubicBezTo>
                <a:cubicBezTo>
                  <a:pt x="2882" y="173"/>
                  <a:pt x="2882" y="172"/>
                  <a:pt x="2881" y="172"/>
                </a:cubicBezTo>
                <a:close/>
                <a:moveTo>
                  <a:pt x="3260" y="172"/>
                </a:moveTo>
                <a:cubicBezTo>
                  <a:pt x="3260" y="173"/>
                  <a:pt x="3258" y="173"/>
                  <a:pt x="3257" y="173"/>
                </a:cubicBezTo>
                <a:lnTo>
                  <a:pt x="3257" y="176"/>
                </a:lnTo>
                <a:cubicBezTo>
                  <a:pt x="3259" y="177"/>
                  <a:pt x="3263" y="173"/>
                  <a:pt x="3260" y="172"/>
                </a:cubicBezTo>
                <a:close/>
                <a:moveTo>
                  <a:pt x="113" y="167"/>
                </a:moveTo>
                <a:cubicBezTo>
                  <a:pt x="111" y="169"/>
                  <a:pt x="111" y="171"/>
                  <a:pt x="114" y="171"/>
                </a:cubicBezTo>
                <a:lnTo>
                  <a:pt x="114" y="171"/>
                </a:lnTo>
                <a:cubicBezTo>
                  <a:pt x="115" y="170"/>
                  <a:pt x="114" y="168"/>
                  <a:pt x="113" y="167"/>
                </a:cubicBezTo>
                <a:close/>
                <a:moveTo>
                  <a:pt x="2872" y="164"/>
                </a:moveTo>
                <a:cubicBezTo>
                  <a:pt x="2872" y="165"/>
                  <a:pt x="2872" y="165"/>
                  <a:pt x="2873" y="166"/>
                </a:cubicBezTo>
                <a:lnTo>
                  <a:pt x="2874" y="167"/>
                </a:lnTo>
                <a:lnTo>
                  <a:pt x="2874" y="167"/>
                </a:lnTo>
                <a:lnTo>
                  <a:pt x="2874" y="167"/>
                </a:lnTo>
                <a:lnTo>
                  <a:pt x="2874" y="167"/>
                </a:lnTo>
                <a:lnTo>
                  <a:pt x="2875" y="166"/>
                </a:lnTo>
                <a:cubicBezTo>
                  <a:pt x="2875" y="165"/>
                  <a:pt x="2875" y="163"/>
                  <a:pt x="2872" y="164"/>
                </a:cubicBezTo>
                <a:close/>
                <a:moveTo>
                  <a:pt x="94" y="164"/>
                </a:moveTo>
                <a:cubicBezTo>
                  <a:pt x="93" y="166"/>
                  <a:pt x="93" y="169"/>
                  <a:pt x="95" y="169"/>
                </a:cubicBezTo>
                <a:lnTo>
                  <a:pt x="95" y="169"/>
                </a:lnTo>
                <a:cubicBezTo>
                  <a:pt x="95" y="167"/>
                  <a:pt x="97" y="163"/>
                  <a:pt x="94" y="164"/>
                </a:cubicBezTo>
                <a:close/>
                <a:moveTo>
                  <a:pt x="3392" y="162"/>
                </a:moveTo>
                <a:cubicBezTo>
                  <a:pt x="3396" y="168"/>
                  <a:pt x="3387" y="192"/>
                  <a:pt x="3399" y="182"/>
                </a:cubicBezTo>
                <a:cubicBezTo>
                  <a:pt x="3397" y="181"/>
                  <a:pt x="3392" y="183"/>
                  <a:pt x="3392" y="181"/>
                </a:cubicBezTo>
                <a:cubicBezTo>
                  <a:pt x="3394" y="176"/>
                  <a:pt x="3399" y="174"/>
                  <a:pt x="3400" y="168"/>
                </a:cubicBezTo>
                <a:cubicBezTo>
                  <a:pt x="3397" y="166"/>
                  <a:pt x="3396" y="163"/>
                  <a:pt x="3392" y="162"/>
                </a:cubicBezTo>
                <a:close/>
                <a:moveTo>
                  <a:pt x="2864" y="162"/>
                </a:moveTo>
                <a:cubicBezTo>
                  <a:pt x="2864" y="162"/>
                  <a:pt x="2864" y="162"/>
                  <a:pt x="2863" y="162"/>
                </a:cubicBezTo>
                <a:cubicBezTo>
                  <a:pt x="2864" y="166"/>
                  <a:pt x="2864" y="167"/>
                  <a:pt x="2861" y="169"/>
                </a:cubicBezTo>
                <a:cubicBezTo>
                  <a:pt x="2860" y="168"/>
                  <a:pt x="2860" y="166"/>
                  <a:pt x="2860" y="164"/>
                </a:cubicBezTo>
                <a:cubicBezTo>
                  <a:pt x="2855" y="163"/>
                  <a:pt x="2855" y="168"/>
                  <a:pt x="2853" y="171"/>
                </a:cubicBezTo>
                <a:cubicBezTo>
                  <a:pt x="2852" y="168"/>
                  <a:pt x="2849" y="166"/>
                  <a:pt x="2846" y="166"/>
                </a:cubicBezTo>
                <a:lnTo>
                  <a:pt x="2845" y="166"/>
                </a:lnTo>
                <a:cubicBezTo>
                  <a:pt x="2837" y="172"/>
                  <a:pt x="2825" y="171"/>
                  <a:pt x="2816" y="177"/>
                </a:cubicBezTo>
                <a:lnTo>
                  <a:pt x="2816" y="183"/>
                </a:lnTo>
                <a:cubicBezTo>
                  <a:pt x="2817" y="183"/>
                  <a:pt x="2818" y="185"/>
                  <a:pt x="2821" y="185"/>
                </a:cubicBezTo>
                <a:cubicBezTo>
                  <a:pt x="2821" y="185"/>
                  <a:pt x="2821" y="185"/>
                  <a:pt x="2821" y="185"/>
                </a:cubicBezTo>
                <a:cubicBezTo>
                  <a:pt x="2822" y="183"/>
                  <a:pt x="2822" y="181"/>
                  <a:pt x="2821" y="180"/>
                </a:cubicBezTo>
                <a:cubicBezTo>
                  <a:pt x="2825" y="177"/>
                  <a:pt x="2832" y="178"/>
                  <a:pt x="2836" y="183"/>
                </a:cubicBezTo>
                <a:cubicBezTo>
                  <a:pt x="2839" y="183"/>
                  <a:pt x="2839" y="181"/>
                  <a:pt x="2842" y="182"/>
                </a:cubicBezTo>
                <a:cubicBezTo>
                  <a:pt x="2842" y="177"/>
                  <a:pt x="2835" y="180"/>
                  <a:pt x="2837" y="174"/>
                </a:cubicBezTo>
                <a:cubicBezTo>
                  <a:pt x="2842" y="178"/>
                  <a:pt x="2847" y="181"/>
                  <a:pt x="2853" y="182"/>
                </a:cubicBezTo>
                <a:cubicBezTo>
                  <a:pt x="2855" y="179"/>
                  <a:pt x="2854" y="174"/>
                  <a:pt x="2857" y="173"/>
                </a:cubicBezTo>
                <a:cubicBezTo>
                  <a:pt x="2863" y="174"/>
                  <a:pt x="2869" y="175"/>
                  <a:pt x="2874" y="175"/>
                </a:cubicBezTo>
                <a:cubicBezTo>
                  <a:pt x="2874" y="172"/>
                  <a:pt x="2874" y="170"/>
                  <a:pt x="2875" y="168"/>
                </a:cubicBezTo>
                <a:cubicBezTo>
                  <a:pt x="2872" y="169"/>
                  <a:pt x="2869" y="169"/>
                  <a:pt x="2866" y="168"/>
                </a:cubicBezTo>
                <a:cubicBezTo>
                  <a:pt x="2864" y="168"/>
                  <a:pt x="2866" y="162"/>
                  <a:pt x="2864" y="162"/>
                </a:cubicBezTo>
                <a:close/>
                <a:moveTo>
                  <a:pt x="3198" y="161"/>
                </a:moveTo>
                <a:cubicBezTo>
                  <a:pt x="3198" y="162"/>
                  <a:pt x="3199" y="163"/>
                  <a:pt x="3199" y="164"/>
                </a:cubicBezTo>
                <a:lnTo>
                  <a:pt x="3201" y="164"/>
                </a:lnTo>
                <a:lnTo>
                  <a:pt x="3201" y="164"/>
                </a:lnTo>
                <a:cubicBezTo>
                  <a:pt x="3201" y="163"/>
                  <a:pt x="3201" y="162"/>
                  <a:pt x="3202" y="161"/>
                </a:cubicBezTo>
                <a:lnTo>
                  <a:pt x="3198" y="161"/>
                </a:lnTo>
                <a:close/>
                <a:moveTo>
                  <a:pt x="2885" y="160"/>
                </a:moveTo>
                <a:lnTo>
                  <a:pt x="2885" y="160"/>
                </a:lnTo>
                <a:cubicBezTo>
                  <a:pt x="2882" y="159"/>
                  <a:pt x="2882" y="162"/>
                  <a:pt x="2882" y="165"/>
                </a:cubicBezTo>
                <a:cubicBezTo>
                  <a:pt x="2885" y="166"/>
                  <a:pt x="2890" y="164"/>
                  <a:pt x="2887" y="163"/>
                </a:cubicBezTo>
                <a:cubicBezTo>
                  <a:pt x="2887" y="164"/>
                  <a:pt x="2887" y="164"/>
                  <a:pt x="2886" y="164"/>
                </a:cubicBezTo>
                <a:cubicBezTo>
                  <a:pt x="2886" y="162"/>
                  <a:pt x="2885" y="162"/>
                  <a:pt x="2885" y="160"/>
                </a:cubicBezTo>
                <a:close/>
                <a:moveTo>
                  <a:pt x="127" y="158"/>
                </a:moveTo>
                <a:cubicBezTo>
                  <a:pt x="126" y="161"/>
                  <a:pt x="128" y="161"/>
                  <a:pt x="127" y="164"/>
                </a:cubicBezTo>
                <a:lnTo>
                  <a:pt x="127" y="164"/>
                </a:lnTo>
                <a:cubicBezTo>
                  <a:pt x="131" y="165"/>
                  <a:pt x="127" y="160"/>
                  <a:pt x="127" y="158"/>
                </a:cubicBezTo>
                <a:close/>
                <a:moveTo>
                  <a:pt x="228" y="157"/>
                </a:moveTo>
                <a:cubicBezTo>
                  <a:pt x="226" y="158"/>
                  <a:pt x="226" y="162"/>
                  <a:pt x="228" y="163"/>
                </a:cubicBezTo>
                <a:lnTo>
                  <a:pt x="228" y="163"/>
                </a:lnTo>
                <a:cubicBezTo>
                  <a:pt x="230" y="162"/>
                  <a:pt x="230" y="158"/>
                  <a:pt x="228" y="157"/>
                </a:cubicBezTo>
                <a:close/>
                <a:moveTo>
                  <a:pt x="3389" y="157"/>
                </a:moveTo>
                <a:cubicBezTo>
                  <a:pt x="3389" y="157"/>
                  <a:pt x="3389" y="157"/>
                  <a:pt x="3388" y="158"/>
                </a:cubicBezTo>
                <a:cubicBezTo>
                  <a:pt x="3389" y="159"/>
                  <a:pt x="3389" y="160"/>
                  <a:pt x="3389" y="162"/>
                </a:cubicBezTo>
                <a:cubicBezTo>
                  <a:pt x="3391" y="161"/>
                  <a:pt x="3393" y="162"/>
                  <a:pt x="3393" y="161"/>
                </a:cubicBezTo>
                <a:cubicBezTo>
                  <a:pt x="3392" y="161"/>
                  <a:pt x="3391" y="157"/>
                  <a:pt x="3389" y="157"/>
                </a:cubicBezTo>
                <a:close/>
                <a:moveTo>
                  <a:pt x="2904" y="156"/>
                </a:moveTo>
                <a:cubicBezTo>
                  <a:pt x="2902" y="156"/>
                  <a:pt x="2900" y="157"/>
                  <a:pt x="2900" y="160"/>
                </a:cubicBezTo>
                <a:cubicBezTo>
                  <a:pt x="2903" y="160"/>
                  <a:pt x="2905" y="164"/>
                  <a:pt x="2909" y="161"/>
                </a:cubicBezTo>
                <a:lnTo>
                  <a:pt x="2908" y="161"/>
                </a:lnTo>
                <a:cubicBezTo>
                  <a:pt x="2909" y="157"/>
                  <a:pt x="2907" y="156"/>
                  <a:pt x="2904" y="156"/>
                </a:cubicBezTo>
                <a:close/>
                <a:moveTo>
                  <a:pt x="2710" y="155"/>
                </a:moveTo>
                <a:lnTo>
                  <a:pt x="2710" y="157"/>
                </a:lnTo>
                <a:lnTo>
                  <a:pt x="2713" y="157"/>
                </a:lnTo>
                <a:lnTo>
                  <a:pt x="2713" y="155"/>
                </a:lnTo>
                <a:lnTo>
                  <a:pt x="2710" y="155"/>
                </a:lnTo>
                <a:close/>
                <a:moveTo>
                  <a:pt x="2952" y="154"/>
                </a:moveTo>
                <a:cubicBezTo>
                  <a:pt x="2950" y="153"/>
                  <a:pt x="2949" y="154"/>
                  <a:pt x="2948" y="156"/>
                </a:cubicBezTo>
                <a:cubicBezTo>
                  <a:pt x="2950" y="155"/>
                  <a:pt x="2950" y="157"/>
                  <a:pt x="2951" y="158"/>
                </a:cubicBezTo>
                <a:cubicBezTo>
                  <a:pt x="2951" y="156"/>
                  <a:pt x="2954" y="157"/>
                  <a:pt x="2954" y="155"/>
                </a:cubicBezTo>
                <a:lnTo>
                  <a:pt x="2954" y="155"/>
                </a:lnTo>
                <a:cubicBezTo>
                  <a:pt x="2954" y="155"/>
                  <a:pt x="2953" y="154"/>
                  <a:pt x="2953" y="154"/>
                </a:cubicBezTo>
                <a:cubicBezTo>
                  <a:pt x="2953" y="154"/>
                  <a:pt x="2952" y="154"/>
                  <a:pt x="2952" y="154"/>
                </a:cubicBezTo>
                <a:close/>
                <a:moveTo>
                  <a:pt x="2652" y="152"/>
                </a:moveTo>
                <a:cubicBezTo>
                  <a:pt x="2652" y="152"/>
                  <a:pt x="2652" y="153"/>
                  <a:pt x="2652" y="153"/>
                </a:cubicBezTo>
                <a:cubicBezTo>
                  <a:pt x="2652" y="155"/>
                  <a:pt x="2654" y="157"/>
                  <a:pt x="2656" y="157"/>
                </a:cubicBezTo>
                <a:cubicBezTo>
                  <a:pt x="2656" y="155"/>
                  <a:pt x="2657" y="155"/>
                  <a:pt x="2657" y="152"/>
                </a:cubicBezTo>
                <a:lnTo>
                  <a:pt x="2657" y="153"/>
                </a:lnTo>
                <a:cubicBezTo>
                  <a:pt x="2655" y="153"/>
                  <a:pt x="2653" y="153"/>
                  <a:pt x="2652" y="152"/>
                </a:cubicBezTo>
                <a:close/>
                <a:moveTo>
                  <a:pt x="236" y="152"/>
                </a:moveTo>
                <a:cubicBezTo>
                  <a:pt x="235" y="154"/>
                  <a:pt x="236" y="156"/>
                  <a:pt x="237" y="157"/>
                </a:cubicBezTo>
                <a:lnTo>
                  <a:pt x="237" y="158"/>
                </a:lnTo>
                <a:cubicBezTo>
                  <a:pt x="239" y="156"/>
                  <a:pt x="239" y="152"/>
                  <a:pt x="236" y="152"/>
                </a:cubicBezTo>
                <a:close/>
                <a:moveTo>
                  <a:pt x="2632" y="151"/>
                </a:moveTo>
                <a:lnTo>
                  <a:pt x="2631" y="151"/>
                </a:lnTo>
                <a:cubicBezTo>
                  <a:pt x="2630" y="154"/>
                  <a:pt x="2635" y="155"/>
                  <a:pt x="2635" y="152"/>
                </a:cubicBezTo>
                <a:cubicBezTo>
                  <a:pt x="2634" y="152"/>
                  <a:pt x="2634" y="152"/>
                  <a:pt x="2634" y="151"/>
                </a:cubicBezTo>
                <a:lnTo>
                  <a:pt x="2632" y="151"/>
                </a:lnTo>
                <a:close/>
                <a:moveTo>
                  <a:pt x="2979" y="151"/>
                </a:moveTo>
                <a:cubicBezTo>
                  <a:pt x="2975" y="151"/>
                  <a:pt x="2970" y="154"/>
                  <a:pt x="2966" y="151"/>
                </a:cubicBezTo>
                <a:cubicBezTo>
                  <a:pt x="2967" y="153"/>
                  <a:pt x="2963" y="155"/>
                  <a:pt x="2966" y="156"/>
                </a:cubicBezTo>
                <a:cubicBezTo>
                  <a:pt x="2970" y="152"/>
                  <a:pt x="2972" y="160"/>
                  <a:pt x="2976" y="160"/>
                </a:cubicBezTo>
                <a:cubicBezTo>
                  <a:pt x="2976" y="156"/>
                  <a:pt x="2980" y="159"/>
                  <a:pt x="2980" y="160"/>
                </a:cubicBezTo>
                <a:cubicBezTo>
                  <a:pt x="2982" y="158"/>
                  <a:pt x="2983" y="155"/>
                  <a:pt x="2983" y="152"/>
                </a:cubicBezTo>
                <a:lnTo>
                  <a:pt x="2983" y="152"/>
                </a:lnTo>
                <a:cubicBezTo>
                  <a:pt x="2982" y="151"/>
                  <a:pt x="2980" y="150"/>
                  <a:pt x="2979" y="151"/>
                </a:cubicBezTo>
                <a:close/>
                <a:moveTo>
                  <a:pt x="2639" y="150"/>
                </a:moveTo>
                <a:cubicBezTo>
                  <a:pt x="2638" y="150"/>
                  <a:pt x="2637" y="150"/>
                  <a:pt x="2637" y="151"/>
                </a:cubicBezTo>
                <a:cubicBezTo>
                  <a:pt x="2641" y="152"/>
                  <a:pt x="2640" y="150"/>
                  <a:pt x="2639" y="150"/>
                </a:cubicBezTo>
                <a:close/>
                <a:moveTo>
                  <a:pt x="2604" y="150"/>
                </a:moveTo>
                <a:cubicBezTo>
                  <a:pt x="2602" y="150"/>
                  <a:pt x="2600" y="150"/>
                  <a:pt x="2599" y="151"/>
                </a:cubicBezTo>
                <a:lnTo>
                  <a:pt x="2599" y="151"/>
                </a:lnTo>
                <a:cubicBezTo>
                  <a:pt x="2603" y="152"/>
                  <a:pt x="2603" y="156"/>
                  <a:pt x="2608" y="156"/>
                </a:cubicBezTo>
                <a:cubicBezTo>
                  <a:pt x="2609" y="155"/>
                  <a:pt x="2609" y="153"/>
                  <a:pt x="2609" y="151"/>
                </a:cubicBezTo>
                <a:cubicBezTo>
                  <a:pt x="2608" y="150"/>
                  <a:pt x="2606" y="150"/>
                  <a:pt x="2604" y="150"/>
                </a:cubicBezTo>
                <a:close/>
                <a:moveTo>
                  <a:pt x="2837" y="150"/>
                </a:moveTo>
                <a:cubicBezTo>
                  <a:pt x="2835" y="153"/>
                  <a:pt x="2839" y="154"/>
                  <a:pt x="2840" y="153"/>
                </a:cubicBezTo>
                <a:lnTo>
                  <a:pt x="2840" y="152"/>
                </a:lnTo>
                <a:lnTo>
                  <a:pt x="2840" y="152"/>
                </a:lnTo>
                <a:lnTo>
                  <a:pt x="2841" y="152"/>
                </a:lnTo>
                <a:lnTo>
                  <a:pt x="2840" y="152"/>
                </a:lnTo>
                <a:lnTo>
                  <a:pt x="2839" y="152"/>
                </a:lnTo>
                <a:cubicBezTo>
                  <a:pt x="2838" y="152"/>
                  <a:pt x="2838" y="150"/>
                  <a:pt x="2837" y="150"/>
                </a:cubicBezTo>
                <a:close/>
                <a:moveTo>
                  <a:pt x="1708" y="149"/>
                </a:moveTo>
                <a:cubicBezTo>
                  <a:pt x="1708" y="149"/>
                  <a:pt x="1707" y="149"/>
                  <a:pt x="1707" y="149"/>
                </a:cubicBezTo>
                <a:lnTo>
                  <a:pt x="1706" y="149"/>
                </a:lnTo>
                <a:cubicBezTo>
                  <a:pt x="1706" y="151"/>
                  <a:pt x="1707" y="153"/>
                  <a:pt x="1709" y="153"/>
                </a:cubicBezTo>
                <a:cubicBezTo>
                  <a:pt x="1709" y="151"/>
                  <a:pt x="1710" y="148"/>
                  <a:pt x="1708" y="149"/>
                </a:cubicBezTo>
                <a:close/>
                <a:moveTo>
                  <a:pt x="170" y="148"/>
                </a:moveTo>
                <a:lnTo>
                  <a:pt x="170" y="151"/>
                </a:lnTo>
                <a:lnTo>
                  <a:pt x="173" y="152"/>
                </a:lnTo>
                <a:lnTo>
                  <a:pt x="173" y="148"/>
                </a:lnTo>
                <a:lnTo>
                  <a:pt x="170" y="148"/>
                </a:lnTo>
                <a:close/>
                <a:moveTo>
                  <a:pt x="152" y="148"/>
                </a:moveTo>
                <a:cubicBezTo>
                  <a:pt x="151" y="148"/>
                  <a:pt x="151" y="149"/>
                  <a:pt x="150" y="150"/>
                </a:cubicBezTo>
                <a:cubicBezTo>
                  <a:pt x="152" y="150"/>
                  <a:pt x="153" y="150"/>
                  <a:pt x="154" y="150"/>
                </a:cubicBezTo>
                <a:lnTo>
                  <a:pt x="154" y="149"/>
                </a:lnTo>
                <a:lnTo>
                  <a:pt x="155" y="149"/>
                </a:lnTo>
                <a:lnTo>
                  <a:pt x="155" y="149"/>
                </a:lnTo>
                <a:lnTo>
                  <a:pt x="154" y="149"/>
                </a:lnTo>
                <a:lnTo>
                  <a:pt x="153" y="148"/>
                </a:lnTo>
                <a:cubicBezTo>
                  <a:pt x="153" y="148"/>
                  <a:pt x="153" y="148"/>
                  <a:pt x="152" y="148"/>
                </a:cubicBezTo>
                <a:close/>
                <a:moveTo>
                  <a:pt x="2627" y="148"/>
                </a:moveTo>
                <a:cubicBezTo>
                  <a:pt x="2623" y="150"/>
                  <a:pt x="2617" y="148"/>
                  <a:pt x="2616" y="152"/>
                </a:cubicBezTo>
                <a:lnTo>
                  <a:pt x="2615" y="152"/>
                </a:lnTo>
                <a:cubicBezTo>
                  <a:pt x="2619" y="155"/>
                  <a:pt x="2623" y="157"/>
                  <a:pt x="2628" y="159"/>
                </a:cubicBezTo>
                <a:cubicBezTo>
                  <a:pt x="2629" y="155"/>
                  <a:pt x="2626" y="152"/>
                  <a:pt x="2627" y="148"/>
                </a:cubicBezTo>
                <a:close/>
                <a:moveTo>
                  <a:pt x="2588" y="148"/>
                </a:moveTo>
                <a:cubicBezTo>
                  <a:pt x="2586" y="148"/>
                  <a:pt x="2585" y="148"/>
                  <a:pt x="2585" y="150"/>
                </a:cubicBezTo>
                <a:lnTo>
                  <a:pt x="2585" y="150"/>
                </a:lnTo>
                <a:cubicBezTo>
                  <a:pt x="2587" y="149"/>
                  <a:pt x="2591" y="151"/>
                  <a:pt x="2591" y="149"/>
                </a:cubicBezTo>
                <a:cubicBezTo>
                  <a:pt x="2591" y="148"/>
                  <a:pt x="2589" y="148"/>
                  <a:pt x="2588" y="148"/>
                </a:cubicBezTo>
                <a:close/>
                <a:moveTo>
                  <a:pt x="2092" y="147"/>
                </a:moveTo>
                <a:lnTo>
                  <a:pt x="2092" y="147"/>
                </a:lnTo>
                <a:lnTo>
                  <a:pt x="2092" y="147"/>
                </a:lnTo>
                <a:lnTo>
                  <a:pt x="2091" y="148"/>
                </a:lnTo>
                <a:lnTo>
                  <a:pt x="2092" y="147"/>
                </a:lnTo>
                <a:close/>
                <a:moveTo>
                  <a:pt x="1703" y="147"/>
                </a:moveTo>
                <a:cubicBezTo>
                  <a:pt x="1699" y="146"/>
                  <a:pt x="1700" y="151"/>
                  <a:pt x="1705" y="148"/>
                </a:cubicBezTo>
                <a:cubicBezTo>
                  <a:pt x="1704" y="147"/>
                  <a:pt x="1704" y="147"/>
                  <a:pt x="1703" y="147"/>
                </a:cubicBezTo>
                <a:close/>
                <a:moveTo>
                  <a:pt x="3312" y="147"/>
                </a:moveTo>
                <a:lnTo>
                  <a:pt x="3312" y="149"/>
                </a:lnTo>
                <a:lnTo>
                  <a:pt x="3314" y="149"/>
                </a:lnTo>
                <a:lnTo>
                  <a:pt x="3314" y="147"/>
                </a:lnTo>
                <a:lnTo>
                  <a:pt x="3312" y="147"/>
                </a:lnTo>
                <a:close/>
                <a:moveTo>
                  <a:pt x="2689" y="147"/>
                </a:moveTo>
                <a:cubicBezTo>
                  <a:pt x="2684" y="149"/>
                  <a:pt x="2685" y="151"/>
                  <a:pt x="2680" y="148"/>
                </a:cubicBezTo>
                <a:lnTo>
                  <a:pt x="2680" y="148"/>
                </a:lnTo>
                <a:cubicBezTo>
                  <a:pt x="2681" y="150"/>
                  <a:pt x="2681" y="153"/>
                  <a:pt x="2680" y="155"/>
                </a:cubicBezTo>
                <a:cubicBezTo>
                  <a:pt x="2683" y="156"/>
                  <a:pt x="2684" y="154"/>
                  <a:pt x="2686" y="154"/>
                </a:cubicBezTo>
                <a:cubicBezTo>
                  <a:pt x="2684" y="148"/>
                  <a:pt x="2691" y="152"/>
                  <a:pt x="2689" y="147"/>
                </a:cubicBezTo>
                <a:close/>
                <a:moveTo>
                  <a:pt x="139" y="146"/>
                </a:moveTo>
                <a:cubicBezTo>
                  <a:pt x="139" y="150"/>
                  <a:pt x="135" y="144"/>
                  <a:pt x="135" y="150"/>
                </a:cubicBezTo>
                <a:cubicBezTo>
                  <a:pt x="137" y="150"/>
                  <a:pt x="138" y="148"/>
                  <a:pt x="141" y="150"/>
                </a:cubicBezTo>
                <a:lnTo>
                  <a:pt x="142" y="146"/>
                </a:lnTo>
                <a:lnTo>
                  <a:pt x="139" y="146"/>
                </a:lnTo>
                <a:close/>
                <a:moveTo>
                  <a:pt x="1308" y="145"/>
                </a:moveTo>
                <a:cubicBezTo>
                  <a:pt x="1307" y="145"/>
                  <a:pt x="1307" y="145"/>
                  <a:pt x="1307" y="146"/>
                </a:cubicBezTo>
                <a:lnTo>
                  <a:pt x="1306" y="146"/>
                </a:lnTo>
                <a:cubicBezTo>
                  <a:pt x="1307" y="147"/>
                  <a:pt x="1308" y="148"/>
                  <a:pt x="1310" y="148"/>
                </a:cubicBezTo>
                <a:lnTo>
                  <a:pt x="1310" y="145"/>
                </a:lnTo>
                <a:cubicBezTo>
                  <a:pt x="1309" y="145"/>
                  <a:pt x="1308" y="145"/>
                  <a:pt x="1308" y="145"/>
                </a:cubicBezTo>
                <a:close/>
                <a:moveTo>
                  <a:pt x="2149" y="144"/>
                </a:moveTo>
                <a:cubicBezTo>
                  <a:pt x="2148" y="145"/>
                  <a:pt x="2148" y="145"/>
                  <a:pt x="2147" y="145"/>
                </a:cubicBezTo>
                <a:lnTo>
                  <a:pt x="2147" y="145"/>
                </a:lnTo>
                <a:cubicBezTo>
                  <a:pt x="2147" y="149"/>
                  <a:pt x="2150" y="148"/>
                  <a:pt x="2153" y="147"/>
                </a:cubicBezTo>
                <a:cubicBezTo>
                  <a:pt x="2153" y="145"/>
                  <a:pt x="2151" y="144"/>
                  <a:pt x="2149" y="144"/>
                </a:cubicBezTo>
                <a:close/>
                <a:moveTo>
                  <a:pt x="1721" y="144"/>
                </a:moveTo>
                <a:lnTo>
                  <a:pt x="1720" y="144"/>
                </a:lnTo>
                <a:cubicBezTo>
                  <a:pt x="1720" y="146"/>
                  <a:pt x="1716" y="145"/>
                  <a:pt x="1718" y="149"/>
                </a:cubicBezTo>
                <a:cubicBezTo>
                  <a:pt x="1719" y="149"/>
                  <a:pt x="1721" y="149"/>
                  <a:pt x="1722" y="149"/>
                </a:cubicBezTo>
                <a:cubicBezTo>
                  <a:pt x="1722" y="147"/>
                  <a:pt x="1722" y="144"/>
                  <a:pt x="1721" y="144"/>
                </a:cubicBezTo>
                <a:close/>
                <a:moveTo>
                  <a:pt x="2725" y="144"/>
                </a:moveTo>
                <a:cubicBezTo>
                  <a:pt x="2724" y="144"/>
                  <a:pt x="2723" y="145"/>
                  <a:pt x="2723" y="147"/>
                </a:cubicBezTo>
                <a:cubicBezTo>
                  <a:pt x="2726" y="147"/>
                  <a:pt x="2728" y="147"/>
                  <a:pt x="2728" y="145"/>
                </a:cubicBezTo>
                <a:lnTo>
                  <a:pt x="2728" y="145"/>
                </a:lnTo>
                <a:cubicBezTo>
                  <a:pt x="2728" y="144"/>
                  <a:pt x="2726" y="144"/>
                  <a:pt x="2725" y="144"/>
                </a:cubicBezTo>
                <a:close/>
                <a:moveTo>
                  <a:pt x="1383" y="144"/>
                </a:moveTo>
                <a:cubicBezTo>
                  <a:pt x="1383" y="144"/>
                  <a:pt x="1382" y="144"/>
                  <a:pt x="1382" y="145"/>
                </a:cubicBezTo>
                <a:cubicBezTo>
                  <a:pt x="1383" y="145"/>
                  <a:pt x="1383" y="147"/>
                  <a:pt x="1383" y="148"/>
                </a:cubicBezTo>
                <a:cubicBezTo>
                  <a:pt x="1385" y="148"/>
                  <a:pt x="1386" y="148"/>
                  <a:pt x="1388" y="147"/>
                </a:cubicBezTo>
                <a:lnTo>
                  <a:pt x="1387" y="147"/>
                </a:lnTo>
                <a:cubicBezTo>
                  <a:pt x="1387" y="145"/>
                  <a:pt x="1385" y="144"/>
                  <a:pt x="1383" y="144"/>
                </a:cubicBezTo>
                <a:close/>
                <a:moveTo>
                  <a:pt x="118" y="143"/>
                </a:moveTo>
                <a:cubicBezTo>
                  <a:pt x="116" y="147"/>
                  <a:pt x="122" y="146"/>
                  <a:pt x="121" y="150"/>
                </a:cubicBezTo>
                <a:lnTo>
                  <a:pt x="121" y="150"/>
                </a:lnTo>
                <a:cubicBezTo>
                  <a:pt x="125" y="146"/>
                  <a:pt x="131" y="156"/>
                  <a:pt x="133" y="146"/>
                </a:cubicBezTo>
                <a:cubicBezTo>
                  <a:pt x="127" y="142"/>
                  <a:pt x="121" y="151"/>
                  <a:pt x="118" y="143"/>
                </a:cubicBezTo>
                <a:close/>
                <a:moveTo>
                  <a:pt x="3400" y="143"/>
                </a:moveTo>
                <a:cubicBezTo>
                  <a:pt x="3400" y="143"/>
                  <a:pt x="3400" y="143"/>
                  <a:pt x="3401" y="143"/>
                </a:cubicBezTo>
                <a:lnTo>
                  <a:pt x="3400" y="143"/>
                </a:lnTo>
                <a:lnTo>
                  <a:pt x="3400" y="143"/>
                </a:lnTo>
                <a:close/>
                <a:moveTo>
                  <a:pt x="1374" y="143"/>
                </a:moveTo>
                <a:lnTo>
                  <a:pt x="1374" y="145"/>
                </a:lnTo>
                <a:cubicBezTo>
                  <a:pt x="1375" y="145"/>
                  <a:pt x="1376" y="145"/>
                  <a:pt x="1376" y="145"/>
                </a:cubicBezTo>
                <a:lnTo>
                  <a:pt x="1376" y="143"/>
                </a:lnTo>
                <a:lnTo>
                  <a:pt x="1374" y="143"/>
                </a:lnTo>
                <a:close/>
                <a:moveTo>
                  <a:pt x="2639" y="142"/>
                </a:moveTo>
                <a:lnTo>
                  <a:pt x="2639" y="148"/>
                </a:lnTo>
                <a:lnTo>
                  <a:pt x="2638" y="148"/>
                </a:lnTo>
                <a:cubicBezTo>
                  <a:pt x="2644" y="146"/>
                  <a:pt x="2643" y="156"/>
                  <a:pt x="2649" y="152"/>
                </a:cubicBezTo>
                <a:cubicBezTo>
                  <a:pt x="2647" y="148"/>
                  <a:pt x="2643" y="144"/>
                  <a:pt x="2639" y="142"/>
                </a:cubicBezTo>
                <a:close/>
                <a:moveTo>
                  <a:pt x="159" y="140"/>
                </a:moveTo>
                <a:cubicBezTo>
                  <a:pt x="160" y="143"/>
                  <a:pt x="162" y="146"/>
                  <a:pt x="163" y="149"/>
                </a:cubicBezTo>
                <a:lnTo>
                  <a:pt x="163" y="149"/>
                </a:lnTo>
                <a:cubicBezTo>
                  <a:pt x="165" y="146"/>
                  <a:pt x="161" y="142"/>
                  <a:pt x="159" y="140"/>
                </a:cubicBezTo>
                <a:close/>
                <a:moveTo>
                  <a:pt x="1824" y="138"/>
                </a:moveTo>
                <a:cubicBezTo>
                  <a:pt x="1824" y="143"/>
                  <a:pt x="1826" y="144"/>
                  <a:pt x="1825" y="147"/>
                </a:cubicBezTo>
                <a:cubicBezTo>
                  <a:pt x="1828" y="148"/>
                  <a:pt x="1828" y="137"/>
                  <a:pt x="1825" y="138"/>
                </a:cubicBezTo>
                <a:lnTo>
                  <a:pt x="1824" y="138"/>
                </a:lnTo>
                <a:close/>
                <a:moveTo>
                  <a:pt x="3289" y="137"/>
                </a:moveTo>
                <a:lnTo>
                  <a:pt x="3289" y="138"/>
                </a:lnTo>
                <a:lnTo>
                  <a:pt x="3289" y="138"/>
                </a:lnTo>
                <a:lnTo>
                  <a:pt x="3289" y="138"/>
                </a:lnTo>
                <a:cubicBezTo>
                  <a:pt x="3289" y="140"/>
                  <a:pt x="3293" y="140"/>
                  <a:pt x="3292" y="139"/>
                </a:cubicBezTo>
                <a:cubicBezTo>
                  <a:pt x="3292" y="139"/>
                  <a:pt x="3292" y="138"/>
                  <a:pt x="3291" y="138"/>
                </a:cubicBezTo>
                <a:lnTo>
                  <a:pt x="3289" y="138"/>
                </a:lnTo>
                <a:lnTo>
                  <a:pt x="3289" y="137"/>
                </a:lnTo>
                <a:close/>
                <a:moveTo>
                  <a:pt x="2530" y="136"/>
                </a:moveTo>
                <a:lnTo>
                  <a:pt x="2530" y="139"/>
                </a:lnTo>
                <a:lnTo>
                  <a:pt x="2532" y="139"/>
                </a:lnTo>
                <a:cubicBezTo>
                  <a:pt x="2532" y="137"/>
                  <a:pt x="2533" y="137"/>
                  <a:pt x="2533" y="136"/>
                </a:cubicBezTo>
                <a:lnTo>
                  <a:pt x="2532" y="136"/>
                </a:lnTo>
                <a:cubicBezTo>
                  <a:pt x="2531" y="136"/>
                  <a:pt x="2530" y="136"/>
                  <a:pt x="2530" y="136"/>
                </a:cubicBezTo>
                <a:close/>
                <a:moveTo>
                  <a:pt x="1673" y="135"/>
                </a:moveTo>
                <a:cubicBezTo>
                  <a:pt x="1673" y="137"/>
                  <a:pt x="1671" y="142"/>
                  <a:pt x="1675" y="141"/>
                </a:cubicBezTo>
                <a:cubicBezTo>
                  <a:pt x="1676" y="139"/>
                  <a:pt x="1675" y="136"/>
                  <a:pt x="1673" y="135"/>
                </a:cubicBezTo>
                <a:lnTo>
                  <a:pt x="1673" y="135"/>
                </a:lnTo>
                <a:close/>
                <a:moveTo>
                  <a:pt x="1705" y="135"/>
                </a:moveTo>
                <a:cubicBezTo>
                  <a:pt x="1704" y="135"/>
                  <a:pt x="1703" y="136"/>
                  <a:pt x="1703" y="137"/>
                </a:cubicBezTo>
                <a:cubicBezTo>
                  <a:pt x="1704" y="137"/>
                  <a:pt x="1706" y="137"/>
                  <a:pt x="1706" y="135"/>
                </a:cubicBezTo>
                <a:lnTo>
                  <a:pt x="1705" y="135"/>
                </a:lnTo>
                <a:close/>
                <a:moveTo>
                  <a:pt x="2863" y="135"/>
                </a:moveTo>
                <a:cubicBezTo>
                  <a:pt x="2860" y="135"/>
                  <a:pt x="2857" y="139"/>
                  <a:pt x="2861" y="139"/>
                </a:cubicBezTo>
                <a:cubicBezTo>
                  <a:pt x="2859" y="135"/>
                  <a:pt x="2865" y="139"/>
                  <a:pt x="2865" y="136"/>
                </a:cubicBezTo>
                <a:lnTo>
                  <a:pt x="2865" y="136"/>
                </a:lnTo>
                <a:cubicBezTo>
                  <a:pt x="2864" y="135"/>
                  <a:pt x="2863" y="135"/>
                  <a:pt x="2863" y="135"/>
                </a:cubicBezTo>
                <a:close/>
                <a:moveTo>
                  <a:pt x="1940" y="134"/>
                </a:moveTo>
                <a:cubicBezTo>
                  <a:pt x="1940" y="134"/>
                  <a:pt x="1939" y="135"/>
                  <a:pt x="1939" y="136"/>
                </a:cubicBezTo>
                <a:lnTo>
                  <a:pt x="1938" y="136"/>
                </a:lnTo>
                <a:cubicBezTo>
                  <a:pt x="1940" y="136"/>
                  <a:pt x="1939" y="140"/>
                  <a:pt x="1941" y="140"/>
                </a:cubicBezTo>
                <a:cubicBezTo>
                  <a:pt x="1941" y="138"/>
                  <a:pt x="1942" y="138"/>
                  <a:pt x="1942" y="137"/>
                </a:cubicBezTo>
                <a:cubicBezTo>
                  <a:pt x="1940" y="138"/>
                  <a:pt x="1940" y="135"/>
                  <a:pt x="1940" y="134"/>
                </a:cubicBezTo>
                <a:close/>
                <a:moveTo>
                  <a:pt x="1438" y="133"/>
                </a:moveTo>
                <a:cubicBezTo>
                  <a:pt x="1435" y="135"/>
                  <a:pt x="1439" y="137"/>
                  <a:pt x="1440" y="134"/>
                </a:cubicBezTo>
                <a:lnTo>
                  <a:pt x="1439" y="134"/>
                </a:lnTo>
                <a:cubicBezTo>
                  <a:pt x="1438" y="135"/>
                  <a:pt x="1438" y="134"/>
                  <a:pt x="1438" y="133"/>
                </a:cubicBezTo>
                <a:close/>
                <a:moveTo>
                  <a:pt x="1765" y="133"/>
                </a:moveTo>
                <a:cubicBezTo>
                  <a:pt x="1763" y="134"/>
                  <a:pt x="1763" y="140"/>
                  <a:pt x="1767" y="139"/>
                </a:cubicBezTo>
                <a:cubicBezTo>
                  <a:pt x="1769" y="138"/>
                  <a:pt x="1769" y="132"/>
                  <a:pt x="1765" y="133"/>
                </a:cubicBezTo>
                <a:lnTo>
                  <a:pt x="1765" y="133"/>
                </a:lnTo>
                <a:close/>
                <a:moveTo>
                  <a:pt x="1424" y="132"/>
                </a:moveTo>
                <a:cubicBezTo>
                  <a:pt x="1424" y="132"/>
                  <a:pt x="1423" y="132"/>
                  <a:pt x="1423" y="132"/>
                </a:cubicBezTo>
                <a:lnTo>
                  <a:pt x="1422" y="133"/>
                </a:lnTo>
                <a:cubicBezTo>
                  <a:pt x="1421" y="136"/>
                  <a:pt x="1423" y="136"/>
                  <a:pt x="1427" y="136"/>
                </a:cubicBezTo>
                <a:cubicBezTo>
                  <a:pt x="1427" y="133"/>
                  <a:pt x="1426" y="132"/>
                  <a:pt x="1424" y="132"/>
                </a:cubicBezTo>
                <a:close/>
                <a:moveTo>
                  <a:pt x="2070" y="131"/>
                </a:moveTo>
                <a:cubicBezTo>
                  <a:pt x="2068" y="131"/>
                  <a:pt x="2068" y="136"/>
                  <a:pt x="2071" y="135"/>
                </a:cubicBezTo>
                <a:lnTo>
                  <a:pt x="2071" y="131"/>
                </a:lnTo>
                <a:lnTo>
                  <a:pt x="2071" y="131"/>
                </a:lnTo>
                <a:cubicBezTo>
                  <a:pt x="2070" y="131"/>
                  <a:pt x="2070" y="131"/>
                  <a:pt x="2070" y="131"/>
                </a:cubicBezTo>
                <a:close/>
                <a:moveTo>
                  <a:pt x="1773" y="131"/>
                </a:moveTo>
                <a:lnTo>
                  <a:pt x="1773" y="132"/>
                </a:lnTo>
                <a:cubicBezTo>
                  <a:pt x="1773" y="132"/>
                  <a:pt x="1772" y="132"/>
                  <a:pt x="1772" y="133"/>
                </a:cubicBezTo>
                <a:lnTo>
                  <a:pt x="1772" y="133"/>
                </a:lnTo>
                <a:lnTo>
                  <a:pt x="1773" y="131"/>
                </a:lnTo>
                <a:lnTo>
                  <a:pt x="1773" y="131"/>
                </a:lnTo>
                <a:close/>
                <a:moveTo>
                  <a:pt x="2273" y="131"/>
                </a:moveTo>
                <a:cubicBezTo>
                  <a:pt x="2272" y="131"/>
                  <a:pt x="2272" y="131"/>
                  <a:pt x="2271" y="131"/>
                </a:cubicBezTo>
                <a:lnTo>
                  <a:pt x="2271" y="132"/>
                </a:lnTo>
                <a:cubicBezTo>
                  <a:pt x="2272" y="136"/>
                  <a:pt x="2276" y="140"/>
                  <a:pt x="2274" y="146"/>
                </a:cubicBezTo>
                <a:cubicBezTo>
                  <a:pt x="2277" y="148"/>
                  <a:pt x="2281" y="144"/>
                  <a:pt x="2283" y="141"/>
                </a:cubicBezTo>
                <a:cubicBezTo>
                  <a:pt x="2279" y="141"/>
                  <a:pt x="2282" y="133"/>
                  <a:pt x="2279" y="131"/>
                </a:cubicBezTo>
                <a:cubicBezTo>
                  <a:pt x="2280" y="135"/>
                  <a:pt x="2277" y="130"/>
                  <a:pt x="2273" y="131"/>
                </a:cubicBezTo>
                <a:close/>
                <a:moveTo>
                  <a:pt x="2537" y="130"/>
                </a:moveTo>
                <a:cubicBezTo>
                  <a:pt x="2536" y="133"/>
                  <a:pt x="2537" y="134"/>
                  <a:pt x="2539" y="135"/>
                </a:cubicBezTo>
                <a:lnTo>
                  <a:pt x="2541" y="135"/>
                </a:lnTo>
                <a:lnTo>
                  <a:pt x="2541" y="135"/>
                </a:lnTo>
                <a:lnTo>
                  <a:pt x="2542" y="135"/>
                </a:lnTo>
                <a:lnTo>
                  <a:pt x="2541" y="135"/>
                </a:lnTo>
                <a:lnTo>
                  <a:pt x="2541" y="134"/>
                </a:lnTo>
                <a:cubicBezTo>
                  <a:pt x="2541" y="132"/>
                  <a:pt x="2537" y="133"/>
                  <a:pt x="2537" y="130"/>
                </a:cubicBezTo>
                <a:close/>
                <a:moveTo>
                  <a:pt x="1374" y="130"/>
                </a:moveTo>
                <a:lnTo>
                  <a:pt x="1373" y="130"/>
                </a:lnTo>
                <a:cubicBezTo>
                  <a:pt x="1371" y="131"/>
                  <a:pt x="1365" y="128"/>
                  <a:pt x="1366" y="132"/>
                </a:cubicBezTo>
                <a:cubicBezTo>
                  <a:pt x="1369" y="133"/>
                  <a:pt x="1372" y="132"/>
                  <a:pt x="1374" y="130"/>
                </a:cubicBezTo>
                <a:close/>
                <a:moveTo>
                  <a:pt x="1304" y="130"/>
                </a:moveTo>
                <a:cubicBezTo>
                  <a:pt x="1304" y="131"/>
                  <a:pt x="1304" y="131"/>
                  <a:pt x="1303" y="131"/>
                </a:cubicBezTo>
                <a:lnTo>
                  <a:pt x="1303" y="131"/>
                </a:lnTo>
                <a:cubicBezTo>
                  <a:pt x="1303" y="133"/>
                  <a:pt x="1303" y="134"/>
                  <a:pt x="1305" y="133"/>
                </a:cubicBezTo>
                <a:cubicBezTo>
                  <a:pt x="1305" y="132"/>
                  <a:pt x="1306" y="130"/>
                  <a:pt x="1304" y="130"/>
                </a:cubicBezTo>
                <a:close/>
                <a:moveTo>
                  <a:pt x="2099" y="130"/>
                </a:moveTo>
                <a:cubicBezTo>
                  <a:pt x="2098" y="130"/>
                  <a:pt x="2097" y="130"/>
                  <a:pt x="2096" y="131"/>
                </a:cubicBezTo>
                <a:lnTo>
                  <a:pt x="2096" y="131"/>
                </a:lnTo>
                <a:cubicBezTo>
                  <a:pt x="2095" y="135"/>
                  <a:pt x="2102" y="135"/>
                  <a:pt x="2104" y="133"/>
                </a:cubicBezTo>
                <a:cubicBezTo>
                  <a:pt x="2102" y="132"/>
                  <a:pt x="2101" y="130"/>
                  <a:pt x="2099" y="130"/>
                </a:cubicBezTo>
                <a:close/>
                <a:moveTo>
                  <a:pt x="141" y="130"/>
                </a:moveTo>
                <a:lnTo>
                  <a:pt x="141" y="130"/>
                </a:lnTo>
                <a:cubicBezTo>
                  <a:pt x="140" y="130"/>
                  <a:pt x="138" y="135"/>
                  <a:pt x="140" y="136"/>
                </a:cubicBezTo>
                <a:cubicBezTo>
                  <a:pt x="141" y="135"/>
                  <a:pt x="142" y="132"/>
                  <a:pt x="141" y="130"/>
                </a:cubicBezTo>
                <a:close/>
                <a:moveTo>
                  <a:pt x="2532" y="129"/>
                </a:moveTo>
                <a:cubicBezTo>
                  <a:pt x="2532" y="131"/>
                  <a:pt x="2532" y="133"/>
                  <a:pt x="2534" y="133"/>
                </a:cubicBezTo>
                <a:lnTo>
                  <a:pt x="2534" y="130"/>
                </a:lnTo>
                <a:lnTo>
                  <a:pt x="2533" y="130"/>
                </a:lnTo>
                <a:cubicBezTo>
                  <a:pt x="2532" y="130"/>
                  <a:pt x="2532" y="130"/>
                  <a:pt x="2532" y="129"/>
                </a:cubicBezTo>
                <a:close/>
                <a:moveTo>
                  <a:pt x="158" y="129"/>
                </a:moveTo>
                <a:lnTo>
                  <a:pt x="158" y="131"/>
                </a:lnTo>
                <a:lnTo>
                  <a:pt x="161" y="131"/>
                </a:lnTo>
                <a:lnTo>
                  <a:pt x="161" y="129"/>
                </a:lnTo>
                <a:lnTo>
                  <a:pt x="158" y="129"/>
                </a:lnTo>
                <a:close/>
                <a:moveTo>
                  <a:pt x="1433" y="128"/>
                </a:moveTo>
                <a:cubicBezTo>
                  <a:pt x="1432" y="128"/>
                  <a:pt x="1431" y="128"/>
                  <a:pt x="1431" y="129"/>
                </a:cubicBezTo>
                <a:lnTo>
                  <a:pt x="1430" y="129"/>
                </a:lnTo>
                <a:cubicBezTo>
                  <a:pt x="1429" y="134"/>
                  <a:pt x="1436" y="133"/>
                  <a:pt x="1438" y="130"/>
                </a:cubicBezTo>
                <a:cubicBezTo>
                  <a:pt x="1437" y="129"/>
                  <a:pt x="1434" y="128"/>
                  <a:pt x="1433" y="128"/>
                </a:cubicBezTo>
                <a:close/>
                <a:moveTo>
                  <a:pt x="1361" y="128"/>
                </a:moveTo>
                <a:cubicBezTo>
                  <a:pt x="1360" y="128"/>
                  <a:pt x="1359" y="128"/>
                  <a:pt x="1360" y="129"/>
                </a:cubicBezTo>
                <a:cubicBezTo>
                  <a:pt x="1361" y="129"/>
                  <a:pt x="1361" y="130"/>
                  <a:pt x="1362" y="130"/>
                </a:cubicBezTo>
                <a:lnTo>
                  <a:pt x="1362" y="130"/>
                </a:lnTo>
                <a:lnTo>
                  <a:pt x="1362" y="130"/>
                </a:lnTo>
                <a:lnTo>
                  <a:pt x="1363" y="130"/>
                </a:lnTo>
                <a:lnTo>
                  <a:pt x="1362" y="130"/>
                </a:lnTo>
                <a:lnTo>
                  <a:pt x="1363" y="129"/>
                </a:lnTo>
                <a:cubicBezTo>
                  <a:pt x="1363" y="129"/>
                  <a:pt x="1362" y="128"/>
                  <a:pt x="1361" y="128"/>
                </a:cubicBezTo>
                <a:close/>
                <a:moveTo>
                  <a:pt x="3273" y="127"/>
                </a:moveTo>
                <a:cubicBezTo>
                  <a:pt x="3272" y="127"/>
                  <a:pt x="3272" y="127"/>
                  <a:pt x="3272" y="128"/>
                </a:cubicBezTo>
                <a:lnTo>
                  <a:pt x="3272" y="128"/>
                </a:lnTo>
                <a:cubicBezTo>
                  <a:pt x="3272" y="129"/>
                  <a:pt x="3272" y="135"/>
                  <a:pt x="3273" y="132"/>
                </a:cubicBezTo>
                <a:cubicBezTo>
                  <a:pt x="3273" y="131"/>
                  <a:pt x="3273" y="127"/>
                  <a:pt x="3273" y="127"/>
                </a:cubicBezTo>
                <a:close/>
                <a:moveTo>
                  <a:pt x="3286" y="127"/>
                </a:moveTo>
                <a:cubicBezTo>
                  <a:pt x="3285" y="128"/>
                  <a:pt x="3284" y="134"/>
                  <a:pt x="3287" y="134"/>
                </a:cubicBezTo>
                <a:cubicBezTo>
                  <a:pt x="3290" y="132"/>
                  <a:pt x="3288" y="129"/>
                  <a:pt x="3286" y="127"/>
                </a:cubicBezTo>
                <a:close/>
                <a:moveTo>
                  <a:pt x="1080" y="126"/>
                </a:moveTo>
                <a:cubicBezTo>
                  <a:pt x="1081" y="129"/>
                  <a:pt x="1079" y="136"/>
                  <a:pt x="1084" y="136"/>
                </a:cubicBezTo>
                <a:lnTo>
                  <a:pt x="1084" y="136"/>
                </a:lnTo>
                <a:cubicBezTo>
                  <a:pt x="1086" y="134"/>
                  <a:pt x="1085" y="130"/>
                  <a:pt x="1083" y="128"/>
                </a:cubicBezTo>
                <a:cubicBezTo>
                  <a:pt x="1081" y="134"/>
                  <a:pt x="1083" y="125"/>
                  <a:pt x="1080" y="126"/>
                </a:cubicBezTo>
                <a:close/>
                <a:moveTo>
                  <a:pt x="1113" y="126"/>
                </a:moveTo>
                <a:cubicBezTo>
                  <a:pt x="1111" y="129"/>
                  <a:pt x="1117" y="129"/>
                  <a:pt x="1116" y="126"/>
                </a:cubicBezTo>
                <a:cubicBezTo>
                  <a:pt x="1115" y="126"/>
                  <a:pt x="1114" y="126"/>
                  <a:pt x="1113" y="126"/>
                </a:cubicBezTo>
                <a:close/>
                <a:moveTo>
                  <a:pt x="2108" y="125"/>
                </a:moveTo>
                <a:cubicBezTo>
                  <a:pt x="2106" y="125"/>
                  <a:pt x="2107" y="130"/>
                  <a:pt x="2110" y="129"/>
                </a:cubicBezTo>
                <a:lnTo>
                  <a:pt x="2110" y="125"/>
                </a:lnTo>
                <a:lnTo>
                  <a:pt x="2109" y="125"/>
                </a:lnTo>
                <a:cubicBezTo>
                  <a:pt x="2109" y="125"/>
                  <a:pt x="2108" y="125"/>
                  <a:pt x="2108" y="125"/>
                </a:cubicBezTo>
                <a:close/>
                <a:moveTo>
                  <a:pt x="2804" y="125"/>
                </a:moveTo>
                <a:cubicBezTo>
                  <a:pt x="2805" y="129"/>
                  <a:pt x="2797" y="125"/>
                  <a:pt x="2798" y="129"/>
                </a:cubicBezTo>
                <a:lnTo>
                  <a:pt x="2798" y="129"/>
                </a:lnTo>
                <a:cubicBezTo>
                  <a:pt x="2802" y="130"/>
                  <a:pt x="2807" y="131"/>
                  <a:pt x="2810" y="134"/>
                </a:cubicBezTo>
                <a:cubicBezTo>
                  <a:pt x="2810" y="132"/>
                  <a:pt x="2811" y="131"/>
                  <a:pt x="2811" y="129"/>
                </a:cubicBezTo>
                <a:cubicBezTo>
                  <a:pt x="2807" y="130"/>
                  <a:pt x="2807" y="126"/>
                  <a:pt x="2804" y="125"/>
                </a:cubicBezTo>
                <a:close/>
                <a:moveTo>
                  <a:pt x="1568" y="125"/>
                </a:moveTo>
                <a:cubicBezTo>
                  <a:pt x="1567" y="129"/>
                  <a:pt x="1567" y="133"/>
                  <a:pt x="1569" y="137"/>
                </a:cubicBezTo>
                <a:cubicBezTo>
                  <a:pt x="1571" y="135"/>
                  <a:pt x="1574" y="126"/>
                  <a:pt x="1569" y="125"/>
                </a:cubicBezTo>
                <a:lnTo>
                  <a:pt x="1568" y="125"/>
                </a:lnTo>
                <a:close/>
                <a:moveTo>
                  <a:pt x="2953" y="124"/>
                </a:moveTo>
                <a:lnTo>
                  <a:pt x="2953" y="128"/>
                </a:lnTo>
                <a:lnTo>
                  <a:pt x="2955" y="128"/>
                </a:lnTo>
                <a:cubicBezTo>
                  <a:pt x="2955" y="127"/>
                  <a:pt x="2956" y="127"/>
                  <a:pt x="2956" y="126"/>
                </a:cubicBezTo>
                <a:cubicBezTo>
                  <a:pt x="2955" y="126"/>
                  <a:pt x="2953" y="125"/>
                  <a:pt x="2953" y="124"/>
                </a:cubicBezTo>
                <a:close/>
                <a:moveTo>
                  <a:pt x="1106" y="124"/>
                </a:moveTo>
                <a:cubicBezTo>
                  <a:pt x="1101" y="124"/>
                  <a:pt x="1103" y="129"/>
                  <a:pt x="1105" y="131"/>
                </a:cubicBezTo>
                <a:lnTo>
                  <a:pt x="1105" y="131"/>
                </a:lnTo>
                <a:cubicBezTo>
                  <a:pt x="1106" y="129"/>
                  <a:pt x="1106" y="126"/>
                  <a:pt x="1106" y="124"/>
                </a:cubicBezTo>
                <a:close/>
                <a:moveTo>
                  <a:pt x="1511" y="124"/>
                </a:moveTo>
                <a:cubicBezTo>
                  <a:pt x="1510" y="124"/>
                  <a:pt x="1509" y="128"/>
                  <a:pt x="1512" y="129"/>
                </a:cubicBezTo>
                <a:cubicBezTo>
                  <a:pt x="1512" y="125"/>
                  <a:pt x="1512" y="123"/>
                  <a:pt x="1511" y="124"/>
                </a:cubicBezTo>
                <a:close/>
                <a:moveTo>
                  <a:pt x="1381" y="121"/>
                </a:moveTo>
                <a:cubicBezTo>
                  <a:pt x="1380" y="122"/>
                  <a:pt x="1379" y="124"/>
                  <a:pt x="1382" y="124"/>
                </a:cubicBezTo>
                <a:cubicBezTo>
                  <a:pt x="1383" y="122"/>
                  <a:pt x="1382" y="121"/>
                  <a:pt x="1381" y="121"/>
                </a:cubicBezTo>
                <a:close/>
                <a:moveTo>
                  <a:pt x="1064" y="121"/>
                </a:moveTo>
                <a:cubicBezTo>
                  <a:pt x="1061" y="122"/>
                  <a:pt x="1059" y="125"/>
                  <a:pt x="1058" y="128"/>
                </a:cubicBezTo>
                <a:cubicBezTo>
                  <a:pt x="1066" y="135"/>
                  <a:pt x="1073" y="123"/>
                  <a:pt x="1064" y="121"/>
                </a:cubicBezTo>
                <a:lnTo>
                  <a:pt x="1064" y="121"/>
                </a:lnTo>
                <a:close/>
                <a:moveTo>
                  <a:pt x="143" y="120"/>
                </a:moveTo>
                <a:cubicBezTo>
                  <a:pt x="142" y="120"/>
                  <a:pt x="141" y="121"/>
                  <a:pt x="141" y="121"/>
                </a:cubicBezTo>
                <a:cubicBezTo>
                  <a:pt x="140" y="124"/>
                  <a:pt x="143" y="124"/>
                  <a:pt x="144" y="126"/>
                </a:cubicBezTo>
                <a:cubicBezTo>
                  <a:pt x="145" y="124"/>
                  <a:pt x="145" y="122"/>
                  <a:pt x="145" y="121"/>
                </a:cubicBezTo>
                <a:cubicBezTo>
                  <a:pt x="144" y="120"/>
                  <a:pt x="143" y="120"/>
                  <a:pt x="143" y="120"/>
                </a:cubicBezTo>
                <a:close/>
                <a:moveTo>
                  <a:pt x="1573" y="119"/>
                </a:moveTo>
                <a:cubicBezTo>
                  <a:pt x="1570" y="119"/>
                  <a:pt x="1565" y="124"/>
                  <a:pt x="1573" y="120"/>
                </a:cubicBezTo>
                <a:cubicBezTo>
                  <a:pt x="1574" y="121"/>
                  <a:pt x="1574" y="121"/>
                  <a:pt x="1575" y="122"/>
                </a:cubicBezTo>
                <a:lnTo>
                  <a:pt x="1575" y="122"/>
                </a:lnTo>
                <a:lnTo>
                  <a:pt x="1575" y="122"/>
                </a:lnTo>
                <a:lnTo>
                  <a:pt x="1576" y="122"/>
                </a:lnTo>
                <a:lnTo>
                  <a:pt x="1575" y="122"/>
                </a:lnTo>
                <a:lnTo>
                  <a:pt x="1574" y="120"/>
                </a:lnTo>
                <a:cubicBezTo>
                  <a:pt x="1574" y="120"/>
                  <a:pt x="1573" y="119"/>
                  <a:pt x="1573" y="119"/>
                </a:cubicBezTo>
                <a:close/>
                <a:moveTo>
                  <a:pt x="190" y="116"/>
                </a:moveTo>
                <a:lnTo>
                  <a:pt x="190" y="118"/>
                </a:lnTo>
                <a:cubicBezTo>
                  <a:pt x="191" y="118"/>
                  <a:pt x="191" y="118"/>
                  <a:pt x="192" y="118"/>
                </a:cubicBezTo>
                <a:lnTo>
                  <a:pt x="192" y="116"/>
                </a:lnTo>
                <a:cubicBezTo>
                  <a:pt x="191" y="116"/>
                  <a:pt x="191" y="116"/>
                  <a:pt x="190" y="116"/>
                </a:cubicBezTo>
                <a:close/>
                <a:moveTo>
                  <a:pt x="1317" y="116"/>
                </a:moveTo>
                <a:cubicBezTo>
                  <a:pt x="1318" y="116"/>
                  <a:pt x="1319" y="116"/>
                  <a:pt x="1319" y="116"/>
                </a:cubicBezTo>
                <a:lnTo>
                  <a:pt x="1319" y="118"/>
                </a:lnTo>
                <a:lnTo>
                  <a:pt x="1319" y="118"/>
                </a:lnTo>
                <a:lnTo>
                  <a:pt x="1318" y="117"/>
                </a:lnTo>
                <a:lnTo>
                  <a:pt x="1317" y="116"/>
                </a:lnTo>
                <a:lnTo>
                  <a:pt x="1317" y="116"/>
                </a:lnTo>
                <a:close/>
                <a:moveTo>
                  <a:pt x="109" y="115"/>
                </a:moveTo>
                <a:cubicBezTo>
                  <a:pt x="109" y="119"/>
                  <a:pt x="107" y="120"/>
                  <a:pt x="103" y="119"/>
                </a:cubicBezTo>
                <a:cubicBezTo>
                  <a:pt x="102" y="123"/>
                  <a:pt x="107" y="121"/>
                  <a:pt x="107" y="124"/>
                </a:cubicBezTo>
                <a:cubicBezTo>
                  <a:pt x="106" y="126"/>
                  <a:pt x="105" y="128"/>
                  <a:pt x="105" y="131"/>
                </a:cubicBezTo>
                <a:cubicBezTo>
                  <a:pt x="100" y="131"/>
                  <a:pt x="99" y="136"/>
                  <a:pt x="93" y="134"/>
                </a:cubicBezTo>
                <a:cubicBezTo>
                  <a:pt x="90" y="138"/>
                  <a:pt x="89" y="143"/>
                  <a:pt x="90" y="148"/>
                </a:cubicBezTo>
                <a:cubicBezTo>
                  <a:pt x="99" y="146"/>
                  <a:pt x="108" y="152"/>
                  <a:pt x="114" y="145"/>
                </a:cubicBezTo>
                <a:cubicBezTo>
                  <a:pt x="111" y="143"/>
                  <a:pt x="107" y="147"/>
                  <a:pt x="107" y="143"/>
                </a:cubicBezTo>
                <a:cubicBezTo>
                  <a:pt x="109" y="141"/>
                  <a:pt x="113" y="142"/>
                  <a:pt x="112" y="137"/>
                </a:cubicBezTo>
                <a:lnTo>
                  <a:pt x="112" y="137"/>
                </a:lnTo>
                <a:cubicBezTo>
                  <a:pt x="108" y="135"/>
                  <a:pt x="107" y="137"/>
                  <a:pt x="104" y="138"/>
                </a:cubicBezTo>
                <a:cubicBezTo>
                  <a:pt x="108" y="131"/>
                  <a:pt x="110" y="123"/>
                  <a:pt x="109" y="115"/>
                </a:cubicBezTo>
                <a:close/>
                <a:moveTo>
                  <a:pt x="2526" y="115"/>
                </a:moveTo>
                <a:cubicBezTo>
                  <a:pt x="2525" y="115"/>
                  <a:pt x="2525" y="115"/>
                  <a:pt x="2524" y="115"/>
                </a:cubicBezTo>
                <a:cubicBezTo>
                  <a:pt x="2524" y="118"/>
                  <a:pt x="2528" y="122"/>
                  <a:pt x="2530" y="119"/>
                </a:cubicBezTo>
                <a:lnTo>
                  <a:pt x="2529" y="120"/>
                </a:lnTo>
                <a:cubicBezTo>
                  <a:pt x="2527" y="119"/>
                  <a:pt x="2528" y="115"/>
                  <a:pt x="2526" y="115"/>
                </a:cubicBezTo>
                <a:close/>
                <a:moveTo>
                  <a:pt x="1112" y="115"/>
                </a:moveTo>
                <a:cubicBezTo>
                  <a:pt x="1110" y="115"/>
                  <a:pt x="1109" y="115"/>
                  <a:pt x="1109" y="115"/>
                </a:cubicBezTo>
                <a:lnTo>
                  <a:pt x="1108" y="117"/>
                </a:lnTo>
                <a:lnTo>
                  <a:pt x="1108" y="117"/>
                </a:lnTo>
                <a:lnTo>
                  <a:pt x="1108" y="117"/>
                </a:lnTo>
                <a:lnTo>
                  <a:pt x="1108" y="117"/>
                </a:lnTo>
                <a:lnTo>
                  <a:pt x="1109" y="117"/>
                </a:lnTo>
                <a:cubicBezTo>
                  <a:pt x="1110" y="118"/>
                  <a:pt x="1110" y="119"/>
                  <a:pt x="1111" y="119"/>
                </a:cubicBezTo>
                <a:cubicBezTo>
                  <a:pt x="1111" y="117"/>
                  <a:pt x="1114" y="118"/>
                  <a:pt x="1113" y="115"/>
                </a:cubicBezTo>
                <a:cubicBezTo>
                  <a:pt x="1113" y="115"/>
                  <a:pt x="1112" y="115"/>
                  <a:pt x="1112" y="115"/>
                </a:cubicBezTo>
                <a:close/>
                <a:moveTo>
                  <a:pt x="224" y="114"/>
                </a:moveTo>
                <a:lnTo>
                  <a:pt x="224" y="116"/>
                </a:lnTo>
                <a:cubicBezTo>
                  <a:pt x="225" y="117"/>
                  <a:pt x="225" y="117"/>
                  <a:pt x="226" y="116"/>
                </a:cubicBezTo>
                <a:lnTo>
                  <a:pt x="226" y="114"/>
                </a:lnTo>
                <a:lnTo>
                  <a:pt x="224" y="114"/>
                </a:lnTo>
                <a:close/>
                <a:moveTo>
                  <a:pt x="84" y="114"/>
                </a:moveTo>
                <a:cubicBezTo>
                  <a:pt x="80" y="118"/>
                  <a:pt x="85" y="121"/>
                  <a:pt x="82" y="127"/>
                </a:cubicBezTo>
                <a:lnTo>
                  <a:pt x="82" y="127"/>
                </a:lnTo>
                <a:cubicBezTo>
                  <a:pt x="88" y="124"/>
                  <a:pt x="86" y="132"/>
                  <a:pt x="91" y="133"/>
                </a:cubicBezTo>
                <a:cubicBezTo>
                  <a:pt x="92" y="130"/>
                  <a:pt x="93" y="127"/>
                  <a:pt x="97" y="131"/>
                </a:cubicBezTo>
                <a:cubicBezTo>
                  <a:pt x="97" y="129"/>
                  <a:pt x="99" y="128"/>
                  <a:pt x="99" y="125"/>
                </a:cubicBezTo>
                <a:cubicBezTo>
                  <a:pt x="95" y="123"/>
                  <a:pt x="94" y="128"/>
                  <a:pt x="89" y="126"/>
                </a:cubicBezTo>
                <a:cubicBezTo>
                  <a:pt x="87" y="122"/>
                  <a:pt x="87" y="117"/>
                  <a:pt x="84" y="114"/>
                </a:cubicBezTo>
                <a:close/>
                <a:moveTo>
                  <a:pt x="2221" y="114"/>
                </a:moveTo>
                <a:cubicBezTo>
                  <a:pt x="2221" y="116"/>
                  <a:pt x="2218" y="114"/>
                  <a:pt x="2218" y="116"/>
                </a:cubicBezTo>
                <a:lnTo>
                  <a:pt x="2218" y="116"/>
                </a:lnTo>
                <a:cubicBezTo>
                  <a:pt x="2220" y="117"/>
                  <a:pt x="2224" y="114"/>
                  <a:pt x="2221" y="114"/>
                </a:cubicBezTo>
                <a:close/>
                <a:moveTo>
                  <a:pt x="178" y="113"/>
                </a:moveTo>
                <a:lnTo>
                  <a:pt x="178" y="116"/>
                </a:lnTo>
                <a:cubicBezTo>
                  <a:pt x="179" y="116"/>
                  <a:pt x="179" y="116"/>
                  <a:pt x="180" y="116"/>
                </a:cubicBezTo>
                <a:cubicBezTo>
                  <a:pt x="180" y="116"/>
                  <a:pt x="180" y="116"/>
                  <a:pt x="180" y="115"/>
                </a:cubicBezTo>
                <a:lnTo>
                  <a:pt x="181" y="115"/>
                </a:lnTo>
                <a:lnTo>
                  <a:pt x="181" y="115"/>
                </a:lnTo>
                <a:lnTo>
                  <a:pt x="181" y="114"/>
                </a:lnTo>
                <a:lnTo>
                  <a:pt x="181" y="115"/>
                </a:lnTo>
                <a:lnTo>
                  <a:pt x="180" y="114"/>
                </a:lnTo>
                <a:cubicBezTo>
                  <a:pt x="180" y="114"/>
                  <a:pt x="180" y="113"/>
                  <a:pt x="178" y="113"/>
                </a:cubicBezTo>
                <a:close/>
                <a:moveTo>
                  <a:pt x="1562" y="112"/>
                </a:moveTo>
                <a:cubicBezTo>
                  <a:pt x="1561" y="113"/>
                  <a:pt x="1559" y="114"/>
                  <a:pt x="1560" y="116"/>
                </a:cubicBezTo>
                <a:lnTo>
                  <a:pt x="1564" y="116"/>
                </a:lnTo>
                <a:cubicBezTo>
                  <a:pt x="1565" y="113"/>
                  <a:pt x="1563" y="112"/>
                  <a:pt x="1562" y="112"/>
                </a:cubicBezTo>
                <a:close/>
                <a:moveTo>
                  <a:pt x="104" y="112"/>
                </a:moveTo>
                <a:cubicBezTo>
                  <a:pt x="103" y="115"/>
                  <a:pt x="106" y="115"/>
                  <a:pt x="107" y="116"/>
                </a:cubicBezTo>
                <a:cubicBezTo>
                  <a:pt x="108" y="113"/>
                  <a:pt x="107" y="112"/>
                  <a:pt x="104" y="112"/>
                </a:cubicBezTo>
                <a:close/>
                <a:moveTo>
                  <a:pt x="2921" y="112"/>
                </a:moveTo>
                <a:cubicBezTo>
                  <a:pt x="2919" y="112"/>
                  <a:pt x="2918" y="112"/>
                  <a:pt x="2918" y="113"/>
                </a:cubicBezTo>
                <a:lnTo>
                  <a:pt x="2917" y="113"/>
                </a:lnTo>
                <a:lnTo>
                  <a:pt x="2917" y="113"/>
                </a:lnTo>
                <a:lnTo>
                  <a:pt x="2917" y="114"/>
                </a:lnTo>
                <a:lnTo>
                  <a:pt x="2917" y="113"/>
                </a:lnTo>
                <a:lnTo>
                  <a:pt x="2920" y="113"/>
                </a:lnTo>
                <a:cubicBezTo>
                  <a:pt x="2922" y="113"/>
                  <a:pt x="2925" y="114"/>
                  <a:pt x="2925" y="112"/>
                </a:cubicBezTo>
                <a:cubicBezTo>
                  <a:pt x="2924" y="113"/>
                  <a:pt x="2922" y="112"/>
                  <a:pt x="2921" y="112"/>
                </a:cubicBezTo>
                <a:close/>
                <a:moveTo>
                  <a:pt x="1108" y="110"/>
                </a:moveTo>
                <a:cubicBezTo>
                  <a:pt x="1107" y="110"/>
                  <a:pt x="1107" y="110"/>
                  <a:pt x="1106" y="110"/>
                </a:cubicBezTo>
                <a:lnTo>
                  <a:pt x="1106" y="112"/>
                </a:lnTo>
                <a:cubicBezTo>
                  <a:pt x="1107" y="112"/>
                  <a:pt x="1108" y="112"/>
                  <a:pt x="1108" y="112"/>
                </a:cubicBezTo>
                <a:lnTo>
                  <a:pt x="1108" y="110"/>
                </a:lnTo>
                <a:lnTo>
                  <a:pt x="1108" y="110"/>
                </a:lnTo>
                <a:cubicBezTo>
                  <a:pt x="1108" y="110"/>
                  <a:pt x="1108" y="110"/>
                  <a:pt x="1108" y="110"/>
                </a:cubicBezTo>
                <a:close/>
                <a:moveTo>
                  <a:pt x="2966" y="109"/>
                </a:moveTo>
                <a:lnTo>
                  <a:pt x="2966" y="115"/>
                </a:lnTo>
                <a:lnTo>
                  <a:pt x="2969" y="115"/>
                </a:lnTo>
                <a:cubicBezTo>
                  <a:pt x="2969" y="114"/>
                  <a:pt x="2969" y="114"/>
                  <a:pt x="2969" y="114"/>
                </a:cubicBezTo>
                <a:cubicBezTo>
                  <a:pt x="2969" y="111"/>
                  <a:pt x="2968" y="109"/>
                  <a:pt x="2966" y="109"/>
                </a:cubicBezTo>
                <a:close/>
                <a:moveTo>
                  <a:pt x="2170" y="109"/>
                </a:moveTo>
                <a:cubicBezTo>
                  <a:pt x="2169" y="109"/>
                  <a:pt x="2168" y="109"/>
                  <a:pt x="2167" y="109"/>
                </a:cubicBezTo>
                <a:cubicBezTo>
                  <a:pt x="2166" y="111"/>
                  <a:pt x="2164" y="116"/>
                  <a:pt x="2166" y="116"/>
                </a:cubicBezTo>
                <a:cubicBezTo>
                  <a:pt x="2168" y="115"/>
                  <a:pt x="2171" y="115"/>
                  <a:pt x="2174" y="117"/>
                </a:cubicBezTo>
                <a:cubicBezTo>
                  <a:pt x="2174" y="121"/>
                  <a:pt x="2168" y="119"/>
                  <a:pt x="2169" y="124"/>
                </a:cubicBezTo>
                <a:cubicBezTo>
                  <a:pt x="2169" y="125"/>
                  <a:pt x="2170" y="125"/>
                  <a:pt x="2170" y="126"/>
                </a:cubicBezTo>
                <a:cubicBezTo>
                  <a:pt x="2175" y="127"/>
                  <a:pt x="2174" y="123"/>
                  <a:pt x="2179" y="124"/>
                </a:cubicBezTo>
                <a:cubicBezTo>
                  <a:pt x="2180" y="114"/>
                  <a:pt x="2177" y="109"/>
                  <a:pt x="2170" y="109"/>
                </a:cubicBezTo>
                <a:close/>
                <a:moveTo>
                  <a:pt x="176" y="108"/>
                </a:moveTo>
                <a:cubicBezTo>
                  <a:pt x="175" y="108"/>
                  <a:pt x="174" y="109"/>
                  <a:pt x="174" y="110"/>
                </a:cubicBezTo>
                <a:lnTo>
                  <a:pt x="174" y="110"/>
                </a:lnTo>
                <a:cubicBezTo>
                  <a:pt x="175" y="110"/>
                  <a:pt x="178" y="112"/>
                  <a:pt x="178" y="108"/>
                </a:cubicBezTo>
                <a:cubicBezTo>
                  <a:pt x="177" y="108"/>
                  <a:pt x="177" y="108"/>
                  <a:pt x="176" y="108"/>
                </a:cubicBezTo>
                <a:close/>
                <a:moveTo>
                  <a:pt x="197" y="108"/>
                </a:moveTo>
                <a:lnTo>
                  <a:pt x="197" y="108"/>
                </a:lnTo>
                <a:cubicBezTo>
                  <a:pt x="198" y="108"/>
                  <a:pt x="199" y="109"/>
                  <a:pt x="198" y="109"/>
                </a:cubicBezTo>
                <a:lnTo>
                  <a:pt x="198" y="110"/>
                </a:lnTo>
                <a:lnTo>
                  <a:pt x="197" y="108"/>
                </a:lnTo>
                <a:lnTo>
                  <a:pt x="197" y="108"/>
                </a:lnTo>
                <a:close/>
                <a:moveTo>
                  <a:pt x="190" y="107"/>
                </a:moveTo>
                <a:lnTo>
                  <a:pt x="190" y="109"/>
                </a:lnTo>
                <a:cubicBezTo>
                  <a:pt x="191" y="111"/>
                  <a:pt x="192" y="111"/>
                  <a:pt x="193" y="109"/>
                </a:cubicBezTo>
                <a:cubicBezTo>
                  <a:pt x="192" y="109"/>
                  <a:pt x="191" y="108"/>
                  <a:pt x="190" y="107"/>
                </a:cubicBezTo>
                <a:close/>
                <a:moveTo>
                  <a:pt x="160" y="107"/>
                </a:moveTo>
                <a:cubicBezTo>
                  <a:pt x="159" y="108"/>
                  <a:pt x="158" y="109"/>
                  <a:pt x="158" y="111"/>
                </a:cubicBezTo>
                <a:lnTo>
                  <a:pt x="161" y="112"/>
                </a:lnTo>
                <a:lnTo>
                  <a:pt x="161" y="112"/>
                </a:lnTo>
                <a:cubicBezTo>
                  <a:pt x="161" y="110"/>
                  <a:pt x="163" y="107"/>
                  <a:pt x="160" y="107"/>
                </a:cubicBezTo>
                <a:close/>
                <a:moveTo>
                  <a:pt x="2524" y="106"/>
                </a:moveTo>
                <a:lnTo>
                  <a:pt x="2524" y="106"/>
                </a:lnTo>
                <a:lnTo>
                  <a:pt x="2524" y="109"/>
                </a:lnTo>
                <a:cubicBezTo>
                  <a:pt x="2524" y="111"/>
                  <a:pt x="2524" y="114"/>
                  <a:pt x="2526" y="113"/>
                </a:cubicBezTo>
                <a:cubicBezTo>
                  <a:pt x="2528" y="112"/>
                  <a:pt x="2528" y="111"/>
                  <a:pt x="2528" y="109"/>
                </a:cubicBezTo>
                <a:cubicBezTo>
                  <a:pt x="2528" y="108"/>
                  <a:pt x="2527" y="107"/>
                  <a:pt x="2526" y="106"/>
                </a:cubicBezTo>
                <a:lnTo>
                  <a:pt x="2524" y="106"/>
                </a:lnTo>
                <a:lnTo>
                  <a:pt x="2524" y="106"/>
                </a:lnTo>
                <a:lnTo>
                  <a:pt x="2524" y="106"/>
                </a:lnTo>
                <a:close/>
                <a:moveTo>
                  <a:pt x="167" y="106"/>
                </a:moveTo>
                <a:cubicBezTo>
                  <a:pt x="165" y="112"/>
                  <a:pt x="171" y="107"/>
                  <a:pt x="167" y="106"/>
                </a:cubicBezTo>
                <a:close/>
                <a:moveTo>
                  <a:pt x="1125" y="104"/>
                </a:moveTo>
                <a:cubicBezTo>
                  <a:pt x="1122" y="104"/>
                  <a:pt x="1121" y="110"/>
                  <a:pt x="1124" y="110"/>
                </a:cubicBezTo>
                <a:cubicBezTo>
                  <a:pt x="1125" y="108"/>
                  <a:pt x="1125" y="107"/>
                  <a:pt x="1125" y="105"/>
                </a:cubicBezTo>
                <a:lnTo>
                  <a:pt x="1125" y="104"/>
                </a:lnTo>
                <a:close/>
                <a:moveTo>
                  <a:pt x="776" y="104"/>
                </a:moveTo>
                <a:cubicBezTo>
                  <a:pt x="772" y="105"/>
                  <a:pt x="772" y="108"/>
                  <a:pt x="772" y="111"/>
                </a:cubicBezTo>
                <a:cubicBezTo>
                  <a:pt x="776" y="112"/>
                  <a:pt x="776" y="108"/>
                  <a:pt x="776" y="104"/>
                </a:cubicBezTo>
                <a:close/>
                <a:moveTo>
                  <a:pt x="135" y="103"/>
                </a:moveTo>
                <a:cubicBezTo>
                  <a:pt x="134" y="106"/>
                  <a:pt x="137" y="105"/>
                  <a:pt x="137" y="106"/>
                </a:cubicBezTo>
                <a:cubicBezTo>
                  <a:pt x="138" y="104"/>
                  <a:pt x="137" y="102"/>
                  <a:pt x="135" y="103"/>
                </a:cubicBezTo>
                <a:close/>
                <a:moveTo>
                  <a:pt x="1492" y="102"/>
                </a:moveTo>
                <a:lnTo>
                  <a:pt x="1491" y="104"/>
                </a:lnTo>
                <a:cubicBezTo>
                  <a:pt x="1492" y="104"/>
                  <a:pt x="1493" y="104"/>
                  <a:pt x="1494" y="104"/>
                </a:cubicBezTo>
                <a:lnTo>
                  <a:pt x="1494" y="102"/>
                </a:lnTo>
                <a:lnTo>
                  <a:pt x="1492" y="102"/>
                </a:lnTo>
                <a:close/>
                <a:moveTo>
                  <a:pt x="3023" y="101"/>
                </a:moveTo>
                <a:lnTo>
                  <a:pt x="3022" y="101"/>
                </a:lnTo>
                <a:lnTo>
                  <a:pt x="3023" y="101"/>
                </a:lnTo>
                <a:lnTo>
                  <a:pt x="3022" y="103"/>
                </a:lnTo>
                <a:cubicBezTo>
                  <a:pt x="3022" y="106"/>
                  <a:pt x="3027" y="105"/>
                  <a:pt x="3030" y="105"/>
                </a:cubicBezTo>
                <a:cubicBezTo>
                  <a:pt x="3030" y="102"/>
                  <a:pt x="3027" y="102"/>
                  <a:pt x="3025" y="101"/>
                </a:cubicBezTo>
                <a:lnTo>
                  <a:pt x="3023" y="101"/>
                </a:lnTo>
                <a:lnTo>
                  <a:pt x="3023" y="101"/>
                </a:lnTo>
                <a:close/>
                <a:moveTo>
                  <a:pt x="150" y="100"/>
                </a:moveTo>
                <a:cubicBezTo>
                  <a:pt x="145" y="101"/>
                  <a:pt x="144" y="110"/>
                  <a:pt x="136" y="107"/>
                </a:cubicBezTo>
                <a:cubicBezTo>
                  <a:pt x="139" y="111"/>
                  <a:pt x="133" y="115"/>
                  <a:pt x="139" y="117"/>
                </a:cubicBezTo>
                <a:cubicBezTo>
                  <a:pt x="141" y="114"/>
                  <a:pt x="139" y="113"/>
                  <a:pt x="139" y="110"/>
                </a:cubicBezTo>
                <a:cubicBezTo>
                  <a:pt x="145" y="108"/>
                  <a:pt x="140" y="117"/>
                  <a:pt x="145" y="117"/>
                </a:cubicBezTo>
                <a:lnTo>
                  <a:pt x="145" y="117"/>
                </a:lnTo>
                <a:cubicBezTo>
                  <a:pt x="148" y="115"/>
                  <a:pt x="145" y="113"/>
                  <a:pt x="145" y="109"/>
                </a:cubicBezTo>
                <a:cubicBezTo>
                  <a:pt x="146" y="109"/>
                  <a:pt x="146" y="108"/>
                  <a:pt x="147" y="108"/>
                </a:cubicBezTo>
                <a:cubicBezTo>
                  <a:pt x="149" y="109"/>
                  <a:pt x="149" y="112"/>
                  <a:pt x="151" y="110"/>
                </a:cubicBezTo>
                <a:cubicBezTo>
                  <a:pt x="152" y="107"/>
                  <a:pt x="152" y="104"/>
                  <a:pt x="156" y="103"/>
                </a:cubicBezTo>
                <a:cubicBezTo>
                  <a:pt x="153" y="101"/>
                  <a:pt x="151" y="100"/>
                  <a:pt x="150" y="100"/>
                </a:cubicBezTo>
                <a:close/>
                <a:moveTo>
                  <a:pt x="1076" y="100"/>
                </a:moveTo>
                <a:lnTo>
                  <a:pt x="1077" y="100"/>
                </a:lnTo>
                <a:cubicBezTo>
                  <a:pt x="1077" y="101"/>
                  <a:pt x="1078" y="101"/>
                  <a:pt x="1079" y="101"/>
                </a:cubicBezTo>
                <a:cubicBezTo>
                  <a:pt x="1078" y="101"/>
                  <a:pt x="1078" y="102"/>
                  <a:pt x="1077" y="102"/>
                </a:cubicBezTo>
                <a:lnTo>
                  <a:pt x="1077" y="102"/>
                </a:lnTo>
                <a:lnTo>
                  <a:pt x="1077" y="102"/>
                </a:lnTo>
                <a:lnTo>
                  <a:pt x="1076" y="100"/>
                </a:lnTo>
                <a:close/>
                <a:moveTo>
                  <a:pt x="3174" y="100"/>
                </a:moveTo>
                <a:cubicBezTo>
                  <a:pt x="3172" y="100"/>
                  <a:pt x="3170" y="100"/>
                  <a:pt x="3171" y="102"/>
                </a:cubicBezTo>
                <a:lnTo>
                  <a:pt x="3174" y="102"/>
                </a:lnTo>
                <a:lnTo>
                  <a:pt x="3174" y="100"/>
                </a:lnTo>
                <a:close/>
                <a:moveTo>
                  <a:pt x="3103" y="100"/>
                </a:moveTo>
                <a:lnTo>
                  <a:pt x="3103" y="100"/>
                </a:lnTo>
                <a:cubicBezTo>
                  <a:pt x="3104" y="101"/>
                  <a:pt x="3103" y="103"/>
                  <a:pt x="3104" y="103"/>
                </a:cubicBezTo>
                <a:cubicBezTo>
                  <a:pt x="3105" y="101"/>
                  <a:pt x="3106" y="101"/>
                  <a:pt x="3106" y="100"/>
                </a:cubicBezTo>
                <a:lnTo>
                  <a:pt x="3103" y="100"/>
                </a:lnTo>
                <a:close/>
                <a:moveTo>
                  <a:pt x="1522" y="99"/>
                </a:moveTo>
                <a:cubicBezTo>
                  <a:pt x="1520" y="99"/>
                  <a:pt x="1518" y="99"/>
                  <a:pt x="1517" y="101"/>
                </a:cubicBezTo>
                <a:lnTo>
                  <a:pt x="1517" y="101"/>
                </a:lnTo>
                <a:cubicBezTo>
                  <a:pt x="1518" y="102"/>
                  <a:pt x="1527" y="104"/>
                  <a:pt x="1527" y="99"/>
                </a:cubicBezTo>
                <a:cubicBezTo>
                  <a:pt x="1526" y="100"/>
                  <a:pt x="1524" y="99"/>
                  <a:pt x="1522" y="99"/>
                </a:cubicBezTo>
                <a:close/>
                <a:moveTo>
                  <a:pt x="2972" y="99"/>
                </a:moveTo>
                <a:lnTo>
                  <a:pt x="2972" y="99"/>
                </a:lnTo>
                <a:lnTo>
                  <a:pt x="2972" y="99"/>
                </a:lnTo>
                <a:lnTo>
                  <a:pt x="2972" y="102"/>
                </a:lnTo>
                <a:cubicBezTo>
                  <a:pt x="2972" y="103"/>
                  <a:pt x="2972" y="104"/>
                  <a:pt x="2973" y="105"/>
                </a:cubicBezTo>
                <a:cubicBezTo>
                  <a:pt x="2975" y="105"/>
                  <a:pt x="2977" y="105"/>
                  <a:pt x="2977" y="103"/>
                </a:cubicBezTo>
                <a:cubicBezTo>
                  <a:pt x="2975" y="102"/>
                  <a:pt x="2976" y="99"/>
                  <a:pt x="2973" y="99"/>
                </a:cubicBezTo>
                <a:lnTo>
                  <a:pt x="2972" y="99"/>
                </a:lnTo>
                <a:lnTo>
                  <a:pt x="2972" y="99"/>
                </a:lnTo>
                <a:close/>
                <a:moveTo>
                  <a:pt x="2968" y="99"/>
                </a:moveTo>
                <a:cubicBezTo>
                  <a:pt x="2965" y="99"/>
                  <a:pt x="2965" y="105"/>
                  <a:pt x="2968" y="104"/>
                </a:cubicBezTo>
                <a:cubicBezTo>
                  <a:pt x="2968" y="102"/>
                  <a:pt x="2969" y="101"/>
                  <a:pt x="2969" y="99"/>
                </a:cubicBezTo>
                <a:lnTo>
                  <a:pt x="2969" y="99"/>
                </a:lnTo>
                <a:cubicBezTo>
                  <a:pt x="2969" y="99"/>
                  <a:pt x="2968" y="99"/>
                  <a:pt x="2968" y="99"/>
                </a:cubicBezTo>
                <a:close/>
                <a:moveTo>
                  <a:pt x="2998" y="97"/>
                </a:moveTo>
                <a:cubicBezTo>
                  <a:pt x="2995" y="99"/>
                  <a:pt x="2989" y="98"/>
                  <a:pt x="2989" y="103"/>
                </a:cubicBezTo>
                <a:cubicBezTo>
                  <a:pt x="2990" y="105"/>
                  <a:pt x="2995" y="103"/>
                  <a:pt x="2998" y="104"/>
                </a:cubicBezTo>
                <a:lnTo>
                  <a:pt x="2998" y="97"/>
                </a:lnTo>
                <a:close/>
                <a:moveTo>
                  <a:pt x="1530" y="97"/>
                </a:moveTo>
                <a:lnTo>
                  <a:pt x="1530" y="99"/>
                </a:lnTo>
                <a:lnTo>
                  <a:pt x="1532" y="99"/>
                </a:lnTo>
                <a:lnTo>
                  <a:pt x="1532" y="97"/>
                </a:lnTo>
                <a:lnTo>
                  <a:pt x="1530" y="97"/>
                </a:lnTo>
                <a:close/>
                <a:moveTo>
                  <a:pt x="1114" y="97"/>
                </a:moveTo>
                <a:cubicBezTo>
                  <a:pt x="1113" y="97"/>
                  <a:pt x="1112" y="101"/>
                  <a:pt x="1114" y="101"/>
                </a:cubicBezTo>
                <a:cubicBezTo>
                  <a:pt x="1114" y="100"/>
                  <a:pt x="1115" y="99"/>
                  <a:pt x="1115" y="98"/>
                </a:cubicBezTo>
                <a:lnTo>
                  <a:pt x="1115" y="97"/>
                </a:lnTo>
                <a:cubicBezTo>
                  <a:pt x="1115" y="97"/>
                  <a:pt x="1115" y="97"/>
                  <a:pt x="1114" y="97"/>
                </a:cubicBezTo>
                <a:close/>
                <a:moveTo>
                  <a:pt x="3035" y="96"/>
                </a:moveTo>
                <a:cubicBezTo>
                  <a:pt x="3033" y="97"/>
                  <a:pt x="3031" y="98"/>
                  <a:pt x="3033" y="100"/>
                </a:cubicBezTo>
                <a:cubicBezTo>
                  <a:pt x="3033" y="101"/>
                  <a:pt x="3036" y="99"/>
                  <a:pt x="3036" y="99"/>
                </a:cubicBezTo>
                <a:lnTo>
                  <a:pt x="3036" y="98"/>
                </a:lnTo>
                <a:cubicBezTo>
                  <a:pt x="3036" y="97"/>
                  <a:pt x="3036" y="96"/>
                  <a:pt x="3035" y="96"/>
                </a:cubicBezTo>
                <a:close/>
                <a:moveTo>
                  <a:pt x="1559" y="96"/>
                </a:moveTo>
                <a:lnTo>
                  <a:pt x="1560" y="96"/>
                </a:lnTo>
                <a:cubicBezTo>
                  <a:pt x="1560" y="97"/>
                  <a:pt x="1560" y="97"/>
                  <a:pt x="1560" y="98"/>
                </a:cubicBezTo>
                <a:lnTo>
                  <a:pt x="1559" y="99"/>
                </a:lnTo>
                <a:lnTo>
                  <a:pt x="1559" y="96"/>
                </a:lnTo>
                <a:close/>
                <a:moveTo>
                  <a:pt x="162" y="95"/>
                </a:moveTo>
                <a:lnTo>
                  <a:pt x="162" y="97"/>
                </a:lnTo>
                <a:cubicBezTo>
                  <a:pt x="163" y="97"/>
                  <a:pt x="163" y="97"/>
                  <a:pt x="164" y="97"/>
                </a:cubicBezTo>
                <a:lnTo>
                  <a:pt x="164" y="96"/>
                </a:lnTo>
                <a:lnTo>
                  <a:pt x="164" y="97"/>
                </a:lnTo>
                <a:cubicBezTo>
                  <a:pt x="166" y="95"/>
                  <a:pt x="165" y="95"/>
                  <a:pt x="164" y="95"/>
                </a:cubicBezTo>
                <a:cubicBezTo>
                  <a:pt x="163" y="95"/>
                  <a:pt x="163" y="95"/>
                  <a:pt x="162" y="95"/>
                </a:cubicBezTo>
                <a:close/>
                <a:moveTo>
                  <a:pt x="2135" y="95"/>
                </a:moveTo>
                <a:lnTo>
                  <a:pt x="2135" y="99"/>
                </a:lnTo>
                <a:lnTo>
                  <a:pt x="2135" y="98"/>
                </a:lnTo>
                <a:lnTo>
                  <a:pt x="2134" y="95"/>
                </a:lnTo>
                <a:lnTo>
                  <a:pt x="2135" y="95"/>
                </a:lnTo>
                <a:close/>
                <a:moveTo>
                  <a:pt x="229" y="94"/>
                </a:moveTo>
                <a:cubicBezTo>
                  <a:pt x="228" y="95"/>
                  <a:pt x="227" y="95"/>
                  <a:pt x="227" y="96"/>
                </a:cubicBezTo>
                <a:cubicBezTo>
                  <a:pt x="228" y="96"/>
                  <a:pt x="228" y="97"/>
                  <a:pt x="229" y="97"/>
                </a:cubicBezTo>
                <a:lnTo>
                  <a:pt x="229" y="97"/>
                </a:lnTo>
                <a:cubicBezTo>
                  <a:pt x="229" y="96"/>
                  <a:pt x="230" y="96"/>
                  <a:pt x="230" y="95"/>
                </a:cubicBezTo>
                <a:cubicBezTo>
                  <a:pt x="229" y="95"/>
                  <a:pt x="229" y="94"/>
                  <a:pt x="229" y="94"/>
                </a:cubicBezTo>
                <a:close/>
                <a:moveTo>
                  <a:pt x="1160" y="93"/>
                </a:moveTo>
                <a:lnTo>
                  <a:pt x="1160" y="93"/>
                </a:lnTo>
                <a:lnTo>
                  <a:pt x="1160" y="93"/>
                </a:lnTo>
                <a:lnTo>
                  <a:pt x="1160" y="95"/>
                </a:lnTo>
                <a:cubicBezTo>
                  <a:pt x="1160" y="98"/>
                  <a:pt x="1159" y="100"/>
                  <a:pt x="1160" y="103"/>
                </a:cubicBezTo>
                <a:cubicBezTo>
                  <a:pt x="1165" y="103"/>
                  <a:pt x="1163" y="97"/>
                  <a:pt x="1161" y="94"/>
                </a:cubicBezTo>
                <a:lnTo>
                  <a:pt x="1160" y="93"/>
                </a:lnTo>
                <a:lnTo>
                  <a:pt x="1160" y="93"/>
                </a:lnTo>
                <a:close/>
                <a:moveTo>
                  <a:pt x="255" y="93"/>
                </a:moveTo>
                <a:cubicBezTo>
                  <a:pt x="253" y="92"/>
                  <a:pt x="250" y="93"/>
                  <a:pt x="248" y="93"/>
                </a:cubicBezTo>
                <a:cubicBezTo>
                  <a:pt x="249" y="97"/>
                  <a:pt x="254" y="94"/>
                  <a:pt x="259" y="94"/>
                </a:cubicBezTo>
                <a:lnTo>
                  <a:pt x="261" y="95"/>
                </a:lnTo>
                <a:lnTo>
                  <a:pt x="261" y="95"/>
                </a:lnTo>
                <a:lnTo>
                  <a:pt x="261" y="95"/>
                </a:lnTo>
                <a:lnTo>
                  <a:pt x="261" y="95"/>
                </a:lnTo>
                <a:lnTo>
                  <a:pt x="260" y="94"/>
                </a:lnTo>
                <a:cubicBezTo>
                  <a:pt x="259" y="93"/>
                  <a:pt x="257" y="93"/>
                  <a:pt x="255" y="93"/>
                </a:cubicBezTo>
                <a:close/>
                <a:moveTo>
                  <a:pt x="1010" y="92"/>
                </a:moveTo>
                <a:lnTo>
                  <a:pt x="1010" y="92"/>
                </a:lnTo>
                <a:lnTo>
                  <a:pt x="1010" y="92"/>
                </a:lnTo>
                <a:lnTo>
                  <a:pt x="1010" y="92"/>
                </a:lnTo>
                <a:close/>
                <a:moveTo>
                  <a:pt x="3038" y="91"/>
                </a:moveTo>
                <a:cubicBezTo>
                  <a:pt x="3037" y="91"/>
                  <a:pt x="3036" y="91"/>
                  <a:pt x="3036" y="92"/>
                </a:cubicBezTo>
                <a:lnTo>
                  <a:pt x="3037" y="92"/>
                </a:lnTo>
                <a:cubicBezTo>
                  <a:pt x="3038" y="92"/>
                  <a:pt x="3038" y="93"/>
                  <a:pt x="3039" y="93"/>
                </a:cubicBezTo>
                <a:cubicBezTo>
                  <a:pt x="3040" y="92"/>
                  <a:pt x="3039" y="91"/>
                  <a:pt x="3038" y="91"/>
                </a:cubicBezTo>
                <a:close/>
                <a:moveTo>
                  <a:pt x="2975" y="91"/>
                </a:moveTo>
                <a:cubicBezTo>
                  <a:pt x="2974" y="91"/>
                  <a:pt x="2974" y="91"/>
                  <a:pt x="2974" y="92"/>
                </a:cubicBezTo>
                <a:lnTo>
                  <a:pt x="2974" y="92"/>
                </a:lnTo>
                <a:cubicBezTo>
                  <a:pt x="2974" y="93"/>
                  <a:pt x="2974" y="100"/>
                  <a:pt x="2975" y="96"/>
                </a:cubicBezTo>
                <a:cubicBezTo>
                  <a:pt x="2975" y="95"/>
                  <a:pt x="2975" y="91"/>
                  <a:pt x="2975" y="91"/>
                </a:cubicBezTo>
                <a:close/>
                <a:moveTo>
                  <a:pt x="3248" y="90"/>
                </a:moveTo>
                <a:cubicBezTo>
                  <a:pt x="3248" y="92"/>
                  <a:pt x="3247" y="92"/>
                  <a:pt x="3246" y="92"/>
                </a:cubicBezTo>
                <a:lnTo>
                  <a:pt x="3246" y="94"/>
                </a:lnTo>
                <a:cubicBezTo>
                  <a:pt x="3247" y="94"/>
                  <a:pt x="3247" y="95"/>
                  <a:pt x="3249" y="95"/>
                </a:cubicBezTo>
                <a:lnTo>
                  <a:pt x="3249" y="95"/>
                </a:lnTo>
                <a:cubicBezTo>
                  <a:pt x="3249" y="93"/>
                  <a:pt x="3249" y="91"/>
                  <a:pt x="3248" y="90"/>
                </a:cubicBezTo>
                <a:close/>
                <a:moveTo>
                  <a:pt x="2135" y="90"/>
                </a:moveTo>
                <a:lnTo>
                  <a:pt x="2135" y="90"/>
                </a:lnTo>
                <a:lnTo>
                  <a:pt x="2135" y="92"/>
                </a:lnTo>
                <a:lnTo>
                  <a:pt x="2134" y="92"/>
                </a:lnTo>
                <a:lnTo>
                  <a:pt x="2134" y="90"/>
                </a:lnTo>
                <a:lnTo>
                  <a:pt x="2135" y="90"/>
                </a:lnTo>
                <a:close/>
                <a:moveTo>
                  <a:pt x="965" y="90"/>
                </a:moveTo>
                <a:cubicBezTo>
                  <a:pt x="964" y="93"/>
                  <a:pt x="959" y="99"/>
                  <a:pt x="963" y="101"/>
                </a:cubicBezTo>
                <a:cubicBezTo>
                  <a:pt x="966" y="101"/>
                  <a:pt x="967" y="92"/>
                  <a:pt x="965" y="90"/>
                </a:cubicBezTo>
                <a:lnTo>
                  <a:pt x="965" y="90"/>
                </a:lnTo>
                <a:close/>
                <a:moveTo>
                  <a:pt x="2281" y="89"/>
                </a:moveTo>
                <a:cubicBezTo>
                  <a:pt x="2279" y="89"/>
                  <a:pt x="2278" y="90"/>
                  <a:pt x="2279" y="93"/>
                </a:cubicBezTo>
                <a:lnTo>
                  <a:pt x="2278" y="92"/>
                </a:lnTo>
                <a:cubicBezTo>
                  <a:pt x="2279" y="95"/>
                  <a:pt x="2284" y="93"/>
                  <a:pt x="2287" y="93"/>
                </a:cubicBezTo>
                <a:lnTo>
                  <a:pt x="2287" y="89"/>
                </a:lnTo>
                <a:cubicBezTo>
                  <a:pt x="2285" y="90"/>
                  <a:pt x="2283" y="89"/>
                  <a:pt x="2281" y="89"/>
                </a:cubicBezTo>
                <a:close/>
                <a:moveTo>
                  <a:pt x="3015" y="88"/>
                </a:moveTo>
                <a:cubicBezTo>
                  <a:pt x="3014" y="88"/>
                  <a:pt x="3014" y="93"/>
                  <a:pt x="3016" y="90"/>
                </a:cubicBezTo>
                <a:cubicBezTo>
                  <a:pt x="3016" y="88"/>
                  <a:pt x="3015" y="88"/>
                  <a:pt x="3015" y="88"/>
                </a:cubicBezTo>
                <a:close/>
                <a:moveTo>
                  <a:pt x="929" y="88"/>
                </a:moveTo>
                <a:cubicBezTo>
                  <a:pt x="928" y="88"/>
                  <a:pt x="927" y="89"/>
                  <a:pt x="928" y="90"/>
                </a:cubicBezTo>
                <a:cubicBezTo>
                  <a:pt x="930" y="88"/>
                  <a:pt x="929" y="88"/>
                  <a:pt x="929" y="88"/>
                </a:cubicBezTo>
                <a:close/>
                <a:moveTo>
                  <a:pt x="3048" y="88"/>
                </a:moveTo>
                <a:cubicBezTo>
                  <a:pt x="3045" y="87"/>
                  <a:pt x="3044" y="89"/>
                  <a:pt x="3043" y="91"/>
                </a:cubicBezTo>
                <a:lnTo>
                  <a:pt x="3043" y="91"/>
                </a:lnTo>
                <a:cubicBezTo>
                  <a:pt x="3046" y="89"/>
                  <a:pt x="3043" y="94"/>
                  <a:pt x="3047" y="93"/>
                </a:cubicBezTo>
                <a:cubicBezTo>
                  <a:pt x="3046" y="91"/>
                  <a:pt x="3049" y="91"/>
                  <a:pt x="3048" y="88"/>
                </a:cubicBezTo>
                <a:close/>
                <a:moveTo>
                  <a:pt x="1008" y="87"/>
                </a:moveTo>
                <a:cubicBezTo>
                  <a:pt x="1009" y="87"/>
                  <a:pt x="1009" y="87"/>
                  <a:pt x="1010" y="88"/>
                </a:cubicBezTo>
                <a:cubicBezTo>
                  <a:pt x="1011" y="91"/>
                  <a:pt x="1008" y="90"/>
                  <a:pt x="1008" y="91"/>
                </a:cubicBezTo>
                <a:cubicBezTo>
                  <a:pt x="1008" y="92"/>
                  <a:pt x="1009" y="92"/>
                  <a:pt x="1009" y="92"/>
                </a:cubicBezTo>
                <a:lnTo>
                  <a:pt x="1010" y="92"/>
                </a:lnTo>
                <a:lnTo>
                  <a:pt x="1008" y="92"/>
                </a:lnTo>
                <a:cubicBezTo>
                  <a:pt x="1007" y="93"/>
                  <a:pt x="1006" y="93"/>
                  <a:pt x="1006" y="95"/>
                </a:cubicBezTo>
                <a:cubicBezTo>
                  <a:pt x="1006" y="92"/>
                  <a:pt x="1007" y="88"/>
                  <a:pt x="1008" y="87"/>
                </a:cubicBezTo>
                <a:close/>
                <a:moveTo>
                  <a:pt x="225" y="87"/>
                </a:moveTo>
                <a:cubicBezTo>
                  <a:pt x="223" y="87"/>
                  <a:pt x="222" y="87"/>
                  <a:pt x="221" y="88"/>
                </a:cubicBezTo>
                <a:cubicBezTo>
                  <a:pt x="221" y="92"/>
                  <a:pt x="221" y="97"/>
                  <a:pt x="223" y="98"/>
                </a:cubicBezTo>
                <a:lnTo>
                  <a:pt x="223" y="98"/>
                </a:lnTo>
                <a:cubicBezTo>
                  <a:pt x="227" y="96"/>
                  <a:pt x="230" y="92"/>
                  <a:pt x="231" y="88"/>
                </a:cubicBezTo>
                <a:cubicBezTo>
                  <a:pt x="229" y="88"/>
                  <a:pt x="227" y="87"/>
                  <a:pt x="225" y="87"/>
                </a:cubicBezTo>
                <a:close/>
                <a:moveTo>
                  <a:pt x="3163" y="87"/>
                </a:moveTo>
                <a:cubicBezTo>
                  <a:pt x="3161" y="91"/>
                  <a:pt x="3162" y="94"/>
                  <a:pt x="3163" y="100"/>
                </a:cubicBezTo>
                <a:lnTo>
                  <a:pt x="3158" y="100"/>
                </a:lnTo>
                <a:lnTo>
                  <a:pt x="3158" y="100"/>
                </a:lnTo>
                <a:lnTo>
                  <a:pt x="3158" y="100"/>
                </a:lnTo>
                <a:lnTo>
                  <a:pt x="3158" y="100"/>
                </a:lnTo>
                <a:lnTo>
                  <a:pt x="3159" y="102"/>
                </a:lnTo>
                <a:cubicBezTo>
                  <a:pt x="3160" y="105"/>
                  <a:pt x="3165" y="105"/>
                  <a:pt x="3163" y="112"/>
                </a:cubicBezTo>
                <a:cubicBezTo>
                  <a:pt x="3167" y="112"/>
                  <a:pt x="3168" y="115"/>
                  <a:pt x="3174" y="114"/>
                </a:cubicBezTo>
                <a:cubicBezTo>
                  <a:pt x="3172" y="109"/>
                  <a:pt x="3169" y="106"/>
                  <a:pt x="3168" y="100"/>
                </a:cubicBezTo>
                <a:cubicBezTo>
                  <a:pt x="3168" y="100"/>
                  <a:pt x="3169" y="100"/>
                  <a:pt x="3169" y="100"/>
                </a:cubicBezTo>
                <a:cubicBezTo>
                  <a:pt x="3172" y="100"/>
                  <a:pt x="3174" y="98"/>
                  <a:pt x="3174" y="95"/>
                </a:cubicBezTo>
                <a:cubicBezTo>
                  <a:pt x="3168" y="96"/>
                  <a:pt x="3168" y="91"/>
                  <a:pt x="3167" y="87"/>
                </a:cubicBezTo>
                <a:lnTo>
                  <a:pt x="3163" y="87"/>
                </a:lnTo>
                <a:close/>
                <a:moveTo>
                  <a:pt x="946" y="87"/>
                </a:moveTo>
                <a:cubicBezTo>
                  <a:pt x="943" y="87"/>
                  <a:pt x="940" y="88"/>
                  <a:pt x="941" y="91"/>
                </a:cubicBezTo>
                <a:cubicBezTo>
                  <a:pt x="943" y="93"/>
                  <a:pt x="945" y="93"/>
                  <a:pt x="948" y="91"/>
                </a:cubicBezTo>
                <a:lnTo>
                  <a:pt x="948" y="88"/>
                </a:lnTo>
                <a:lnTo>
                  <a:pt x="948" y="88"/>
                </a:lnTo>
                <a:cubicBezTo>
                  <a:pt x="947" y="87"/>
                  <a:pt x="946" y="87"/>
                  <a:pt x="946" y="87"/>
                </a:cubicBezTo>
                <a:close/>
                <a:moveTo>
                  <a:pt x="2422" y="86"/>
                </a:moveTo>
                <a:cubicBezTo>
                  <a:pt x="2422" y="86"/>
                  <a:pt x="2421" y="86"/>
                  <a:pt x="2421" y="87"/>
                </a:cubicBezTo>
                <a:lnTo>
                  <a:pt x="2421" y="87"/>
                </a:lnTo>
                <a:cubicBezTo>
                  <a:pt x="2423" y="87"/>
                  <a:pt x="2422" y="90"/>
                  <a:pt x="2424" y="90"/>
                </a:cubicBezTo>
                <a:cubicBezTo>
                  <a:pt x="2425" y="88"/>
                  <a:pt x="2423" y="85"/>
                  <a:pt x="2422" y="86"/>
                </a:cubicBezTo>
                <a:close/>
                <a:moveTo>
                  <a:pt x="847" y="85"/>
                </a:moveTo>
                <a:cubicBezTo>
                  <a:pt x="841" y="88"/>
                  <a:pt x="850" y="88"/>
                  <a:pt x="847" y="85"/>
                </a:cubicBezTo>
                <a:close/>
                <a:moveTo>
                  <a:pt x="908" y="83"/>
                </a:moveTo>
                <a:cubicBezTo>
                  <a:pt x="906" y="86"/>
                  <a:pt x="909" y="89"/>
                  <a:pt x="909" y="93"/>
                </a:cubicBezTo>
                <a:lnTo>
                  <a:pt x="909" y="92"/>
                </a:lnTo>
                <a:cubicBezTo>
                  <a:pt x="915" y="91"/>
                  <a:pt x="921" y="97"/>
                  <a:pt x="923" y="92"/>
                </a:cubicBezTo>
                <a:cubicBezTo>
                  <a:pt x="919" y="89"/>
                  <a:pt x="914" y="85"/>
                  <a:pt x="908" y="83"/>
                </a:cubicBezTo>
                <a:close/>
                <a:moveTo>
                  <a:pt x="3143" y="83"/>
                </a:moveTo>
                <a:cubicBezTo>
                  <a:pt x="3142" y="90"/>
                  <a:pt x="3150" y="92"/>
                  <a:pt x="3147" y="100"/>
                </a:cubicBezTo>
                <a:cubicBezTo>
                  <a:pt x="3151" y="99"/>
                  <a:pt x="3150" y="105"/>
                  <a:pt x="3151" y="109"/>
                </a:cubicBezTo>
                <a:lnTo>
                  <a:pt x="3157" y="109"/>
                </a:lnTo>
                <a:cubicBezTo>
                  <a:pt x="3155" y="105"/>
                  <a:pt x="3153" y="102"/>
                  <a:pt x="3151" y="99"/>
                </a:cubicBezTo>
                <a:cubicBezTo>
                  <a:pt x="3154" y="97"/>
                  <a:pt x="3146" y="92"/>
                  <a:pt x="3152" y="91"/>
                </a:cubicBezTo>
                <a:cubicBezTo>
                  <a:pt x="3151" y="85"/>
                  <a:pt x="3143" y="85"/>
                  <a:pt x="3143" y="83"/>
                </a:cubicBezTo>
                <a:close/>
                <a:moveTo>
                  <a:pt x="3123" y="82"/>
                </a:moveTo>
                <a:cubicBezTo>
                  <a:pt x="3122" y="82"/>
                  <a:pt x="3120" y="82"/>
                  <a:pt x="3121" y="83"/>
                </a:cubicBezTo>
                <a:cubicBezTo>
                  <a:pt x="3122" y="83"/>
                  <a:pt x="3122" y="85"/>
                  <a:pt x="3124" y="85"/>
                </a:cubicBezTo>
                <a:lnTo>
                  <a:pt x="3124" y="85"/>
                </a:lnTo>
                <a:cubicBezTo>
                  <a:pt x="3124" y="83"/>
                  <a:pt x="3124" y="82"/>
                  <a:pt x="3123" y="82"/>
                </a:cubicBezTo>
                <a:close/>
                <a:moveTo>
                  <a:pt x="3131" y="82"/>
                </a:moveTo>
                <a:cubicBezTo>
                  <a:pt x="3130" y="85"/>
                  <a:pt x="3131" y="88"/>
                  <a:pt x="3132" y="91"/>
                </a:cubicBezTo>
                <a:cubicBezTo>
                  <a:pt x="3126" y="89"/>
                  <a:pt x="3126" y="94"/>
                  <a:pt x="3122" y="94"/>
                </a:cubicBezTo>
                <a:cubicBezTo>
                  <a:pt x="3120" y="94"/>
                  <a:pt x="3119" y="93"/>
                  <a:pt x="3119" y="91"/>
                </a:cubicBezTo>
                <a:cubicBezTo>
                  <a:pt x="3117" y="93"/>
                  <a:pt x="3114" y="93"/>
                  <a:pt x="3111" y="91"/>
                </a:cubicBezTo>
                <a:cubicBezTo>
                  <a:pt x="3110" y="94"/>
                  <a:pt x="3107" y="95"/>
                  <a:pt x="3106" y="97"/>
                </a:cubicBezTo>
                <a:cubicBezTo>
                  <a:pt x="3111" y="100"/>
                  <a:pt x="3112" y="98"/>
                  <a:pt x="3116" y="96"/>
                </a:cubicBezTo>
                <a:cubicBezTo>
                  <a:pt x="3117" y="98"/>
                  <a:pt x="3118" y="98"/>
                  <a:pt x="3118" y="100"/>
                </a:cubicBezTo>
                <a:cubicBezTo>
                  <a:pt x="3117" y="100"/>
                  <a:pt x="3113" y="99"/>
                  <a:pt x="3114" y="102"/>
                </a:cubicBezTo>
                <a:cubicBezTo>
                  <a:pt x="3119" y="101"/>
                  <a:pt x="3124" y="103"/>
                  <a:pt x="3127" y="105"/>
                </a:cubicBezTo>
                <a:lnTo>
                  <a:pt x="3127" y="100"/>
                </a:lnTo>
                <a:lnTo>
                  <a:pt x="3128" y="100"/>
                </a:lnTo>
                <a:lnTo>
                  <a:pt x="3127" y="100"/>
                </a:lnTo>
                <a:lnTo>
                  <a:pt x="3127" y="100"/>
                </a:lnTo>
                <a:lnTo>
                  <a:pt x="3126" y="100"/>
                </a:lnTo>
                <a:cubicBezTo>
                  <a:pt x="3125" y="100"/>
                  <a:pt x="3122" y="100"/>
                  <a:pt x="3122" y="98"/>
                </a:cubicBezTo>
                <a:cubicBezTo>
                  <a:pt x="3124" y="99"/>
                  <a:pt x="3140" y="97"/>
                  <a:pt x="3137" y="104"/>
                </a:cubicBezTo>
                <a:lnTo>
                  <a:pt x="3142" y="104"/>
                </a:lnTo>
                <a:cubicBezTo>
                  <a:pt x="3141" y="100"/>
                  <a:pt x="3143" y="100"/>
                  <a:pt x="3144" y="98"/>
                </a:cubicBezTo>
                <a:cubicBezTo>
                  <a:pt x="3137" y="97"/>
                  <a:pt x="3135" y="97"/>
                  <a:pt x="3132" y="93"/>
                </a:cubicBezTo>
                <a:cubicBezTo>
                  <a:pt x="3135" y="91"/>
                  <a:pt x="3137" y="83"/>
                  <a:pt x="3131" y="82"/>
                </a:cubicBezTo>
                <a:close/>
                <a:moveTo>
                  <a:pt x="3022" y="82"/>
                </a:moveTo>
                <a:cubicBezTo>
                  <a:pt x="3021" y="82"/>
                  <a:pt x="3020" y="82"/>
                  <a:pt x="3020" y="83"/>
                </a:cubicBezTo>
                <a:lnTo>
                  <a:pt x="3021" y="83"/>
                </a:lnTo>
                <a:cubicBezTo>
                  <a:pt x="3022" y="83"/>
                  <a:pt x="3021" y="85"/>
                  <a:pt x="3022" y="85"/>
                </a:cubicBezTo>
                <a:cubicBezTo>
                  <a:pt x="3022" y="83"/>
                  <a:pt x="3027" y="86"/>
                  <a:pt x="3025" y="82"/>
                </a:cubicBezTo>
                <a:cubicBezTo>
                  <a:pt x="3025" y="82"/>
                  <a:pt x="3023" y="82"/>
                  <a:pt x="3022" y="82"/>
                </a:cubicBezTo>
                <a:close/>
                <a:moveTo>
                  <a:pt x="2121" y="82"/>
                </a:moveTo>
                <a:cubicBezTo>
                  <a:pt x="2121" y="82"/>
                  <a:pt x="2121" y="82"/>
                  <a:pt x="2121" y="82"/>
                </a:cubicBezTo>
                <a:cubicBezTo>
                  <a:pt x="2121" y="85"/>
                  <a:pt x="2123" y="86"/>
                  <a:pt x="2125" y="86"/>
                </a:cubicBezTo>
                <a:lnTo>
                  <a:pt x="2125" y="82"/>
                </a:lnTo>
                <a:cubicBezTo>
                  <a:pt x="2123" y="82"/>
                  <a:pt x="2122" y="82"/>
                  <a:pt x="2121" y="82"/>
                </a:cubicBezTo>
                <a:lnTo>
                  <a:pt x="2121" y="82"/>
                </a:lnTo>
                <a:close/>
                <a:moveTo>
                  <a:pt x="931" y="81"/>
                </a:moveTo>
                <a:cubicBezTo>
                  <a:pt x="929" y="81"/>
                  <a:pt x="927" y="81"/>
                  <a:pt x="926" y="83"/>
                </a:cubicBezTo>
                <a:cubicBezTo>
                  <a:pt x="931" y="81"/>
                  <a:pt x="930" y="86"/>
                  <a:pt x="934" y="86"/>
                </a:cubicBezTo>
                <a:cubicBezTo>
                  <a:pt x="934" y="84"/>
                  <a:pt x="934" y="82"/>
                  <a:pt x="933" y="81"/>
                </a:cubicBezTo>
                <a:lnTo>
                  <a:pt x="933" y="81"/>
                </a:lnTo>
                <a:cubicBezTo>
                  <a:pt x="932" y="81"/>
                  <a:pt x="931" y="81"/>
                  <a:pt x="931" y="81"/>
                </a:cubicBezTo>
                <a:close/>
                <a:moveTo>
                  <a:pt x="3070" y="80"/>
                </a:moveTo>
                <a:cubicBezTo>
                  <a:pt x="3070" y="84"/>
                  <a:pt x="3072" y="84"/>
                  <a:pt x="3071" y="88"/>
                </a:cubicBezTo>
                <a:cubicBezTo>
                  <a:pt x="3068" y="88"/>
                  <a:pt x="3069" y="91"/>
                  <a:pt x="3066" y="91"/>
                </a:cubicBezTo>
                <a:cubicBezTo>
                  <a:pt x="3067" y="94"/>
                  <a:pt x="3066" y="99"/>
                  <a:pt x="3069" y="100"/>
                </a:cubicBezTo>
                <a:cubicBezTo>
                  <a:pt x="3069" y="91"/>
                  <a:pt x="3072" y="93"/>
                  <a:pt x="3072" y="88"/>
                </a:cubicBezTo>
                <a:cubicBezTo>
                  <a:pt x="3073" y="88"/>
                  <a:pt x="3074" y="88"/>
                  <a:pt x="3075" y="88"/>
                </a:cubicBezTo>
                <a:cubicBezTo>
                  <a:pt x="3076" y="94"/>
                  <a:pt x="3079" y="96"/>
                  <a:pt x="3076" y="101"/>
                </a:cubicBezTo>
                <a:cubicBezTo>
                  <a:pt x="3080" y="103"/>
                  <a:pt x="3084" y="98"/>
                  <a:pt x="3087" y="95"/>
                </a:cubicBezTo>
                <a:cubicBezTo>
                  <a:pt x="3089" y="102"/>
                  <a:pt x="3083" y="101"/>
                  <a:pt x="3081" y="104"/>
                </a:cubicBezTo>
                <a:lnTo>
                  <a:pt x="3081" y="105"/>
                </a:lnTo>
                <a:lnTo>
                  <a:pt x="3081" y="105"/>
                </a:lnTo>
                <a:lnTo>
                  <a:pt x="3081" y="105"/>
                </a:lnTo>
                <a:lnTo>
                  <a:pt x="3081" y="105"/>
                </a:lnTo>
                <a:lnTo>
                  <a:pt x="3083" y="105"/>
                </a:lnTo>
                <a:cubicBezTo>
                  <a:pt x="3086" y="105"/>
                  <a:pt x="3087" y="104"/>
                  <a:pt x="3089" y="106"/>
                </a:cubicBezTo>
                <a:cubicBezTo>
                  <a:pt x="3090" y="105"/>
                  <a:pt x="3090" y="105"/>
                  <a:pt x="3092" y="105"/>
                </a:cubicBezTo>
                <a:cubicBezTo>
                  <a:pt x="3092" y="101"/>
                  <a:pt x="3087" y="104"/>
                  <a:pt x="3087" y="100"/>
                </a:cubicBezTo>
                <a:cubicBezTo>
                  <a:pt x="3090" y="100"/>
                  <a:pt x="3092" y="99"/>
                  <a:pt x="3092" y="97"/>
                </a:cubicBezTo>
                <a:cubicBezTo>
                  <a:pt x="3090" y="94"/>
                  <a:pt x="3086" y="94"/>
                  <a:pt x="3088" y="88"/>
                </a:cubicBezTo>
                <a:cubicBezTo>
                  <a:pt x="3083" y="90"/>
                  <a:pt x="3083" y="85"/>
                  <a:pt x="3080" y="84"/>
                </a:cubicBezTo>
                <a:cubicBezTo>
                  <a:pt x="3077" y="83"/>
                  <a:pt x="3077" y="86"/>
                  <a:pt x="3074" y="86"/>
                </a:cubicBezTo>
                <a:cubicBezTo>
                  <a:pt x="3073" y="84"/>
                  <a:pt x="3073" y="80"/>
                  <a:pt x="3070" y="80"/>
                </a:cubicBezTo>
                <a:close/>
                <a:moveTo>
                  <a:pt x="3080" y="80"/>
                </a:moveTo>
                <a:cubicBezTo>
                  <a:pt x="3079" y="80"/>
                  <a:pt x="3078" y="81"/>
                  <a:pt x="3077" y="82"/>
                </a:cubicBezTo>
                <a:lnTo>
                  <a:pt x="3077" y="82"/>
                </a:lnTo>
                <a:cubicBezTo>
                  <a:pt x="3079" y="82"/>
                  <a:pt x="3082" y="84"/>
                  <a:pt x="3082" y="81"/>
                </a:cubicBezTo>
                <a:cubicBezTo>
                  <a:pt x="3082" y="81"/>
                  <a:pt x="3082" y="81"/>
                  <a:pt x="3081" y="81"/>
                </a:cubicBezTo>
                <a:cubicBezTo>
                  <a:pt x="3081" y="80"/>
                  <a:pt x="3080" y="80"/>
                  <a:pt x="3080" y="80"/>
                </a:cubicBezTo>
                <a:close/>
                <a:moveTo>
                  <a:pt x="1154" y="80"/>
                </a:moveTo>
                <a:lnTo>
                  <a:pt x="1154" y="80"/>
                </a:lnTo>
                <a:lnTo>
                  <a:pt x="1154" y="80"/>
                </a:lnTo>
                <a:lnTo>
                  <a:pt x="1154" y="81"/>
                </a:lnTo>
                <a:cubicBezTo>
                  <a:pt x="1154" y="83"/>
                  <a:pt x="1159" y="83"/>
                  <a:pt x="1157" y="80"/>
                </a:cubicBezTo>
                <a:lnTo>
                  <a:pt x="1154" y="80"/>
                </a:lnTo>
                <a:lnTo>
                  <a:pt x="1154" y="80"/>
                </a:lnTo>
                <a:close/>
                <a:moveTo>
                  <a:pt x="3208" y="80"/>
                </a:moveTo>
                <a:lnTo>
                  <a:pt x="3208" y="83"/>
                </a:lnTo>
                <a:cubicBezTo>
                  <a:pt x="3211" y="83"/>
                  <a:pt x="3212" y="81"/>
                  <a:pt x="3212" y="80"/>
                </a:cubicBezTo>
                <a:lnTo>
                  <a:pt x="3208" y="80"/>
                </a:lnTo>
                <a:close/>
                <a:moveTo>
                  <a:pt x="3095" y="79"/>
                </a:moveTo>
                <a:lnTo>
                  <a:pt x="3095" y="79"/>
                </a:lnTo>
                <a:lnTo>
                  <a:pt x="3095" y="79"/>
                </a:lnTo>
                <a:lnTo>
                  <a:pt x="3094" y="81"/>
                </a:lnTo>
                <a:cubicBezTo>
                  <a:pt x="3093" y="85"/>
                  <a:pt x="3093" y="92"/>
                  <a:pt x="3092" y="96"/>
                </a:cubicBezTo>
                <a:cubicBezTo>
                  <a:pt x="3096" y="97"/>
                  <a:pt x="3098" y="100"/>
                  <a:pt x="3101" y="102"/>
                </a:cubicBezTo>
                <a:cubicBezTo>
                  <a:pt x="3101" y="97"/>
                  <a:pt x="3105" y="96"/>
                  <a:pt x="3104" y="91"/>
                </a:cubicBezTo>
                <a:cubicBezTo>
                  <a:pt x="3099" y="89"/>
                  <a:pt x="3097" y="86"/>
                  <a:pt x="3096" y="82"/>
                </a:cubicBezTo>
                <a:lnTo>
                  <a:pt x="3095" y="79"/>
                </a:lnTo>
                <a:lnTo>
                  <a:pt x="3095" y="79"/>
                </a:lnTo>
                <a:close/>
                <a:moveTo>
                  <a:pt x="3110" y="77"/>
                </a:moveTo>
                <a:cubicBezTo>
                  <a:pt x="3109" y="79"/>
                  <a:pt x="3109" y="80"/>
                  <a:pt x="3109" y="82"/>
                </a:cubicBezTo>
                <a:cubicBezTo>
                  <a:pt x="3113" y="81"/>
                  <a:pt x="3115" y="85"/>
                  <a:pt x="3117" y="82"/>
                </a:cubicBezTo>
                <a:lnTo>
                  <a:pt x="3118" y="82"/>
                </a:lnTo>
                <a:cubicBezTo>
                  <a:pt x="3118" y="78"/>
                  <a:pt x="3114" y="78"/>
                  <a:pt x="3110" y="77"/>
                </a:cubicBezTo>
                <a:close/>
                <a:moveTo>
                  <a:pt x="1221" y="77"/>
                </a:moveTo>
                <a:cubicBezTo>
                  <a:pt x="1214" y="77"/>
                  <a:pt x="1209" y="82"/>
                  <a:pt x="1207" y="89"/>
                </a:cubicBezTo>
                <a:lnTo>
                  <a:pt x="1208" y="89"/>
                </a:lnTo>
                <a:cubicBezTo>
                  <a:pt x="1209" y="89"/>
                  <a:pt x="1210" y="90"/>
                  <a:pt x="1208" y="92"/>
                </a:cubicBezTo>
                <a:cubicBezTo>
                  <a:pt x="1217" y="93"/>
                  <a:pt x="1218" y="84"/>
                  <a:pt x="1221" y="77"/>
                </a:cubicBezTo>
                <a:close/>
                <a:moveTo>
                  <a:pt x="3058" y="77"/>
                </a:moveTo>
                <a:cubicBezTo>
                  <a:pt x="3058" y="77"/>
                  <a:pt x="3057" y="77"/>
                  <a:pt x="3057" y="78"/>
                </a:cubicBezTo>
                <a:lnTo>
                  <a:pt x="3057" y="82"/>
                </a:lnTo>
                <a:cubicBezTo>
                  <a:pt x="3063" y="81"/>
                  <a:pt x="3062" y="86"/>
                  <a:pt x="3064" y="89"/>
                </a:cubicBezTo>
                <a:lnTo>
                  <a:pt x="3064" y="89"/>
                </a:lnTo>
                <a:cubicBezTo>
                  <a:pt x="3067" y="86"/>
                  <a:pt x="3063" y="83"/>
                  <a:pt x="3064" y="79"/>
                </a:cubicBezTo>
                <a:cubicBezTo>
                  <a:pt x="3061" y="79"/>
                  <a:pt x="3060" y="77"/>
                  <a:pt x="3058" y="77"/>
                </a:cubicBezTo>
                <a:close/>
                <a:moveTo>
                  <a:pt x="1072" y="76"/>
                </a:moveTo>
                <a:lnTo>
                  <a:pt x="1075" y="76"/>
                </a:lnTo>
                <a:cubicBezTo>
                  <a:pt x="1075" y="78"/>
                  <a:pt x="1075" y="78"/>
                  <a:pt x="1074" y="79"/>
                </a:cubicBezTo>
                <a:lnTo>
                  <a:pt x="1073" y="80"/>
                </a:lnTo>
                <a:lnTo>
                  <a:pt x="1072" y="79"/>
                </a:lnTo>
                <a:lnTo>
                  <a:pt x="1071" y="78"/>
                </a:lnTo>
                <a:lnTo>
                  <a:pt x="1072" y="77"/>
                </a:lnTo>
                <a:lnTo>
                  <a:pt x="1072" y="76"/>
                </a:lnTo>
                <a:close/>
                <a:moveTo>
                  <a:pt x="1072" y="76"/>
                </a:moveTo>
                <a:lnTo>
                  <a:pt x="1072" y="76"/>
                </a:lnTo>
                <a:lnTo>
                  <a:pt x="1071" y="76"/>
                </a:lnTo>
                <a:lnTo>
                  <a:pt x="1072" y="76"/>
                </a:lnTo>
                <a:close/>
                <a:moveTo>
                  <a:pt x="3086" y="76"/>
                </a:moveTo>
                <a:cubicBezTo>
                  <a:pt x="3086" y="77"/>
                  <a:pt x="3085" y="77"/>
                  <a:pt x="3084" y="77"/>
                </a:cubicBezTo>
                <a:lnTo>
                  <a:pt x="3084" y="77"/>
                </a:lnTo>
                <a:cubicBezTo>
                  <a:pt x="3084" y="83"/>
                  <a:pt x="3091" y="78"/>
                  <a:pt x="3086" y="76"/>
                </a:cubicBezTo>
                <a:close/>
                <a:moveTo>
                  <a:pt x="3101" y="76"/>
                </a:moveTo>
                <a:cubicBezTo>
                  <a:pt x="3101" y="76"/>
                  <a:pt x="3100" y="76"/>
                  <a:pt x="3099" y="76"/>
                </a:cubicBezTo>
                <a:cubicBezTo>
                  <a:pt x="3099" y="81"/>
                  <a:pt x="3103" y="81"/>
                  <a:pt x="3104" y="85"/>
                </a:cubicBezTo>
                <a:lnTo>
                  <a:pt x="3104" y="85"/>
                </a:lnTo>
                <a:cubicBezTo>
                  <a:pt x="3107" y="83"/>
                  <a:pt x="3106" y="76"/>
                  <a:pt x="3101" y="76"/>
                </a:cubicBezTo>
                <a:close/>
                <a:moveTo>
                  <a:pt x="3200" y="75"/>
                </a:moveTo>
                <a:cubicBezTo>
                  <a:pt x="3197" y="79"/>
                  <a:pt x="3190" y="73"/>
                  <a:pt x="3189" y="77"/>
                </a:cubicBezTo>
                <a:cubicBezTo>
                  <a:pt x="3193" y="80"/>
                  <a:pt x="3197" y="80"/>
                  <a:pt x="3201" y="80"/>
                </a:cubicBezTo>
                <a:lnTo>
                  <a:pt x="3201" y="79"/>
                </a:lnTo>
                <a:cubicBezTo>
                  <a:pt x="3201" y="78"/>
                  <a:pt x="3202" y="75"/>
                  <a:pt x="3200" y="75"/>
                </a:cubicBezTo>
                <a:close/>
                <a:moveTo>
                  <a:pt x="3050" y="75"/>
                </a:moveTo>
                <a:cubicBezTo>
                  <a:pt x="3050" y="77"/>
                  <a:pt x="3047" y="76"/>
                  <a:pt x="3048" y="79"/>
                </a:cubicBezTo>
                <a:lnTo>
                  <a:pt x="3052" y="79"/>
                </a:lnTo>
                <a:cubicBezTo>
                  <a:pt x="3052" y="76"/>
                  <a:pt x="3052" y="75"/>
                  <a:pt x="3050" y="75"/>
                </a:cubicBezTo>
                <a:close/>
                <a:moveTo>
                  <a:pt x="3231" y="74"/>
                </a:moveTo>
                <a:cubicBezTo>
                  <a:pt x="3228" y="74"/>
                  <a:pt x="3228" y="77"/>
                  <a:pt x="3227" y="78"/>
                </a:cubicBezTo>
                <a:lnTo>
                  <a:pt x="3227" y="78"/>
                </a:lnTo>
                <a:cubicBezTo>
                  <a:pt x="3229" y="78"/>
                  <a:pt x="3230" y="80"/>
                  <a:pt x="3233" y="80"/>
                </a:cubicBezTo>
                <a:lnTo>
                  <a:pt x="3233" y="74"/>
                </a:lnTo>
                <a:cubicBezTo>
                  <a:pt x="3232" y="74"/>
                  <a:pt x="3232" y="74"/>
                  <a:pt x="3231" y="74"/>
                </a:cubicBezTo>
                <a:close/>
                <a:moveTo>
                  <a:pt x="2526" y="74"/>
                </a:moveTo>
                <a:lnTo>
                  <a:pt x="2522" y="74"/>
                </a:lnTo>
                <a:lnTo>
                  <a:pt x="2522" y="76"/>
                </a:lnTo>
                <a:cubicBezTo>
                  <a:pt x="2523" y="76"/>
                  <a:pt x="2524" y="76"/>
                  <a:pt x="2526" y="76"/>
                </a:cubicBezTo>
                <a:lnTo>
                  <a:pt x="2526" y="74"/>
                </a:lnTo>
                <a:close/>
                <a:moveTo>
                  <a:pt x="346" y="71"/>
                </a:moveTo>
                <a:cubicBezTo>
                  <a:pt x="345" y="71"/>
                  <a:pt x="344" y="72"/>
                  <a:pt x="343" y="72"/>
                </a:cubicBezTo>
                <a:cubicBezTo>
                  <a:pt x="343" y="74"/>
                  <a:pt x="345" y="74"/>
                  <a:pt x="347" y="74"/>
                </a:cubicBezTo>
                <a:lnTo>
                  <a:pt x="347" y="71"/>
                </a:lnTo>
                <a:cubicBezTo>
                  <a:pt x="347" y="71"/>
                  <a:pt x="346" y="71"/>
                  <a:pt x="346" y="71"/>
                </a:cubicBezTo>
                <a:close/>
                <a:moveTo>
                  <a:pt x="3202" y="70"/>
                </a:moveTo>
                <a:cubicBezTo>
                  <a:pt x="3200" y="70"/>
                  <a:pt x="3198" y="70"/>
                  <a:pt x="3197" y="72"/>
                </a:cubicBezTo>
                <a:lnTo>
                  <a:pt x="3197" y="72"/>
                </a:lnTo>
                <a:cubicBezTo>
                  <a:pt x="3201" y="70"/>
                  <a:pt x="3200" y="75"/>
                  <a:pt x="3203" y="74"/>
                </a:cubicBezTo>
                <a:cubicBezTo>
                  <a:pt x="3204" y="72"/>
                  <a:pt x="3202" y="72"/>
                  <a:pt x="3202" y="70"/>
                </a:cubicBezTo>
                <a:close/>
                <a:moveTo>
                  <a:pt x="1169" y="67"/>
                </a:moveTo>
                <a:cubicBezTo>
                  <a:pt x="1169" y="67"/>
                  <a:pt x="1169" y="67"/>
                  <a:pt x="1170" y="68"/>
                </a:cubicBezTo>
                <a:lnTo>
                  <a:pt x="1170" y="68"/>
                </a:lnTo>
                <a:cubicBezTo>
                  <a:pt x="1170" y="69"/>
                  <a:pt x="1170" y="71"/>
                  <a:pt x="1171" y="71"/>
                </a:cubicBezTo>
                <a:cubicBezTo>
                  <a:pt x="1170" y="72"/>
                  <a:pt x="1169" y="72"/>
                  <a:pt x="1169" y="73"/>
                </a:cubicBezTo>
                <a:lnTo>
                  <a:pt x="1169" y="73"/>
                </a:lnTo>
                <a:lnTo>
                  <a:pt x="1169" y="72"/>
                </a:lnTo>
                <a:lnTo>
                  <a:pt x="1167" y="68"/>
                </a:lnTo>
                <a:lnTo>
                  <a:pt x="1167" y="68"/>
                </a:lnTo>
                <a:cubicBezTo>
                  <a:pt x="1168" y="67"/>
                  <a:pt x="1168" y="67"/>
                  <a:pt x="1169" y="67"/>
                </a:cubicBezTo>
                <a:close/>
                <a:moveTo>
                  <a:pt x="3148" y="67"/>
                </a:moveTo>
                <a:cubicBezTo>
                  <a:pt x="3146" y="68"/>
                  <a:pt x="3146" y="69"/>
                  <a:pt x="3146" y="70"/>
                </a:cubicBezTo>
                <a:lnTo>
                  <a:pt x="3146" y="71"/>
                </a:lnTo>
                <a:cubicBezTo>
                  <a:pt x="3149" y="71"/>
                  <a:pt x="3150" y="70"/>
                  <a:pt x="3150" y="67"/>
                </a:cubicBezTo>
                <a:cubicBezTo>
                  <a:pt x="3149" y="67"/>
                  <a:pt x="3148" y="67"/>
                  <a:pt x="3148" y="67"/>
                </a:cubicBezTo>
                <a:close/>
                <a:moveTo>
                  <a:pt x="1157" y="67"/>
                </a:moveTo>
                <a:cubicBezTo>
                  <a:pt x="1154" y="67"/>
                  <a:pt x="1154" y="72"/>
                  <a:pt x="1155" y="74"/>
                </a:cubicBezTo>
                <a:cubicBezTo>
                  <a:pt x="1156" y="72"/>
                  <a:pt x="1158" y="71"/>
                  <a:pt x="1158" y="67"/>
                </a:cubicBezTo>
                <a:lnTo>
                  <a:pt x="1158" y="67"/>
                </a:lnTo>
                <a:cubicBezTo>
                  <a:pt x="1158" y="67"/>
                  <a:pt x="1157" y="67"/>
                  <a:pt x="1157" y="67"/>
                </a:cubicBezTo>
                <a:close/>
                <a:moveTo>
                  <a:pt x="3208" y="65"/>
                </a:moveTo>
                <a:cubicBezTo>
                  <a:pt x="3207" y="66"/>
                  <a:pt x="3205" y="68"/>
                  <a:pt x="3208" y="69"/>
                </a:cubicBezTo>
                <a:cubicBezTo>
                  <a:pt x="3209" y="66"/>
                  <a:pt x="3208" y="65"/>
                  <a:pt x="3208" y="65"/>
                </a:cubicBezTo>
                <a:close/>
                <a:moveTo>
                  <a:pt x="3029" y="65"/>
                </a:moveTo>
                <a:lnTo>
                  <a:pt x="3030" y="65"/>
                </a:lnTo>
                <a:lnTo>
                  <a:pt x="3029" y="69"/>
                </a:lnTo>
                <a:cubicBezTo>
                  <a:pt x="3029" y="73"/>
                  <a:pt x="3029" y="78"/>
                  <a:pt x="3030" y="82"/>
                </a:cubicBezTo>
                <a:cubicBezTo>
                  <a:pt x="3030" y="77"/>
                  <a:pt x="3034" y="84"/>
                  <a:pt x="3038" y="82"/>
                </a:cubicBezTo>
                <a:cubicBezTo>
                  <a:pt x="3039" y="80"/>
                  <a:pt x="3039" y="78"/>
                  <a:pt x="3040" y="77"/>
                </a:cubicBezTo>
                <a:cubicBezTo>
                  <a:pt x="3044" y="76"/>
                  <a:pt x="3045" y="78"/>
                  <a:pt x="3047" y="80"/>
                </a:cubicBezTo>
                <a:lnTo>
                  <a:pt x="3047" y="71"/>
                </a:lnTo>
                <a:cubicBezTo>
                  <a:pt x="3040" y="70"/>
                  <a:pt x="3034" y="75"/>
                  <a:pt x="3030" y="70"/>
                </a:cubicBezTo>
                <a:cubicBezTo>
                  <a:pt x="3030" y="68"/>
                  <a:pt x="3033" y="69"/>
                  <a:pt x="3032" y="67"/>
                </a:cubicBezTo>
                <a:cubicBezTo>
                  <a:pt x="3031" y="67"/>
                  <a:pt x="3031" y="66"/>
                  <a:pt x="3030" y="65"/>
                </a:cubicBezTo>
                <a:lnTo>
                  <a:pt x="3030" y="65"/>
                </a:lnTo>
                <a:lnTo>
                  <a:pt x="3030" y="65"/>
                </a:lnTo>
                <a:lnTo>
                  <a:pt x="3029" y="65"/>
                </a:lnTo>
                <a:close/>
                <a:moveTo>
                  <a:pt x="3189" y="62"/>
                </a:moveTo>
                <a:cubicBezTo>
                  <a:pt x="3189" y="62"/>
                  <a:pt x="3188" y="62"/>
                  <a:pt x="3188" y="62"/>
                </a:cubicBezTo>
                <a:cubicBezTo>
                  <a:pt x="3185" y="63"/>
                  <a:pt x="3183" y="66"/>
                  <a:pt x="3184" y="69"/>
                </a:cubicBezTo>
                <a:lnTo>
                  <a:pt x="3184" y="69"/>
                </a:lnTo>
                <a:cubicBezTo>
                  <a:pt x="3186" y="68"/>
                  <a:pt x="3187" y="69"/>
                  <a:pt x="3188" y="69"/>
                </a:cubicBezTo>
                <a:cubicBezTo>
                  <a:pt x="3190" y="68"/>
                  <a:pt x="3191" y="64"/>
                  <a:pt x="3189" y="62"/>
                </a:cubicBezTo>
                <a:close/>
                <a:moveTo>
                  <a:pt x="342" y="61"/>
                </a:moveTo>
                <a:cubicBezTo>
                  <a:pt x="342" y="63"/>
                  <a:pt x="340" y="64"/>
                  <a:pt x="339" y="65"/>
                </a:cubicBezTo>
                <a:cubicBezTo>
                  <a:pt x="339" y="68"/>
                  <a:pt x="342" y="68"/>
                  <a:pt x="343" y="70"/>
                </a:cubicBezTo>
                <a:cubicBezTo>
                  <a:pt x="347" y="70"/>
                  <a:pt x="347" y="66"/>
                  <a:pt x="350" y="67"/>
                </a:cubicBezTo>
                <a:lnTo>
                  <a:pt x="350" y="63"/>
                </a:lnTo>
                <a:lnTo>
                  <a:pt x="350" y="63"/>
                </a:lnTo>
                <a:cubicBezTo>
                  <a:pt x="348" y="62"/>
                  <a:pt x="345" y="62"/>
                  <a:pt x="342" y="61"/>
                </a:cubicBezTo>
                <a:close/>
                <a:moveTo>
                  <a:pt x="2546" y="61"/>
                </a:moveTo>
                <a:cubicBezTo>
                  <a:pt x="2545" y="61"/>
                  <a:pt x="2543" y="61"/>
                  <a:pt x="2543" y="63"/>
                </a:cubicBezTo>
                <a:lnTo>
                  <a:pt x="2543" y="63"/>
                </a:lnTo>
                <a:cubicBezTo>
                  <a:pt x="2544" y="63"/>
                  <a:pt x="2546" y="63"/>
                  <a:pt x="2546" y="61"/>
                </a:cubicBezTo>
                <a:close/>
                <a:moveTo>
                  <a:pt x="1156" y="59"/>
                </a:moveTo>
                <a:lnTo>
                  <a:pt x="1156" y="60"/>
                </a:lnTo>
                <a:lnTo>
                  <a:pt x="1156" y="60"/>
                </a:lnTo>
                <a:lnTo>
                  <a:pt x="1155" y="61"/>
                </a:lnTo>
                <a:cubicBezTo>
                  <a:pt x="1155" y="62"/>
                  <a:pt x="1155" y="65"/>
                  <a:pt x="1157" y="65"/>
                </a:cubicBezTo>
                <a:cubicBezTo>
                  <a:pt x="1157" y="65"/>
                  <a:pt x="1157" y="65"/>
                  <a:pt x="1157" y="64"/>
                </a:cubicBezTo>
                <a:cubicBezTo>
                  <a:pt x="1158" y="63"/>
                  <a:pt x="1158" y="61"/>
                  <a:pt x="1157" y="60"/>
                </a:cubicBezTo>
                <a:lnTo>
                  <a:pt x="1156" y="60"/>
                </a:lnTo>
                <a:lnTo>
                  <a:pt x="1156" y="59"/>
                </a:lnTo>
                <a:close/>
                <a:moveTo>
                  <a:pt x="2530" y="59"/>
                </a:moveTo>
                <a:cubicBezTo>
                  <a:pt x="2528" y="58"/>
                  <a:pt x="2527" y="59"/>
                  <a:pt x="2527" y="61"/>
                </a:cubicBezTo>
                <a:lnTo>
                  <a:pt x="2526" y="61"/>
                </a:lnTo>
                <a:cubicBezTo>
                  <a:pt x="2528" y="61"/>
                  <a:pt x="2530" y="61"/>
                  <a:pt x="2530" y="59"/>
                </a:cubicBezTo>
                <a:close/>
                <a:moveTo>
                  <a:pt x="364" y="57"/>
                </a:moveTo>
                <a:cubicBezTo>
                  <a:pt x="361" y="60"/>
                  <a:pt x="366" y="64"/>
                  <a:pt x="364" y="57"/>
                </a:cubicBezTo>
                <a:close/>
                <a:moveTo>
                  <a:pt x="3035" y="56"/>
                </a:moveTo>
                <a:cubicBezTo>
                  <a:pt x="3034" y="56"/>
                  <a:pt x="3032" y="56"/>
                  <a:pt x="3033" y="57"/>
                </a:cubicBezTo>
                <a:lnTo>
                  <a:pt x="3033" y="57"/>
                </a:lnTo>
                <a:cubicBezTo>
                  <a:pt x="3034" y="57"/>
                  <a:pt x="3034" y="59"/>
                  <a:pt x="3036" y="58"/>
                </a:cubicBezTo>
                <a:cubicBezTo>
                  <a:pt x="3036" y="57"/>
                  <a:pt x="3036" y="56"/>
                  <a:pt x="3035" y="56"/>
                </a:cubicBezTo>
                <a:close/>
                <a:moveTo>
                  <a:pt x="320" y="55"/>
                </a:moveTo>
                <a:cubicBezTo>
                  <a:pt x="315" y="55"/>
                  <a:pt x="310" y="56"/>
                  <a:pt x="305" y="57"/>
                </a:cubicBezTo>
                <a:cubicBezTo>
                  <a:pt x="306" y="61"/>
                  <a:pt x="310" y="61"/>
                  <a:pt x="314" y="61"/>
                </a:cubicBezTo>
                <a:cubicBezTo>
                  <a:pt x="320" y="65"/>
                  <a:pt x="321" y="72"/>
                  <a:pt x="326" y="76"/>
                </a:cubicBezTo>
                <a:cubicBezTo>
                  <a:pt x="325" y="74"/>
                  <a:pt x="325" y="66"/>
                  <a:pt x="328" y="65"/>
                </a:cubicBezTo>
                <a:cubicBezTo>
                  <a:pt x="327" y="64"/>
                  <a:pt x="323" y="62"/>
                  <a:pt x="322" y="64"/>
                </a:cubicBezTo>
                <a:cubicBezTo>
                  <a:pt x="321" y="60"/>
                  <a:pt x="323" y="58"/>
                  <a:pt x="320" y="55"/>
                </a:cubicBezTo>
                <a:close/>
                <a:moveTo>
                  <a:pt x="2433" y="55"/>
                </a:moveTo>
                <a:cubicBezTo>
                  <a:pt x="2427" y="55"/>
                  <a:pt x="2426" y="60"/>
                  <a:pt x="2423" y="63"/>
                </a:cubicBezTo>
                <a:lnTo>
                  <a:pt x="2423" y="56"/>
                </a:lnTo>
                <a:cubicBezTo>
                  <a:pt x="2421" y="56"/>
                  <a:pt x="2421" y="55"/>
                  <a:pt x="2419" y="55"/>
                </a:cubicBezTo>
                <a:cubicBezTo>
                  <a:pt x="2419" y="66"/>
                  <a:pt x="2417" y="79"/>
                  <a:pt x="2425" y="76"/>
                </a:cubicBezTo>
                <a:cubicBezTo>
                  <a:pt x="2423" y="77"/>
                  <a:pt x="2424" y="80"/>
                  <a:pt x="2424" y="83"/>
                </a:cubicBezTo>
                <a:cubicBezTo>
                  <a:pt x="2427" y="85"/>
                  <a:pt x="2425" y="92"/>
                  <a:pt x="2433" y="94"/>
                </a:cubicBezTo>
                <a:cubicBezTo>
                  <a:pt x="2433" y="91"/>
                  <a:pt x="2435" y="90"/>
                  <a:pt x="2437" y="89"/>
                </a:cubicBezTo>
                <a:cubicBezTo>
                  <a:pt x="2439" y="90"/>
                  <a:pt x="2442" y="93"/>
                  <a:pt x="2443" y="95"/>
                </a:cubicBezTo>
                <a:lnTo>
                  <a:pt x="2443" y="95"/>
                </a:lnTo>
                <a:cubicBezTo>
                  <a:pt x="2443" y="96"/>
                  <a:pt x="2443" y="97"/>
                  <a:pt x="2442" y="97"/>
                </a:cubicBezTo>
                <a:cubicBezTo>
                  <a:pt x="2441" y="102"/>
                  <a:pt x="2444" y="107"/>
                  <a:pt x="2448" y="109"/>
                </a:cubicBezTo>
                <a:cubicBezTo>
                  <a:pt x="2452" y="102"/>
                  <a:pt x="2440" y="97"/>
                  <a:pt x="2446" y="92"/>
                </a:cubicBezTo>
                <a:cubicBezTo>
                  <a:pt x="2447" y="96"/>
                  <a:pt x="2453" y="96"/>
                  <a:pt x="2450" y="101"/>
                </a:cubicBezTo>
                <a:cubicBezTo>
                  <a:pt x="2453" y="102"/>
                  <a:pt x="2459" y="102"/>
                  <a:pt x="2454" y="104"/>
                </a:cubicBezTo>
                <a:cubicBezTo>
                  <a:pt x="2456" y="106"/>
                  <a:pt x="2459" y="105"/>
                  <a:pt x="2461" y="105"/>
                </a:cubicBezTo>
                <a:cubicBezTo>
                  <a:pt x="2462" y="102"/>
                  <a:pt x="2458" y="103"/>
                  <a:pt x="2459" y="98"/>
                </a:cubicBezTo>
                <a:cubicBezTo>
                  <a:pt x="2463" y="98"/>
                  <a:pt x="2463" y="100"/>
                  <a:pt x="2466" y="99"/>
                </a:cubicBezTo>
                <a:cubicBezTo>
                  <a:pt x="2470" y="97"/>
                  <a:pt x="2466" y="95"/>
                  <a:pt x="2467" y="94"/>
                </a:cubicBezTo>
                <a:cubicBezTo>
                  <a:pt x="2469" y="94"/>
                  <a:pt x="2471" y="94"/>
                  <a:pt x="2472" y="94"/>
                </a:cubicBezTo>
                <a:cubicBezTo>
                  <a:pt x="2472" y="95"/>
                  <a:pt x="2470" y="98"/>
                  <a:pt x="2472" y="98"/>
                </a:cubicBezTo>
                <a:cubicBezTo>
                  <a:pt x="2479" y="98"/>
                  <a:pt x="2480" y="87"/>
                  <a:pt x="2488" y="92"/>
                </a:cubicBezTo>
                <a:cubicBezTo>
                  <a:pt x="2487" y="87"/>
                  <a:pt x="2491" y="88"/>
                  <a:pt x="2490" y="85"/>
                </a:cubicBezTo>
                <a:cubicBezTo>
                  <a:pt x="2486" y="84"/>
                  <a:pt x="2484" y="81"/>
                  <a:pt x="2480" y="81"/>
                </a:cubicBezTo>
                <a:cubicBezTo>
                  <a:pt x="2481" y="77"/>
                  <a:pt x="2481" y="74"/>
                  <a:pt x="2480" y="71"/>
                </a:cubicBezTo>
                <a:cubicBezTo>
                  <a:pt x="2477" y="72"/>
                  <a:pt x="2476" y="71"/>
                  <a:pt x="2472" y="71"/>
                </a:cubicBezTo>
                <a:cubicBezTo>
                  <a:pt x="2469" y="73"/>
                  <a:pt x="2469" y="76"/>
                  <a:pt x="2465" y="76"/>
                </a:cubicBezTo>
                <a:cubicBezTo>
                  <a:pt x="2463" y="75"/>
                  <a:pt x="2464" y="68"/>
                  <a:pt x="2460" y="68"/>
                </a:cubicBezTo>
                <a:cubicBezTo>
                  <a:pt x="2457" y="71"/>
                  <a:pt x="2460" y="76"/>
                  <a:pt x="2461" y="79"/>
                </a:cubicBezTo>
                <a:cubicBezTo>
                  <a:pt x="2460" y="79"/>
                  <a:pt x="2460" y="80"/>
                  <a:pt x="2459" y="80"/>
                </a:cubicBezTo>
                <a:cubicBezTo>
                  <a:pt x="2458" y="79"/>
                  <a:pt x="2457" y="78"/>
                  <a:pt x="2456" y="77"/>
                </a:cubicBezTo>
                <a:cubicBezTo>
                  <a:pt x="2460" y="78"/>
                  <a:pt x="2458" y="72"/>
                  <a:pt x="2456" y="72"/>
                </a:cubicBezTo>
                <a:cubicBezTo>
                  <a:pt x="2456" y="76"/>
                  <a:pt x="2444" y="74"/>
                  <a:pt x="2444" y="69"/>
                </a:cubicBezTo>
                <a:cubicBezTo>
                  <a:pt x="2434" y="75"/>
                  <a:pt x="2432" y="63"/>
                  <a:pt x="2435" y="55"/>
                </a:cubicBezTo>
                <a:cubicBezTo>
                  <a:pt x="2434" y="55"/>
                  <a:pt x="2433" y="55"/>
                  <a:pt x="2433" y="55"/>
                </a:cubicBezTo>
                <a:close/>
                <a:moveTo>
                  <a:pt x="2528" y="54"/>
                </a:moveTo>
                <a:cubicBezTo>
                  <a:pt x="2528" y="54"/>
                  <a:pt x="2527" y="55"/>
                  <a:pt x="2526" y="55"/>
                </a:cubicBezTo>
                <a:cubicBezTo>
                  <a:pt x="2531" y="56"/>
                  <a:pt x="2530" y="54"/>
                  <a:pt x="2528" y="54"/>
                </a:cubicBezTo>
                <a:close/>
                <a:moveTo>
                  <a:pt x="350" y="54"/>
                </a:moveTo>
                <a:cubicBezTo>
                  <a:pt x="347" y="53"/>
                  <a:pt x="344" y="57"/>
                  <a:pt x="341" y="54"/>
                </a:cubicBezTo>
                <a:lnTo>
                  <a:pt x="341" y="59"/>
                </a:lnTo>
                <a:cubicBezTo>
                  <a:pt x="345" y="60"/>
                  <a:pt x="349" y="58"/>
                  <a:pt x="351" y="56"/>
                </a:cubicBezTo>
                <a:lnTo>
                  <a:pt x="352" y="56"/>
                </a:lnTo>
                <a:cubicBezTo>
                  <a:pt x="351" y="54"/>
                  <a:pt x="350" y="54"/>
                  <a:pt x="350" y="54"/>
                </a:cubicBezTo>
                <a:close/>
                <a:moveTo>
                  <a:pt x="3091" y="53"/>
                </a:moveTo>
                <a:cubicBezTo>
                  <a:pt x="3090" y="53"/>
                  <a:pt x="3090" y="53"/>
                  <a:pt x="3089" y="54"/>
                </a:cubicBezTo>
                <a:cubicBezTo>
                  <a:pt x="3093" y="56"/>
                  <a:pt x="3092" y="53"/>
                  <a:pt x="3091" y="53"/>
                </a:cubicBezTo>
                <a:close/>
                <a:moveTo>
                  <a:pt x="2436" y="49"/>
                </a:moveTo>
                <a:cubicBezTo>
                  <a:pt x="2434" y="49"/>
                  <a:pt x="2435" y="53"/>
                  <a:pt x="2437" y="50"/>
                </a:cubicBezTo>
                <a:cubicBezTo>
                  <a:pt x="2437" y="49"/>
                  <a:pt x="2436" y="49"/>
                  <a:pt x="2436" y="49"/>
                </a:cubicBezTo>
                <a:close/>
                <a:moveTo>
                  <a:pt x="2520" y="46"/>
                </a:moveTo>
                <a:cubicBezTo>
                  <a:pt x="2519" y="46"/>
                  <a:pt x="2518" y="47"/>
                  <a:pt x="2516" y="48"/>
                </a:cubicBezTo>
                <a:lnTo>
                  <a:pt x="2516" y="52"/>
                </a:lnTo>
                <a:lnTo>
                  <a:pt x="2516" y="52"/>
                </a:lnTo>
                <a:cubicBezTo>
                  <a:pt x="2523" y="57"/>
                  <a:pt x="2526" y="49"/>
                  <a:pt x="2530" y="53"/>
                </a:cubicBezTo>
                <a:cubicBezTo>
                  <a:pt x="2531" y="50"/>
                  <a:pt x="2532" y="48"/>
                  <a:pt x="2529" y="47"/>
                </a:cubicBezTo>
                <a:cubicBezTo>
                  <a:pt x="2526" y="49"/>
                  <a:pt x="2523" y="46"/>
                  <a:pt x="2520" y="46"/>
                </a:cubicBezTo>
                <a:close/>
                <a:moveTo>
                  <a:pt x="354" y="44"/>
                </a:moveTo>
                <a:cubicBezTo>
                  <a:pt x="351" y="43"/>
                  <a:pt x="348" y="46"/>
                  <a:pt x="345" y="47"/>
                </a:cubicBezTo>
                <a:cubicBezTo>
                  <a:pt x="348" y="49"/>
                  <a:pt x="354" y="47"/>
                  <a:pt x="359" y="48"/>
                </a:cubicBezTo>
                <a:lnTo>
                  <a:pt x="359" y="48"/>
                </a:lnTo>
                <a:cubicBezTo>
                  <a:pt x="358" y="45"/>
                  <a:pt x="356" y="44"/>
                  <a:pt x="354" y="44"/>
                </a:cubicBezTo>
                <a:close/>
                <a:moveTo>
                  <a:pt x="2497" y="41"/>
                </a:moveTo>
                <a:cubicBezTo>
                  <a:pt x="2496" y="41"/>
                  <a:pt x="2495" y="43"/>
                  <a:pt x="2497" y="43"/>
                </a:cubicBezTo>
                <a:cubicBezTo>
                  <a:pt x="2498" y="41"/>
                  <a:pt x="2497" y="40"/>
                  <a:pt x="2497" y="41"/>
                </a:cubicBezTo>
                <a:close/>
                <a:moveTo>
                  <a:pt x="357" y="37"/>
                </a:moveTo>
                <a:cubicBezTo>
                  <a:pt x="354" y="39"/>
                  <a:pt x="362" y="43"/>
                  <a:pt x="364" y="41"/>
                </a:cubicBezTo>
                <a:lnTo>
                  <a:pt x="364" y="41"/>
                </a:lnTo>
                <a:cubicBezTo>
                  <a:pt x="364" y="37"/>
                  <a:pt x="358" y="40"/>
                  <a:pt x="357" y="37"/>
                </a:cubicBezTo>
                <a:close/>
                <a:moveTo>
                  <a:pt x="374" y="36"/>
                </a:moveTo>
                <a:cubicBezTo>
                  <a:pt x="373" y="36"/>
                  <a:pt x="371" y="37"/>
                  <a:pt x="371" y="37"/>
                </a:cubicBezTo>
                <a:cubicBezTo>
                  <a:pt x="371" y="40"/>
                  <a:pt x="374" y="38"/>
                  <a:pt x="376" y="39"/>
                </a:cubicBezTo>
                <a:cubicBezTo>
                  <a:pt x="376" y="37"/>
                  <a:pt x="375" y="36"/>
                  <a:pt x="374" y="36"/>
                </a:cubicBezTo>
                <a:close/>
                <a:moveTo>
                  <a:pt x="2513" y="34"/>
                </a:moveTo>
                <a:cubicBezTo>
                  <a:pt x="2510" y="33"/>
                  <a:pt x="2506" y="39"/>
                  <a:pt x="2509" y="39"/>
                </a:cubicBezTo>
                <a:cubicBezTo>
                  <a:pt x="2508" y="36"/>
                  <a:pt x="2512" y="37"/>
                  <a:pt x="2513" y="37"/>
                </a:cubicBezTo>
                <a:lnTo>
                  <a:pt x="2513" y="34"/>
                </a:lnTo>
                <a:lnTo>
                  <a:pt x="2513" y="34"/>
                </a:lnTo>
                <a:close/>
                <a:moveTo>
                  <a:pt x="385" y="31"/>
                </a:moveTo>
                <a:cubicBezTo>
                  <a:pt x="383" y="31"/>
                  <a:pt x="383" y="34"/>
                  <a:pt x="387" y="32"/>
                </a:cubicBezTo>
                <a:cubicBezTo>
                  <a:pt x="386" y="31"/>
                  <a:pt x="386" y="31"/>
                  <a:pt x="385" y="31"/>
                </a:cubicBezTo>
                <a:close/>
                <a:moveTo>
                  <a:pt x="2421" y="27"/>
                </a:moveTo>
                <a:cubicBezTo>
                  <a:pt x="2417" y="27"/>
                  <a:pt x="2419" y="29"/>
                  <a:pt x="2419" y="32"/>
                </a:cubicBezTo>
                <a:cubicBezTo>
                  <a:pt x="2423" y="32"/>
                  <a:pt x="2422" y="30"/>
                  <a:pt x="2421" y="27"/>
                </a:cubicBezTo>
                <a:lnTo>
                  <a:pt x="2421" y="27"/>
                </a:lnTo>
                <a:close/>
                <a:moveTo>
                  <a:pt x="2496" y="26"/>
                </a:moveTo>
                <a:cubicBezTo>
                  <a:pt x="2496" y="30"/>
                  <a:pt x="2497" y="31"/>
                  <a:pt x="2498" y="34"/>
                </a:cubicBezTo>
                <a:lnTo>
                  <a:pt x="2498" y="34"/>
                </a:lnTo>
                <a:cubicBezTo>
                  <a:pt x="2500" y="34"/>
                  <a:pt x="2501" y="34"/>
                  <a:pt x="2503" y="34"/>
                </a:cubicBezTo>
                <a:cubicBezTo>
                  <a:pt x="2503" y="29"/>
                  <a:pt x="2498" y="29"/>
                  <a:pt x="2496" y="26"/>
                </a:cubicBezTo>
                <a:close/>
                <a:moveTo>
                  <a:pt x="365" y="16"/>
                </a:moveTo>
                <a:cubicBezTo>
                  <a:pt x="363" y="17"/>
                  <a:pt x="361" y="17"/>
                  <a:pt x="360" y="18"/>
                </a:cubicBezTo>
                <a:lnTo>
                  <a:pt x="359" y="18"/>
                </a:lnTo>
                <a:lnTo>
                  <a:pt x="358" y="18"/>
                </a:lnTo>
                <a:lnTo>
                  <a:pt x="358" y="18"/>
                </a:lnTo>
                <a:lnTo>
                  <a:pt x="359" y="18"/>
                </a:lnTo>
                <a:lnTo>
                  <a:pt x="359" y="19"/>
                </a:lnTo>
                <a:cubicBezTo>
                  <a:pt x="360" y="22"/>
                  <a:pt x="365" y="21"/>
                  <a:pt x="365" y="16"/>
                </a:cubicBezTo>
                <a:close/>
                <a:moveTo>
                  <a:pt x="2441" y="7"/>
                </a:moveTo>
                <a:cubicBezTo>
                  <a:pt x="2442" y="12"/>
                  <a:pt x="2438" y="9"/>
                  <a:pt x="2439" y="13"/>
                </a:cubicBezTo>
                <a:cubicBezTo>
                  <a:pt x="2441" y="13"/>
                  <a:pt x="2441" y="10"/>
                  <a:pt x="2443" y="9"/>
                </a:cubicBezTo>
                <a:cubicBezTo>
                  <a:pt x="2441" y="9"/>
                  <a:pt x="2442" y="7"/>
                  <a:pt x="2441" y="7"/>
                </a:cubicBezTo>
                <a:close/>
                <a:moveTo>
                  <a:pt x="368" y="0"/>
                </a:moveTo>
                <a:lnTo>
                  <a:pt x="369" y="2"/>
                </a:lnTo>
                <a:cubicBezTo>
                  <a:pt x="366" y="2"/>
                  <a:pt x="364" y="4"/>
                  <a:pt x="364" y="9"/>
                </a:cubicBezTo>
                <a:cubicBezTo>
                  <a:pt x="366" y="7"/>
                  <a:pt x="369" y="8"/>
                  <a:pt x="371" y="7"/>
                </a:cubicBezTo>
                <a:cubicBezTo>
                  <a:pt x="370" y="6"/>
                  <a:pt x="370" y="5"/>
                  <a:pt x="370" y="4"/>
                </a:cubicBezTo>
                <a:lnTo>
                  <a:pt x="372" y="10"/>
                </a:lnTo>
                <a:cubicBezTo>
                  <a:pt x="369" y="10"/>
                  <a:pt x="366" y="10"/>
                  <a:pt x="365" y="13"/>
                </a:cubicBezTo>
                <a:cubicBezTo>
                  <a:pt x="365" y="19"/>
                  <a:pt x="370" y="15"/>
                  <a:pt x="374" y="13"/>
                </a:cubicBezTo>
                <a:cubicBezTo>
                  <a:pt x="375" y="15"/>
                  <a:pt x="376" y="17"/>
                  <a:pt x="378" y="18"/>
                </a:cubicBezTo>
                <a:cubicBezTo>
                  <a:pt x="378" y="20"/>
                  <a:pt x="378" y="21"/>
                  <a:pt x="381" y="21"/>
                </a:cubicBezTo>
                <a:cubicBezTo>
                  <a:pt x="383" y="24"/>
                  <a:pt x="386" y="26"/>
                  <a:pt x="388" y="25"/>
                </a:cubicBezTo>
                <a:cubicBezTo>
                  <a:pt x="388" y="25"/>
                  <a:pt x="389" y="25"/>
                  <a:pt x="389" y="25"/>
                </a:cubicBezTo>
                <a:cubicBezTo>
                  <a:pt x="393" y="27"/>
                  <a:pt x="397" y="30"/>
                  <a:pt x="401" y="33"/>
                </a:cubicBezTo>
                <a:lnTo>
                  <a:pt x="403" y="33"/>
                </a:lnTo>
                <a:cubicBezTo>
                  <a:pt x="403" y="36"/>
                  <a:pt x="407" y="35"/>
                  <a:pt x="407" y="37"/>
                </a:cubicBezTo>
                <a:lnTo>
                  <a:pt x="408" y="37"/>
                </a:lnTo>
                <a:cubicBezTo>
                  <a:pt x="409" y="37"/>
                  <a:pt x="410" y="37"/>
                  <a:pt x="410" y="37"/>
                </a:cubicBezTo>
                <a:cubicBezTo>
                  <a:pt x="411" y="37"/>
                  <a:pt x="411" y="37"/>
                  <a:pt x="411" y="37"/>
                </a:cubicBezTo>
                <a:cubicBezTo>
                  <a:pt x="413" y="45"/>
                  <a:pt x="418" y="52"/>
                  <a:pt x="425" y="55"/>
                </a:cubicBezTo>
                <a:cubicBezTo>
                  <a:pt x="425" y="55"/>
                  <a:pt x="426" y="55"/>
                  <a:pt x="426" y="55"/>
                </a:cubicBezTo>
                <a:cubicBezTo>
                  <a:pt x="428" y="58"/>
                  <a:pt x="432" y="58"/>
                  <a:pt x="437" y="58"/>
                </a:cubicBezTo>
                <a:cubicBezTo>
                  <a:pt x="439" y="63"/>
                  <a:pt x="443" y="67"/>
                  <a:pt x="449" y="69"/>
                </a:cubicBezTo>
                <a:lnTo>
                  <a:pt x="450" y="69"/>
                </a:lnTo>
                <a:lnTo>
                  <a:pt x="450" y="70"/>
                </a:lnTo>
                <a:lnTo>
                  <a:pt x="454" y="70"/>
                </a:lnTo>
                <a:lnTo>
                  <a:pt x="455" y="70"/>
                </a:lnTo>
                <a:cubicBezTo>
                  <a:pt x="460" y="68"/>
                  <a:pt x="467" y="69"/>
                  <a:pt x="471" y="66"/>
                </a:cubicBezTo>
                <a:cubicBezTo>
                  <a:pt x="472" y="66"/>
                  <a:pt x="473" y="66"/>
                  <a:pt x="474" y="66"/>
                </a:cubicBezTo>
                <a:cubicBezTo>
                  <a:pt x="485" y="67"/>
                  <a:pt x="488" y="60"/>
                  <a:pt x="497" y="59"/>
                </a:cubicBezTo>
                <a:cubicBezTo>
                  <a:pt x="501" y="63"/>
                  <a:pt x="505" y="62"/>
                  <a:pt x="508" y="67"/>
                </a:cubicBezTo>
                <a:cubicBezTo>
                  <a:pt x="509" y="70"/>
                  <a:pt x="510" y="72"/>
                  <a:pt x="511" y="75"/>
                </a:cubicBezTo>
                <a:lnTo>
                  <a:pt x="512" y="78"/>
                </a:lnTo>
                <a:cubicBezTo>
                  <a:pt x="513" y="85"/>
                  <a:pt x="514" y="91"/>
                  <a:pt x="520" y="91"/>
                </a:cubicBezTo>
                <a:cubicBezTo>
                  <a:pt x="530" y="92"/>
                  <a:pt x="531" y="71"/>
                  <a:pt x="544" y="76"/>
                </a:cubicBezTo>
                <a:cubicBezTo>
                  <a:pt x="546" y="76"/>
                  <a:pt x="543" y="73"/>
                  <a:pt x="544" y="71"/>
                </a:cubicBezTo>
                <a:cubicBezTo>
                  <a:pt x="543" y="67"/>
                  <a:pt x="543" y="69"/>
                  <a:pt x="540" y="69"/>
                </a:cubicBezTo>
                <a:cubicBezTo>
                  <a:pt x="545" y="64"/>
                  <a:pt x="554" y="60"/>
                  <a:pt x="561" y="66"/>
                </a:cubicBezTo>
                <a:cubicBezTo>
                  <a:pt x="564" y="66"/>
                  <a:pt x="563" y="60"/>
                  <a:pt x="569" y="62"/>
                </a:cubicBezTo>
                <a:cubicBezTo>
                  <a:pt x="569" y="59"/>
                  <a:pt x="569" y="56"/>
                  <a:pt x="571" y="53"/>
                </a:cubicBezTo>
                <a:cubicBezTo>
                  <a:pt x="581" y="53"/>
                  <a:pt x="575" y="60"/>
                  <a:pt x="581" y="64"/>
                </a:cubicBezTo>
                <a:lnTo>
                  <a:pt x="581" y="65"/>
                </a:lnTo>
                <a:cubicBezTo>
                  <a:pt x="580" y="71"/>
                  <a:pt x="581" y="77"/>
                  <a:pt x="584" y="82"/>
                </a:cubicBezTo>
                <a:lnTo>
                  <a:pt x="584" y="85"/>
                </a:lnTo>
                <a:cubicBezTo>
                  <a:pt x="585" y="97"/>
                  <a:pt x="591" y="102"/>
                  <a:pt x="596" y="112"/>
                </a:cubicBezTo>
                <a:lnTo>
                  <a:pt x="596" y="113"/>
                </a:lnTo>
                <a:cubicBezTo>
                  <a:pt x="597" y="121"/>
                  <a:pt x="609" y="118"/>
                  <a:pt x="615" y="121"/>
                </a:cubicBezTo>
                <a:cubicBezTo>
                  <a:pt x="615" y="121"/>
                  <a:pt x="616" y="121"/>
                  <a:pt x="617" y="121"/>
                </a:cubicBezTo>
                <a:cubicBezTo>
                  <a:pt x="619" y="119"/>
                  <a:pt x="624" y="123"/>
                  <a:pt x="629" y="121"/>
                </a:cubicBezTo>
                <a:lnTo>
                  <a:pt x="630" y="121"/>
                </a:lnTo>
                <a:cubicBezTo>
                  <a:pt x="631" y="117"/>
                  <a:pt x="640" y="120"/>
                  <a:pt x="643" y="118"/>
                </a:cubicBezTo>
                <a:cubicBezTo>
                  <a:pt x="644" y="118"/>
                  <a:pt x="644" y="117"/>
                  <a:pt x="644" y="117"/>
                </a:cubicBezTo>
                <a:cubicBezTo>
                  <a:pt x="645" y="117"/>
                  <a:pt x="645" y="117"/>
                  <a:pt x="645" y="117"/>
                </a:cubicBezTo>
                <a:cubicBezTo>
                  <a:pt x="646" y="117"/>
                  <a:pt x="647" y="117"/>
                  <a:pt x="648" y="117"/>
                </a:cubicBezTo>
                <a:cubicBezTo>
                  <a:pt x="665" y="117"/>
                  <a:pt x="681" y="109"/>
                  <a:pt x="698" y="104"/>
                </a:cubicBezTo>
                <a:cubicBezTo>
                  <a:pt x="700" y="104"/>
                  <a:pt x="700" y="101"/>
                  <a:pt x="702" y="100"/>
                </a:cubicBezTo>
                <a:cubicBezTo>
                  <a:pt x="708" y="99"/>
                  <a:pt x="710" y="105"/>
                  <a:pt x="714" y="106"/>
                </a:cubicBezTo>
                <a:cubicBezTo>
                  <a:pt x="726" y="109"/>
                  <a:pt x="736" y="98"/>
                  <a:pt x="747" y="103"/>
                </a:cubicBezTo>
                <a:cubicBezTo>
                  <a:pt x="748" y="107"/>
                  <a:pt x="744" y="106"/>
                  <a:pt x="745" y="110"/>
                </a:cubicBezTo>
                <a:cubicBezTo>
                  <a:pt x="746" y="113"/>
                  <a:pt x="754" y="106"/>
                  <a:pt x="749" y="104"/>
                </a:cubicBezTo>
                <a:cubicBezTo>
                  <a:pt x="761" y="100"/>
                  <a:pt x="778" y="102"/>
                  <a:pt x="785" y="92"/>
                </a:cubicBezTo>
                <a:cubicBezTo>
                  <a:pt x="783" y="87"/>
                  <a:pt x="779" y="93"/>
                  <a:pt x="775" y="93"/>
                </a:cubicBezTo>
                <a:cubicBezTo>
                  <a:pt x="776" y="87"/>
                  <a:pt x="783" y="88"/>
                  <a:pt x="785" y="83"/>
                </a:cubicBezTo>
                <a:cubicBezTo>
                  <a:pt x="786" y="79"/>
                  <a:pt x="780" y="83"/>
                  <a:pt x="782" y="78"/>
                </a:cubicBezTo>
                <a:cubicBezTo>
                  <a:pt x="791" y="84"/>
                  <a:pt x="783" y="98"/>
                  <a:pt x="793" y="105"/>
                </a:cubicBezTo>
                <a:cubicBezTo>
                  <a:pt x="802" y="106"/>
                  <a:pt x="808" y="111"/>
                  <a:pt x="813" y="104"/>
                </a:cubicBezTo>
                <a:cubicBezTo>
                  <a:pt x="809" y="88"/>
                  <a:pt x="821" y="83"/>
                  <a:pt x="832" y="79"/>
                </a:cubicBezTo>
                <a:cubicBezTo>
                  <a:pt x="832" y="77"/>
                  <a:pt x="830" y="77"/>
                  <a:pt x="831" y="74"/>
                </a:cubicBezTo>
                <a:cubicBezTo>
                  <a:pt x="834" y="70"/>
                  <a:pt x="843" y="70"/>
                  <a:pt x="840" y="62"/>
                </a:cubicBezTo>
                <a:cubicBezTo>
                  <a:pt x="843" y="62"/>
                  <a:pt x="847" y="62"/>
                  <a:pt x="849" y="64"/>
                </a:cubicBezTo>
                <a:cubicBezTo>
                  <a:pt x="849" y="68"/>
                  <a:pt x="846" y="67"/>
                  <a:pt x="845" y="70"/>
                </a:cubicBezTo>
                <a:cubicBezTo>
                  <a:pt x="845" y="74"/>
                  <a:pt x="849" y="74"/>
                  <a:pt x="849" y="78"/>
                </a:cubicBezTo>
                <a:cubicBezTo>
                  <a:pt x="855" y="67"/>
                  <a:pt x="871" y="78"/>
                  <a:pt x="884" y="73"/>
                </a:cubicBezTo>
                <a:cubicBezTo>
                  <a:pt x="886" y="75"/>
                  <a:pt x="888" y="78"/>
                  <a:pt x="892" y="79"/>
                </a:cubicBezTo>
                <a:cubicBezTo>
                  <a:pt x="892" y="85"/>
                  <a:pt x="886" y="84"/>
                  <a:pt x="887" y="91"/>
                </a:cubicBezTo>
                <a:cubicBezTo>
                  <a:pt x="887" y="92"/>
                  <a:pt x="888" y="93"/>
                  <a:pt x="890" y="94"/>
                </a:cubicBezTo>
                <a:cubicBezTo>
                  <a:pt x="892" y="94"/>
                  <a:pt x="892" y="91"/>
                  <a:pt x="892" y="89"/>
                </a:cubicBezTo>
                <a:cubicBezTo>
                  <a:pt x="908" y="91"/>
                  <a:pt x="913" y="73"/>
                  <a:pt x="915" y="63"/>
                </a:cubicBezTo>
                <a:cubicBezTo>
                  <a:pt x="919" y="69"/>
                  <a:pt x="925" y="72"/>
                  <a:pt x="929" y="78"/>
                </a:cubicBezTo>
                <a:cubicBezTo>
                  <a:pt x="932" y="79"/>
                  <a:pt x="930" y="74"/>
                  <a:pt x="934" y="75"/>
                </a:cubicBezTo>
                <a:cubicBezTo>
                  <a:pt x="934" y="78"/>
                  <a:pt x="934" y="80"/>
                  <a:pt x="936" y="80"/>
                </a:cubicBezTo>
                <a:cubicBezTo>
                  <a:pt x="944" y="81"/>
                  <a:pt x="940" y="67"/>
                  <a:pt x="950" y="69"/>
                </a:cubicBezTo>
                <a:cubicBezTo>
                  <a:pt x="949" y="71"/>
                  <a:pt x="945" y="76"/>
                  <a:pt x="948" y="79"/>
                </a:cubicBezTo>
                <a:cubicBezTo>
                  <a:pt x="951" y="80"/>
                  <a:pt x="950" y="75"/>
                  <a:pt x="952" y="74"/>
                </a:cubicBezTo>
                <a:cubicBezTo>
                  <a:pt x="954" y="75"/>
                  <a:pt x="953" y="78"/>
                  <a:pt x="956" y="78"/>
                </a:cubicBezTo>
                <a:cubicBezTo>
                  <a:pt x="959" y="75"/>
                  <a:pt x="957" y="69"/>
                  <a:pt x="957" y="65"/>
                </a:cubicBezTo>
                <a:cubicBezTo>
                  <a:pt x="959" y="62"/>
                  <a:pt x="962" y="60"/>
                  <a:pt x="965" y="60"/>
                </a:cubicBezTo>
                <a:cubicBezTo>
                  <a:pt x="970" y="63"/>
                  <a:pt x="963" y="66"/>
                  <a:pt x="963" y="69"/>
                </a:cubicBezTo>
                <a:cubicBezTo>
                  <a:pt x="963" y="71"/>
                  <a:pt x="966" y="72"/>
                  <a:pt x="967" y="74"/>
                </a:cubicBezTo>
                <a:cubicBezTo>
                  <a:pt x="970" y="82"/>
                  <a:pt x="970" y="96"/>
                  <a:pt x="983" y="92"/>
                </a:cubicBezTo>
                <a:cubicBezTo>
                  <a:pt x="983" y="92"/>
                  <a:pt x="982" y="85"/>
                  <a:pt x="987" y="87"/>
                </a:cubicBezTo>
                <a:cubicBezTo>
                  <a:pt x="988" y="83"/>
                  <a:pt x="986" y="82"/>
                  <a:pt x="987" y="78"/>
                </a:cubicBezTo>
                <a:cubicBezTo>
                  <a:pt x="992" y="77"/>
                  <a:pt x="992" y="70"/>
                  <a:pt x="994" y="67"/>
                </a:cubicBezTo>
                <a:cubicBezTo>
                  <a:pt x="997" y="69"/>
                  <a:pt x="999" y="69"/>
                  <a:pt x="1003" y="68"/>
                </a:cubicBezTo>
                <a:cubicBezTo>
                  <a:pt x="1002" y="74"/>
                  <a:pt x="999" y="84"/>
                  <a:pt x="1005" y="89"/>
                </a:cubicBezTo>
                <a:cubicBezTo>
                  <a:pt x="1004" y="92"/>
                  <a:pt x="1003" y="96"/>
                  <a:pt x="1002" y="99"/>
                </a:cubicBezTo>
                <a:cubicBezTo>
                  <a:pt x="1004" y="105"/>
                  <a:pt x="1008" y="102"/>
                  <a:pt x="1013" y="102"/>
                </a:cubicBezTo>
                <a:cubicBezTo>
                  <a:pt x="1012" y="105"/>
                  <a:pt x="1011" y="108"/>
                  <a:pt x="1016" y="108"/>
                </a:cubicBezTo>
                <a:cubicBezTo>
                  <a:pt x="1018" y="106"/>
                  <a:pt x="1016" y="100"/>
                  <a:pt x="1017" y="97"/>
                </a:cubicBezTo>
                <a:cubicBezTo>
                  <a:pt x="1014" y="96"/>
                  <a:pt x="1016" y="101"/>
                  <a:pt x="1013" y="99"/>
                </a:cubicBezTo>
                <a:cubicBezTo>
                  <a:pt x="1014" y="97"/>
                  <a:pt x="1014" y="94"/>
                  <a:pt x="1012" y="93"/>
                </a:cubicBezTo>
                <a:lnTo>
                  <a:pt x="1010" y="92"/>
                </a:lnTo>
                <a:lnTo>
                  <a:pt x="1011" y="92"/>
                </a:lnTo>
                <a:cubicBezTo>
                  <a:pt x="1013" y="92"/>
                  <a:pt x="1015" y="87"/>
                  <a:pt x="1014" y="83"/>
                </a:cubicBezTo>
                <a:cubicBezTo>
                  <a:pt x="1018" y="101"/>
                  <a:pt x="1023" y="123"/>
                  <a:pt x="1045" y="119"/>
                </a:cubicBezTo>
                <a:cubicBezTo>
                  <a:pt x="1048" y="120"/>
                  <a:pt x="1043" y="124"/>
                  <a:pt x="1046" y="125"/>
                </a:cubicBezTo>
                <a:cubicBezTo>
                  <a:pt x="1049" y="126"/>
                  <a:pt x="1049" y="123"/>
                  <a:pt x="1051" y="123"/>
                </a:cubicBezTo>
                <a:cubicBezTo>
                  <a:pt x="1051" y="107"/>
                  <a:pt x="1063" y="106"/>
                  <a:pt x="1063" y="90"/>
                </a:cubicBezTo>
                <a:cubicBezTo>
                  <a:pt x="1065" y="90"/>
                  <a:pt x="1066" y="88"/>
                  <a:pt x="1067" y="87"/>
                </a:cubicBezTo>
                <a:cubicBezTo>
                  <a:pt x="1065" y="78"/>
                  <a:pt x="1065" y="68"/>
                  <a:pt x="1067" y="59"/>
                </a:cubicBezTo>
                <a:cubicBezTo>
                  <a:pt x="1070" y="64"/>
                  <a:pt x="1071" y="71"/>
                  <a:pt x="1071" y="77"/>
                </a:cubicBezTo>
                <a:lnTo>
                  <a:pt x="1071" y="78"/>
                </a:lnTo>
                <a:lnTo>
                  <a:pt x="1071" y="79"/>
                </a:lnTo>
                <a:cubicBezTo>
                  <a:pt x="1071" y="80"/>
                  <a:pt x="1071" y="81"/>
                  <a:pt x="1072" y="81"/>
                </a:cubicBezTo>
                <a:cubicBezTo>
                  <a:pt x="1072" y="81"/>
                  <a:pt x="1072" y="80"/>
                  <a:pt x="1073" y="80"/>
                </a:cubicBezTo>
                <a:lnTo>
                  <a:pt x="1073" y="80"/>
                </a:lnTo>
                <a:lnTo>
                  <a:pt x="1074" y="81"/>
                </a:lnTo>
                <a:cubicBezTo>
                  <a:pt x="1075" y="81"/>
                  <a:pt x="1076" y="82"/>
                  <a:pt x="1077" y="84"/>
                </a:cubicBezTo>
                <a:cubicBezTo>
                  <a:pt x="1074" y="87"/>
                  <a:pt x="1068" y="91"/>
                  <a:pt x="1070" y="97"/>
                </a:cubicBezTo>
                <a:cubicBezTo>
                  <a:pt x="1074" y="96"/>
                  <a:pt x="1075" y="91"/>
                  <a:pt x="1077" y="89"/>
                </a:cubicBezTo>
                <a:cubicBezTo>
                  <a:pt x="1078" y="91"/>
                  <a:pt x="1076" y="96"/>
                  <a:pt x="1076" y="100"/>
                </a:cubicBezTo>
                <a:lnTo>
                  <a:pt x="1076" y="100"/>
                </a:lnTo>
                <a:lnTo>
                  <a:pt x="1076" y="100"/>
                </a:lnTo>
                <a:lnTo>
                  <a:pt x="1075" y="100"/>
                </a:lnTo>
                <a:lnTo>
                  <a:pt x="1075" y="100"/>
                </a:lnTo>
                <a:lnTo>
                  <a:pt x="1075" y="100"/>
                </a:lnTo>
                <a:lnTo>
                  <a:pt x="1075" y="100"/>
                </a:lnTo>
                <a:lnTo>
                  <a:pt x="1075" y="102"/>
                </a:lnTo>
                <a:cubicBezTo>
                  <a:pt x="1076" y="107"/>
                  <a:pt x="1070" y="113"/>
                  <a:pt x="1074" y="116"/>
                </a:cubicBezTo>
                <a:cubicBezTo>
                  <a:pt x="1074" y="111"/>
                  <a:pt x="1081" y="115"/>
                  <a:pt x="1080" y="110"/>
                </a:cubicBezTo>
                <a:cubicBezTo>
                  <a:pt x="1078" y="109"/>
                  <a:pt x="1076" y="106"/>
                  <a:pt x="1077" y="103"/>
                </a:cubicBezTo>
                <a:lnTo>
                  <a:pt x="1077" y="102"/>
                </a:lnTo>
                <a:lnTo>
                  <a:pt x="1078" y="103"/>
                </a:lnTo>
                <a:cubicBezTo>
                  <a:pt x="1079" y="104"/>
                  <a:pt x="1080" y="104"/>
                  <a:pt x="1081" y="104"/>
                </a:cubicBezTo>
                <a:cubicBezTo>
                  <a:pt x="1085" y="99"/>
                  <a:pt x="1084" y="89"/>
                  <a:pt x="1093" y="90"/>
                </a:cubicBezTo>
                <a:cubicBezTo>
                  <a:pt x="1092" y="93"/>
                  <a:pt x="1091" y="94"/>
                  <a:pt x="1089" y="96"/>
                </a:cubicBezTo>
                <a:cubicBezTo>
                  <a:pt x="1091" y="97"/>
                  <a:pt x="1093" y="98"/>
                  <a:pt x="1096" y="98"/>
                </a:cubicBezTo>
                <a:cubicBezTo>
                  <a:pt x="1100" y="97"/>
                  <a:pt x="1098" y="94"/>
                  <a:pt x="1098" y="90"/>
                </a:cubicBezTo>
                <a:cubicBezTo>
                  <a:pt x="1104" y="92"/>
                  <a:pt x="1097" y="97"/>
                  <a:pt x="1098" y="104"/>
                </a:cubicBezTo>
                <a:cubicBezTo>
                  <a:pt x="1103" y="101"/>
                  <a:pt x="1109" y="92"/>
                  <a:pt x="1105" y="87"/>
                </a:cubicBezTo>
                <a:cubicBezTo>
                  <a:pt x="1109" y="80"/>
                  <a:pt x="1114" y="82"/>
                  <a:pt x="1120" y="85"/>
                </a:cubicBezTo>
                <a:cubicBezTo>
                  <a:pt x="1117" y="90"/>
                  <a:pt x="1120" y="95"/>
                  <a:pt x="1117" y="99"/>
                </a:cubicBezTo>
                <a:cubicBezTo>
                  <a:pt x="1121" y="103"/>
                  <a:pt x="1133" y="97"/>
                  <a:pt x="1134" y="90"/>
                </a:cubicBezTo>
                <a:cubicBezTo>
                  <a:pt x="1146" y="93"/>
                  <a:pt x="1143" y="74"/>
                  <a:pt x="1143" y="67"/>
                </a:cubicBezTo>
                <a:cubicBezTo>
                  <a:pt x="1146" y="62"/>
                  <a:pt x="1148" y="62"/>
                  <a:pt x="1147" y="55"/>
                </a:cubicBezTo>
                <a:cubicBezTo>
                  <a:pt x="1149" y="54"/>
                  <a:pt x="1154" y="55"/>
                  <a:pt x="1154" y="51"/>
                </a:cubicBezTo>
                <a:cubicBezTo>
                  <a:pt x="1158" y="56"/>
                  <a:pt x="1159" y="62"/>
                  <a:pt x="1159" y="68"/>
                </a:cubicBezTo>
                <a:cubicBezTo>
                  <a:pt x="1161" y="65"/>
                  <a:pt x="1163" y="62"/>
                  <a:pt x="1164" y="58"/>
                </a:cubicBezTo>
                <a:cubicBezTo>
                  <a:pt x="1165" y="60"/>
                  <a:pt x="1166" y="62"/>
                  <a:pt x="1166" y="64"/>
                </a:cubicBezTo>
                <a:lnTo>
                  <a:pt x="1167" y="68"/>
                </a:lnTo>
                <a:lnTo>
                  <a:pt x="1167" y="68"/>
                </a:lnTo>
                <a:cubicBezTo>
                  <a:pt x="1165" y="70"/>
                  <a:pt x="1166" y="73"/>
                  <a:pt x="1166" y="74"/>
                </a:cubicBezTo>
                <a:cubicBezTo>
                  <a:pt x="1167" y="74"/>
                  <a:pt x="1168" y="74"/>
                  <a:pt x="1168" y="74"/>
                </a:cubicBezTo>
                <a:lnTo>
                  <a:pt x="1169" y="73"/>
                </a:lnTo>
                <a:lnTo>
                  <a:pt x="1171" y="80"/>
                </a:lnTo>
                <a:cubicBezTo>
                  <a:pt x="1175" y="94"/>
                  <a:pt x="1182" y="108"/>
                  <a:pt x="1195" y="112"/>
                </a:cubicBezTo>
                <a:cubicBezTo>
                  <a:pt x="1197" y="107"/>
                  <a:pt x="1201" y="101"/>
                  <a:pt x="1197" y="97"/>
                </a:cubicBezTo>
                <a:cubicBezTo>
                  <a:pt x="1193" y="98"/>
                  <a:pt x="1189" y="97"/>
                  <a:pt x="1185" y="96"/>
                </a:cubicBezTo>
                <a:cubicBezTo>
                  <a:pt x="1185" y="89"/>
                  <a:pt x="1189" y="86"/>
                  <a:pt x="1191" y="80"/>
                </a:cubicBezTo>
                <a:cubicBezTo>
                  <a:pt x="1195" y="81"/>
                  <a:pt x="1194" y="76"/>
                  <a:pt x="1197" y="79"/>
                </a:cubicBezTo>
                <a:cubicBezTo>
                  <a:pt x="1197" y="83"/>
                  <a:pt x="1196" y="83"/>
                  <a:pt x="1196" y="86"/>
                </a:cubicBezTo>
                <a:cubicBezTo>
                  <a:pt x="1200" y="92"/>
                  <a:pt x="1203" y="82"/>
                  <a:pt x="1201" y="76"/>
                </a:cubicBezTo>
                <a:cubicBezTo>
                  <a:pt x="1203" y="77"/>
                  <a:pt x="1205" y="77"/>
                  <a:pt x="1206" y="76"/>
                </a:cubicBezTo>
                <a:cubicBezTo>
                  <a:pt x="1203" y="71"/>
                  <a:pt x="1206" y="61"/>
                  <a:pt x="1202" y="58"/>
                </a:cubicBezTo>
                <a:cubicBezTo>
                  <a:pt x="1202" y="58"/>
                  <a:pt x="1203" y="58"/>
                  <a:pt x="1203" y="58"/>
                </a:cubicBezTo>
                <a:cubicBezTo>
                  <a:pt x="1207" y="56"/>
                  <a:pt x="1209" y="52"/>
                  <a:pt x="1208" y="48"/>
                </a:cubicBezTo>
                <a:cubicBezTo>
                  <a:pt x="1207" y="44"/>
                  <a:pt x="1204" y="49"/>
                  <a:pt x="1203" y="46"/>
                </a:cubicBezTo>
                <a:cubicBezTo>
                  <a:pt x="1204" y="43"/>
                  <a:pt x="1205" y="40"/>
                  <a:pt x="1209" y="40"/>
                </a:cubicBezTo>
                <a:cubicBezTo>
                  <a:pt x="1209" y="45"/>
                  <a:pt x="1214" y="42"/>
                  <a:pt x="1219" y="43"/>
                </a:cubicBezTo>
                <a:cubicBezTo>
                  <a:pt x="1218" y="45"/>
                  <a:pt x="1217" y="46"/>
                  <a:pt x="1217" y="47"/>
                </a:cubicBezTo>
                <a:cubicBezTo>
                  <a:pt x="1217" y="49"/>
                  <a:pt x="1219" y="48"/>
                  <a:pt x="1219" y="49"/>
                </a:cubicBezTo>
                <a:cubicBezTo>
                  <a:pt x="1219" y="50"/>
                  <a:pt x="1220" y="50"/>
                  <a:pt x="1220" y="49"/>
                </a:cubicBezTo>
                <a:cubicBezTo>
                  <a:pt x="1221" y="50"/>
                  <a:pt x="1221" y="51"/>
                  <a:pt x="1220" y="52"/>
                </a:cubicBezTo>
                <a:cubicBezTo>
                  <a:pt x="1216" y="53"/>
                  <a:pt x="1217" y="48"/>
                  <a:pt x="1213" y="49"/>
                </a:cubicBezTo>
                <a:cubicBezTo>
                  <a:pt x="1213" y="49"/>
                  <a:pt x="1212" y="50"/>
                  <a:pt x="1211" y="50"/>
                </a:cubicBezTo>
                <a:cubicBezTo>
                  <a:pt x="1214" y="57"/>
                  <a:pt x="1215" y="64"/>
                  <a:pt x="1218" y="70"/>
                </a:cubicBezTo>
                <a:cubicBezTo>
                  <a:pt x="1220" y="68"/>
                  <a:pt x="1221" y="64"/>
                  <a:pt x="1223" y="61"/>
                </a:cubicBezTo>
                <a:cubicBezTo>
                  <a:pt x="1225" y="63"/>
                  <a:pt x="1227" y="66"/>
                  <a:pt x="1225" y="69"/>
                </a:cubicBezTo>
                <a:cubicBezTo>
                  <a:pt x="1237" y="111"/>
                  <a:pt x="1250" y="152"/>
                  <a:pt x="1265" y="191"/>
                </a:cubicBezTo>
                <a:cubicBezTo>
                  <a:pt x="1267" y="191"/>
                  <a:pt x="1267" y="193"/>
                  <a:pt x="1269" y="193"/>
                </a:cubicBezTo>
                <a:cubicBezTo>
                  <a:pt x="1270" y="192"/>
                  <a:pt x="1270" y="191"/>
                  <a:pt x="1270" y="190"/>
                </a:cubicBezTo>
                <a:cubicBezTo>
                  <a:pt x="1271" y="186"/>
                  <a:pt x="1268" y="183"/>
                  <a:pt x="1265" y="183"/>
                </a:cubicBezTo>
                <a:cubicBezTo>
                  <a:pt x="1270" y="168"/>
                  <a:pt x="1261" y="157"/>
                  <a:pt x="1261" y="141"/>
                </a:cubicBezTo>
                <a:cubicBezTo>
                  <a:pt x="1263" y="142"/>
                  <a:pt x="1264" y="140"/>
                  <a:pt x="1265" y="140"/>
                </a:cubicBezTo>
                <a:cubicBezTo>
                  <a:pt x="1265" y="137"/>
                  <a:pt x="1264" y="133"/>
                  <a:pt x="1260" y="133"/>
                </a:cubicBezTo>
                <a:cubicBezTo>
                  <a:pt x="1260" y="131"/>
                  <a:pt x="1262" y="131"/>
                  <a:pt x="1262" y="128"/>
                </a:cubicBezTo>
                <a:cubicBezTo>
                  <a:pt x="1263" y="126"/>
                  <a:pt x="1269" y="127"/>
                  <a:pt x="1268" y="124"/>
                </a:cubicBezTo>
                <a:cubicBezTo>
                  <a:pt x="1267" y="121"/>
                  <a:pt x="1264" y="125"/>
                  <a:pt x="1263" y="123"/>
                </a:cubicBezTo>
                <a:cubicBezTo>
                  <a:pt x="1262" y="119"/>
                  <a:pt x="1262" y="116"/>
                  <a:pt x="1263" y="113"/>
                </a:cubicBezTo>
                <a:cubicBezTo>
                  <a:pt x="1264" y="113"/>
                  <a:pt x="1264" y="113"/>
                  <a:pt x="1264" y="111"/>
                </a:cubicBezTo>
                <a:cubicBezTo>
                  <a:pt x="1268" y="116"/>
                  <a:pt x="1272" y="112"/>
                  <a:pt x="1276" y="113"/>
                </a:cubicBezTo>
                <a:cubicBezTo>
                  <a:pt x="1276" y="115"/>
                  <a:pt x="1278" y="119"/>
                  <a:pt x="1276" y="119"/>
                </a:cubicBezTo>
                <a:cubicBezTo>
                  <a:pt x="1281" y="120"/>
                  <a:pt x="1283" y="126"/>
                  <a:pt x="1285" y="132"/>
                </a:cubicBezTo>
                <a:cubicBezTo>
                  <a:pt x="1288" y="128"/>
                  <a:pt x="1286" y="122"/>
                  <a:pt x="1288" y="116"/>
                </a:cubicBezTo>
                <a:cubicBezTo>
                  <a:pt x="1290" y="122"/>
                  <a:pt x="1291" y="112"/>
                  <a:pt x="1297" y="114"/>
                </a:cubicBezTo>
                <a:cubicBezTo>
                  <a:pt x="1293" y="119"/>
                  <a:pt x="1298" y="119"/>
                  <a:pt x="1297" y="127"/>
                </a:cubicBezTo>
                <a:cubicBezTo>
                  <a:pt x="1305" y="126"/>
                  <a:pt x="1297" y="115"/>
                  <a:pt x="1301" y="110"/>
                </a:cubicBezTo>
                <a:cubicBezTo>
                  <a:pt x="1303" y="110"/>
                  <a:pt x="1305" y="111"/>
                  <a:pt x="1305" y="115"/>
                </a:cubicBezTo>
                <a:cubicBezTo>
                  <a:pt x="1307" y="115"/>
                  <a:pt x="1306" y="111"/>
                  <a:pt x="1308" y="111"/>
                </a:cubicBezTo>
                <a:cubicBezTo>
                  <a:pt x="1311" y="111"/>
                  <a:pt x="1313" y="112"/>
                  <a:pt x="1315" y="114"/>
                </a:cubicBezTo>
                <a:lnTo>
                  <a:pt x="1317" y="116"/>
                </a:lnTo>
                <a:lnTo>
                  <a:pt x="1317" y="118"/>
                </a:lnTo>
                <a:lnTo>
                  <a:pt x="1319" y="118"/>
                </a:lnTo>
                <a:lnTo>
                  <a:pt x="1321" y="119"/>
                </a:lnTo>
                <a:cubicBezTo>
                  <a:pt x="1324" y="119"/>
                  <a:pt x="1324" y="117"/>
                  <a:pt x="1327" y="117"/>
                </a:cubicBezTo>
                <a:cubicBezTo>
                  <a:pt x="1328" y="114"/>
                  <a:pt x="1324" y="112"/>
                  <a:pt x="1327" y="112"/>
                </a:cubicBezTo>
                <a:cubicBezTo>
                  <a:pt x="1333" y="110"/>
                  <a:pt x="1336" y="124"/>
                  <a:pt x="1345" y="118"/>
                </a:cubicBezTo>
                <a:cubicBezTo>
                  <a:pt x="1347" y="119"/>
                  <a:pt x="1346" y="123"/>
                  <a:pt x="1347" y="124"/>
                </a:cubicBezTo>
                <a:cubicBezTo>
                  <a:pt x="1351" y="124"/>
                  <a:pt x="1351" y="120"/>
                  <a:pt x="1351" y="117"/>
                </a:cubicBezTo>
                <a:cubicBezTo>
                  <a:pt x="1351" y="112"/>
                  <a:pt x="1345" y="116"/>
                  <a:pt x="1345" y="114"/>
                </a:cubicBezTo>
                <a:cubicBezTo>
                  <a:pt x="1347" y="109"/>
                  <a:pt x="1355" y="115"/>
                  <a:pt x="1356" y="116"/>
                </a:cubicBezTo>
                <a:cubicBezTo>
                  <a:pt x="1355" y="118"/>
                  <a:pt x="1352" y="119"/>
                  <a:pt x="1353" y="123"/>
                </a:cubicBezTo>
                <a:cubicBezTo>
                  <a:pt x="1358" y="125"/>
                  <a:pt x="1357" y="120"/>
                  <a:pt x="1361" y="121"/>
                </a:cubicBezTo>
                <a:cubicBezTo>
                  <a:pt x="1362" y="123"/>
                  <a:pt x="1360" y="128"/>
                  <a:pt x="1363" y="128"/>
                </a:cubicBezTo>
                <a:cubicBezTo>
                  <a:pt x="1365" y="125"/>
                  <a:pt x="1363" y="119"/>
                  <a:pt x="1361" y="117"/>
                </a:cubicBezTo>
                <a:cubicBezTo>
                  <a:pt x="1363" y="114"/>
                  <a:pt x="1368" y="115"/>
                  <a:pt x="1367" y="110"/>
                </a:cubicBezTo>
                <a:lnTo>
                  <a:pt x="1377" y="110"/>
                </a:lnTo>
                <a:lnTo>
                  <a:pt x="1377" y="113"/>
                </a:lnTo>
                <a:cubicBezTo>
                  <a:pt x="1382" y="113"/>
                  <a:pt x="1386" y="111"/>
                  <a:pt x="1390" y="108"/>
                </a:cubicBezTo>
                <a:cubicBezTo>
                  <a:pt x="1397" y="110"/>
                  <a:pt x="1404" y="114"/>
                  <a:pt x="1409" y="120"/>
                </a:cubicBezTo>
                <a:cubicBezTo>
                  <a:pt x="1413" y="120"/>
                  <a:pt x="1409" y="112"/>
                  <a:pt x="1412" y="110"/>
                </a:cubicBezTo>
                <a:cubicBezTo>
                  <a:pt x="1416" y="109"/>
                  <a:pt x="1413" y="116"/>
                  <a:pt x="1415" y="116"/>
                </a:cubicBezTo>
                <a:cubicBezTo>
                  <a:pt x="1416" y="115"/>
                  <a:pt x="1420" y="111"/>
                  <a:pt x="1417" y="110"/>
                </a:cubicBezTo>
                <a:cubicBezTo>
                  <a:pt x="1419" y="107"/>
                  <a:pt x="1425" y="110"/>
                  <a:pt x="1427" y="110"/>
                </a:cubicBezTo>
                <a:cubicBezTo>
                  <a:pt x="1429" y="109"/>
                  <a:pt x="1428" y="104"/>
                  <a:pt x="1431" y="104"/>
                </a:cubicBezTo>
                <a:cubicBezTo>
                  <a:pt x="1435" y="103"/>
                  <a:pt x="1435" y="108"/>
                  <a:pt x="1438" y="108"/>
                </a:cubicBezTo>
                <a:cubicBezTo>
                  <a:pt x="1441" y="109"/>
                  <a:pt x="1440" y="106"/>
                  <a:pt x="1442" y="106"/>
                </a:cubicBezTo>
                <a:cubicBezTo>
                  <a:pt x="1440" y="103"/>
                  <a:pt x="1439" y="100"/>
                  <a:pt x="1439" y="96"/>
                </a:cubicBezTo>
                <a:cubicBezTo>
                  <a:pt x="1443" y="94"/>
                  <a:pt x="1445" y="97"/>
                  <a:pt x="1448" y="94"/>
                </a:cubicBezTo>
                <a:cubicBezTo>
                  <a:pt x="1449" y="97"/>
                  <a:pt x="1448" y="100"/>
                  <a:pt x="1446" y="102"/>
                </a:cubicBezTo>
                <a:cubicBezTo>
                  <a:pt x="1449" y="111"/>
                  <a:pt x="1457" y="104"/>
                  <a:pt x="1461" y="107"/>
                </a:cubicBezTo>
                <a:cubicBezTo>
                  <a:pt x="1462" y="103"/>
                  <a:pt x="1458" y="100"/>
                  <a:pt x="1462" y="99"/>
                </a:cubicBezTo>
                <a:cubicBezTo>
                  <a:pt x="1461" y="97"/>
                  <a:pt x="1458" y="101"/>
                  <a:pt x="1458" y="96"/>
                </a:cubicBezTo>
                <a:cubicBezTo>
                  <a:pt x="1460" y="96"/>
                  <a:pt x="1460" y="95"/>
                  <a:pt x="1460" y="94"/>
                </a:cubicBezTo>
                <a:cubicBezTo>
                  <a:pt x="1462" y="96"/>
                  <a:pt x="1462" y="100"/>
                  <a:pt x="1466" y="98"/>
                </a:cubicBezTo>
                <a:cubicBezTo>
                  <a:pt x="1467" y="102"/>
                  <a:pt x="1465" y="102"/>
                  <a:pt x="1465" y="105"/>
                </a:cubicBezTo>
                <a:cubicBezTo>
                  <a:pt x="1468" y="106"/>
                  <a:pt x="1470" y="106"/>
                  <a:pt x="1472" y="106"/>
                </a:cubicBezTo>
                <a:cubicBezTo>
                  <a:pt x="1474" y="109"/>
                  <a:pt x="1475" y="112"/>
                  <a:pt x="1476" y="116"/>
                </a:cubicBezTo>
                <a:cubicBezTo>
                  <a:pt x="1480" y="115"/>
                  <a:pt x="1479" y="109"/>
                  <a:pt x="1482" y="107"/>
                </a:cubicBezTo>
                <a:cubicBezTo>
                  <a:pt x="1481" y="102"/>
                  <a:pt x="1478" y="102"/>
                  <a:pt x="1478" y="97"/>
                </a:cubicBezTo>
                <a:cubicBezTo>
                  <a:pt x="1480" y="93"/>
                  <a:pt x="1483" y="97"/>
                  <a:pt x="1485" y="94"/>
                </a:cubicBezTo>
                <a:cubicBezTo>
                  <a:pt x="1486" y="90"/>
                  <a:pt x="1481" y="93"/>
                  <a:pt x="1483" y="89"/>
                </a:cubicBezTo>
                <a:cubicBezTo>
                  <a:pt x="1489" y="85"/>
                  <a:pt x="1491" y="90"/>
                  <a:pt x="1497" y="91"/>
                </a:cubicBezTo>
                <a:cubicBezTo>
                  <a:pt x="1497" y="94"/>
                  <a:pt x="1497" y="97"/>
                  <a:pt x="1495" y="99"/>
                </a:cubicBezTo>
                <a:cubicBezTo>
                  <a:pt x="1496" y="103"/>
                  <a:pt x="1500" y="103"/>
                  <a:pt x="1503" y="101"/>
                </a:cubicBezTo>
                <a:cubicBezTo>
                  <a:pt x="1503" y="100"/>
                  <a:pt x="1500" y="100"/>
                  <a:pt x="1499" y="100"/>
                </a:cubicBezTo>
                <a:cubicBezTo>
                  <a:pt x="1504" y="99"/>
                  <a:pt x="1504" y="93"/>
                  <a:pt x="1507" y="89"/>
                </a:cubicBezTo>
                <a:cubicBezTo>
                  <a:pt x="1511" y="88"/>
                  <a:pt x="1511" y="91"/>
                  <a:pt x="1514" y="91"/>
                </a:cubicBezTo>
                <a:cubicBezTo>
                  <a:pt x="1517" y="90"/>
                  <a:pt x="1513" y="82"/>
                  <a:pt x="1515" y="82"/>
                </a:cubicBezTo>
                <a:cubicBezTo>
                  <a:pt x="1520" y="81"/>
                  <a:pt x="1517" y="89"/>
                  <a:pt x="1517" y="91"/>
                </a:cubicBezTo>
                <a:cubicBezTo>
                  <a:pt x="1520" y="87"/>
                  <a:pt x="1521" y="89"/>
                  <a:pt x="1523" y="93"/>
                </a:cubicBezTo>
                <a:cubicBezTo>
                  <a:pt x="1525" y="93"/>
                  <a:pt x="1525" y="91"/>
                  <a:pt x="1526" y="91"/>
                </a:cubicBezTo>
                <a:cubicBezTo>
                  <a:pt x="1529" y="91"/>
                  <a:pt x="1522" y="87"/>
                  <a:pt x="1526" y="85"/>
                </a:cubicBezTo>
                <a:cubicBezTo>
                  <a:pt x="1530" y="85"/>
                  <a:pt x="1528" y="91"/>
                  <a:pt x="1530" y="93"/>
                </a:cubicBezTo>
                <a:cubicBezTo>
                  <a:pt x="1531" y="91"/>
                  <a:pt x="1534" y="91"/>
                  <a:pt x="1534" y="88"/>
                </a:cubicBezTo>
                <a:cubicBezTo>
                  <a:pt x="1537" y="91"/>
                  <a:pt x="1537" y="94"/>
                  <a:pt x="1540" y="98"/>
                </a:cubicBezTo>
                <a:cubicBezTo>
                  <a:pt x="1539" y="102"/>
                  <a:pt x="1536" y="103"/>
                  <a:pt x="1531" y="103"/>
                </a:cubicBezTo>
                <a:cubicBezTo>
                  <a:pt x="1535" y="106"/>
                  <a:pt x="1540" y="108"/>
                  <a:pt x="1544" y="106"/>
                </a:cubicBezTo>
                <a:cubicBezTo>
                  <a:pt x="1540" y="108"/>
                  <a:pt x="1538" y="111"/>
                  <a:pt x="1538" y="116"/>
                </a:cubicBezTo>
                <a:cubicBezTo>
                  <a:pt x="1542" y="119"/>
                  <a:pt x="1545" y="123"/>
                  <a:pt x="1550" y="125"/>
                </a:cubicBezTo>
                <a:cubicBezTo>
                  <a:pt x="1550" y="128"/>
                  <a:pt x="1547" y="130"/>
                  <a:pt x="1545" y="128"/>
                </a:cubicBezTo>
                <a:cubicBezTo>
                  <a:pt x="1546" y="131"/>
                  <a:pt x="1544" y="131"/>
                  <a:pt x="1544" y="133"/>
                </a:cubicBezTo>
                <a:cubicBezTo>
                  <a:pt x="1545" y="135"/>
                  <a:pt x="1549" y="133"/>
                  <a:pt x="1551" y="134"/>
                </a:cubicBezTo>
                <a:cubicBezTo>
                  <a:pt x="1551" y="136"/>
                  <a:pt x="1551" y="138"/>
                  <a:pt x="1552" y="139"/>
                </a:cubicBezTo>
                <a:cubicBezTo>
                  <a:pt x="1555" y="140"/>
                  <a:pt x="1558" y="141"/>
                  <a:pt x="1560" y="141"/>
                </a:cubicBezTo>
                <a:cubicBezTo>
                  <a:pt x="1559" y="136"/>
                  <a:pt x="1555" y="132"/>
                  <a:pt x="1550" y="132"/>
                </a:cubicBezTo>
                <a:cubicBezTo>
                  <a:pt x="1552" y="130"/>
                  <a:pt x="1554" y="130"/>
                  <a:pt x="1555" y="129"/>
                </a:cubicBezTo>
                <a:cubicBezTo>
                  <a:pt x="1554" y="128"/>
                  <a:pt x="1555" y="124"/>
                  <a:pt x="1552" y="125"/>
                </a:cubicBezTo>
                <a:cubicBezTo>
                  <a:pt x="1554" y="122"/>
                  <a:pt x="1560" y="124"/>
                  <a:pt x="1562" y="121"/>
                </a:cubicBezTo>
                <a:cubicBezTo>
                  <a:pt x="1561" y="119"/>
                  <a:pt x="1559" y="119"/>
                  <a:pt x="1557" y="118"/>
                </a:cubicBezTo>
                <a:cubicBezTo>
                  <a:pt x="1556" y="124"/>
                  <a:pt x="1549" y="114"/>
                  <a:pt x="1548" y="120"/>
                </a:cubicBezTo>
                <a:cubicBezTo>
                  <a:pt x="1544" y="118"/>
                  <a:pt x="1542" y="113"/>
                  <a:pt x="1542" y="108"/>
                </a:cubicBezTo>
                <a:lnTo>
                  <a:pt x="1548" y="108"/>
                </a:lnTo>
                <a:lnTo>
                  <a:pt x="1548" y="103"/>
                </a:lnTo>
                <a:cubicBezTo>
                  <a:pt x="1547" y="100"/>
                  <a:pt x="1545" y="99"/>
                  <a:pt x="1541" y="99"/>
                </a:cubicBezTo>
                <a:cubicBezTo>
                  <a:pt x="1539" y="87"/>
                  <a:pt x="1546" y="89"/>
                  <a:pt x="1546" y="86"/>
                </a:cubicBezTo>
                <a:cubicBezTo>
                  <a:pt x="1552" y="82"/>
                  <a:pt x="1554" y="90"/>
                  <a:pt x="1559" y="90"/>
                </a:cubicBezTo>
                <a:lnTo>
                  <a:pt x="1559" y="96"/>
                </a:lnTo>
                <a:lnTo>
                  <a:pt x="1557" y="96"/>
                </a:lnTo>
                <a:cubicBezTo>
                  <a:pt x="1556" y="96"/>
                  <a:pt x="1555" y="96"/>
                  <a:pt x="1554" y="97"/>
                </a:cubicBezTo>
                <a:lnTo>
                  <a:pt x="1553" y="97"/>
                </a:lnTo>
                <a:cubicBezTo>
                  <a:pt x="1554" y="99"/>
                  <a:pt x="1555" y="102"/>
                  <a:pt x="1558" y="103"/>
                </a:cubicBezTo>
                <a:cubicBezTo>
                  <a:pt x="1557" y="101"/>
                  <a:pt x="1558" y="100"/>
                  <a:pt x="1559" y="99"/>
                </a:cubicBezTo>
                <a:lnTo>
                  <a:pt x="1559" y="99"/>
                </a:lnTo>
                <a:lnTo>
                  <a:pt x="1559" y="99"/>
                </a:lnTo>
                <a:cubicBezTo>
                  <a:pt x="1560" y="99"/>
                  <a:pt x="1561" y="99"/>
                  <a:pt x="1562" y="99"/>
                </a:cubicBezTo>
                <a:cubicBezTo>
                  <a:pt x="1564" y="97"/>
                  <a:pt x="1563" y="92"/>
                  <a:pt x="1564" y="90"/>
                </a:cubicBezTo>
                <a:cubicBezTo>
                  <a:pt x="1569" y="96"/>
                  <a:pt x="1575" y="87"/>
                  <a:pt x="1579" y="93"/>
                </a:cubicBezTo>
                <a:cubicBezTo>
                  <a:pt x="1582" y="90"/>
                  <a:pt x="1576" y="85"/>
                  <a:pt x="1575" y="86"/>
                </a:cubicBezTo>
                <a:lnTo>
                  <a:pt x="1575" y="80"/>
                </a:lnTo>
                <a:cubicBezTo>
                  <a:pt x="1578" y="81"/>
                  <a:pt x="1578" y="78"/>
                  <a:pt x="1580" y="79"/>
                </a:cubicBezTo>
                <a:cubicBezTo>
                  <a:pt x="1580" y="82"/>
                  <a:pt x="1580" y="85"/>
                  <a:pt x="1581" y="86"/>
                </a:cubicBezTo>
                <a:cubicBezTo>
                  <a:pt x="1588" y="86"/>
                  <a:pt x="1587" y="84"/>
                  <a:pt x="1593" y="83"/>
                </a:cubicBezTo>
                <a:cubicBezTo>
                  <a:pt x="1594" y="90"/>
                  <a:pt x="1601" y="91"/>
                  <a:pt x="1603" y="97"/>
                </a:cubicBezTo>
                <a:cubicBezTo>
                  <a:pt x="1606" y="94"/>
                  <a:pt x="1608" y="94"/>
                  <a:pt x="1608" y="88"/>
                </a:cubicBezTo>
                <a:cubicBezTo>
                  <a:pt x="1611" y="91"/>
                  <a:pt x="1610" y="92"/>
                  <a:pt x="1613" y="97"/>
                </a:cubicBezTo>
                <a:cubicBezTo>
                  <a:pt x="1609" y="98"/>
                  <a:pt x="1611" y="93"/>
                  <a:pt x="1609" y="93"/>
                </a:cubicBezTo>
                <a:cubicBezTo>
                  <a:pt x="1608" y="94"/>
                  <a:pt x="1607" y="94"/>
                  <a:pt x="1607" y="96"/>
                </a:cubicBezTo>
                <a:cubicBezTo>
                  <a:pt x="1614" y="99"/>
                  <a:pt x="1616" y="106"/>
                  <a:pt x="1619" y="114"/>
                </a:cubicBezTo>
                <a:cubicBezTo>
                  <a:pt x="1618" y="117"/>
                  <a:pt x="1616" y="113"/>
                  <a:pt x="1614" y="114"/>
                </a:cubicBezTo>
                <a:lnTo>
                  <a:pt x="1614" y="106"/>
                </a:lnTo>
                <a:cubicBezTo>
                  <a:pt x="1613" y="104"/>
                  <a:pt x="1604" y="106"/>
                  <a:pt x="1608" y="102"/>
                </a:cubicBezTo>
                <a:cubicBezTo>
                  <a:pt x="1604" y="103"/>
                  <a:pt x="1602" y="105"/>
                  <a:pt x="1597" y="104"/>
                </a:cubicBezTo>
                <a:cubicBezTo>
                  <a:pt x="1598" y="111"/>
                  <a:pt x="1596" y="115"/>
                  <a:pt x="1599" y="121"/>
                </a:cubicBezTo>
                <a:cubicBezTo>
                  <a:pt x="1604" y="117"/>
                  <a:pt x="1598" y="110"/>
                  <a:pt x="1601" y="105"/>
                </a:cubicBezTo>
                <a:cubicBezTo>
                  <a:pt x="1602" y="105"/>
                  <a:pt x="1603" y="106"/>
                  <a:pt x="1604" y="107"/>
                </a:cubicBezTo>
                <a:cubicBezTo>
                  <a:pt x="1605" y="109"/>
                  <a:pt x="1605" y="112"/>
                  <a:pt x="1603" y="113"/>
                </a:cubicBezTo>
                <a:cubicBezTo>
                  <a:pt x="1605" y="120"/>
                  <a:pt x="1613" y="120"/>
                  <a:pt x="1611" y="131"/>
                </a:cubicBezTo>
                <a:cubicBezTo>
                  <a:pt x="1609" y="131"/>
                  <a:pt x="1608" y="131"/>
                  <a:pt x="1606" y="131"/>
                </a:cubicBezTo>
                <a:lnTo>
                  <a:pt x="1606" y="139"/>
                </a:lnTo>
                <a:cubicBezTo>
                  <a:pt x="1610" y="138"/>
                  <a:pt x="1609" y="143"/>
                  <a:pt x="1609" y="146"/>
                </a:cubicBezTo>
                <a:cubicBezTo>
                  <a:pt x="1612" y="147"/>
                  <a:pt x="1615" y="148"/>
                  <a:pt x="1617" y="148"/>
                </a:cubicBezTo>
                <a:cubicBezTo>
                  <a:pt x="1618" y="148"/>
                  <a:pt x="1620" y="148"/>
                  <a:pt x="1621" y="148"/>
                </a:cubicBezTo>
                <a:lnTo>
                  <a:pt x="1621" y="145"/>
                </a:lnTo>
                <a:cubicBezTo>
                  <a:pt x="1623" y="146"/>
                  <a:pt x="1626" y="146"/>
                  <a:pt x="1628" y="145"/>
                </a:cubicBezTo>
                <a:cubicBezTo>
                  <a:pt x="1627" y="141"/>
                  <a:pt x="1629" y="140"/>
                  <a:pt x="1629" y="137"/>
                </a:cubicBezTo>
                <a:cubicBezTo>
                  <a:pt x="1631" y="137"/>
                  <a:pt x="1629" y="142"/>
                  <a:pt x="1630" y="144"/>
                </a:cubicBezTo>
                <a:cubicBezTo>
                  <a:pt x="1631" y="144"/>
                  <a:pt x="1632" y="144"/>
                  <a:pt x="1634" y="144"/>
                </a:cubicBezTo>
                <a:cubicBezTo>
                  <a:pt x="1634" y="139"/>
                  <a:pt x="1629" y="139"/>
                  <a:pt x="1631" y="131"/>
                </a:cubicBezTo>
                <a:cubicBezTo>
                  <a:pt x="1626" y="130"/>
                  <a:pt x="1632" y="134"/>
                  <a:pt x="1628" y="133"/>
                </a:cubicBezTo>
                <a:lnTo>
                  <a:pt x="1628" y="128"/>
                </a:lnTo>
                <a:cubicBezTo>
                  <a:pt x="1629" y="127"/>
                  <a:pt x="1631" y="127"/>
                  <a:pt x="1633" y="126"/>
                </a:cubicBezTo>
                <a:cubicBezTo>
                  <a:pt x="1632" y="122"/>
                  <a:pt x="1631" y="118"/>
                  <a:pt x="1631" y="115"/>
                </a:cubicBezTo>
                <a:cubicBezTo>
                  <a:pt x="1629" y="112"/>
                  <a:pt x="1629" y="118"/>
                  <a:pt x="1625" y="115"/>
                </a:cubicBezTo>
                <a:cubicBezTo>
                  <a:pt x="1626" y="114"/>
                  <a:pt x="1628" y="114"/>
                  <a:pt x="1629" y="114"/>
                </a:cubicBezTo>
                <a:cubicBezTo>
                  <a:pt x="1628" y="110"/>
                  <a:pt x="1627" y="105"/>
                  <a:pt x="1626" y="101"/>
                </a:cubicBezTo>
                <a:cubicBezTo>
                  <a:pt x="1623" y="102"/>
                  <a:pt x="1624" y="107"/>
                  <a:pt x="1622" y="109"/>
                </a:cubicBezTo>
                <a:cubicBezTo>
                  <a:pt x="1620" y="106"/>
                  <a:pt x="1622" y="99"/>
                  <a:pt x="1619" y="96"/>
                </a:cubicBezTo>
                <a:cubicBezTo>
                  <a:pt x="1622" y="98"/>
                  <a:pt x="1620" y="93"/>
                  <a:pt x="1621" y="91"/>
                </a:cubicBezTo>
                <a:cubicBezTo>
                  <a:pt x="1623" y="90"/>
                  <a:pt x="1626" y="90"/>
                  <a:pt x="1628" y="90"/>
                </a:cubicBezTo>
                <a:cubicBezTo>
                  <a:pt x="1631" y="88"/>
                  <a:pt x="1629" y="85"/>
                  <a:pt x="1629" y="81"/>
                </a:cubicBezTo>
                <a:cubicBezTo>
                  <a:pt x="1632" y="82"/>
                  <a:pt x="1636" y="82"/>
                  <a:pt x="1635" y="88"/>
                </a:cubicBezTo>
                <a:cubicBezTo>
                  <a:pt x="1638" y="84"/>
                  <a:pt x="1641" y="81"/>
                  <a:pt x="1645" y="79"/>
                </a:cubicBezTo>
                <a:lnTo>
                  <a:pt x="1645" y="83"/>
                </a:lnTo>
                <a:cubicBezTo>
                  <a:pt x="1646" y="83"/>
                  <a:pt x="1651" y="79"/>
                  <a:pt x="1647" y="79"/>
                </a:cubicBezTo>
                <a:cubicBezTo>
                  <a:pt x="1648" y="76"/>
                  <a:pt x="1651" y="76"/>
                  <a:pt x="1653" y="76"/>
                </a:cubicBezTo>
                <a:cubicBezTo>
                  <a:pt x="1659" y="82"/>
                  <a:pt x="1656" y="86"/>
                  <a:pt x="1657" y="95"/>
                </a:cubicBezTo>
                <a:cubicBezTo>
                  <a:pt x="1658" y="98"/>
                  <a:pt x="1660" y="93"/>
                  <a:pt x="1662" y="96"/>
                </a:cubicBezTo>
                <a:cubicBezTo>
                  <a:pt x="1659" y="101"/>
                  <a:pt x="1655" y="100"/>
                  <a:pt x="1652" y="106"/>
                </a:cubicBezTo>
                <a:cubicBezTo>
                  <a:pt x="1652" y="111"/>
                  <a:pt x="1658" y="109"/>
                  <a:pt x="1660" y="113"/>
                </a:cubicBezTo>
                <a:cubicBezTo>
                  <a:pt x="1658" y="114"/>
                  <a:pt x="1655" y="115"/>
                  <a:pt x="1654" y="117"/>
                </a:cubicBezTo>
                <a:cubicBezTo>
                  <a:pt x="1660" y="124"/>
                  <a:pt x="1658" y="141"/>
                  <a:pt x="1665" y="146"/>
                </a:cubicBezTo>
                <a:cubicBezTo>
                  <a:pt x="1667" y="145"/>
                  <a:pt x="1668" y="145"/>
                  <a:pt x="1668" y="142"/>
                </a:cubicBezTo>
                <a:cubicBezTo>
                  <a:pt x="1666" y="136"/>
                  <a:pt x="1665" y="129"/>
                  <a:pt x="1665" y="122"/>
                </a:cubicBezTo>
                <a:lnTo>
                  <a:pt x="1669" y="122"/>
                </a:lnTo>
                <a:lnTo>
                  <a:pt x="1669" y="131"/>
                </a:lnTo>
                <a:cubicBezTo>
                  <a:pt x="1671" y="130"/>
                  <a:pt x="1670" y="126"/>
                  <a:pt x="1672" y="126"/>
                </a:cubicBezTo>
                <a:cubicBezTo>
                  <a:pt x="1675" y="125"/>
                  <a:pt x="1675" y="129"/>
                  <a:pt x="1678" y="130"/>
                </a:cubicBezTo>
                <a:cubicBezTo>
                  <a:pt x="1678" y="131"/>
                  <a:pt x="1676" y="131"/>
                  <a:pt x="1675" y="131"/>
                </a:cubicBezTo>
                <a:cubicBezTo>
                  <a:pt x="1675" y="135"/>
                  <a:pt x="1679" y="134"/>
                  <a:pt x="1678" y="140"/>
                </a:cubicBezTo>
                <a:cubicBezTo>
                  <a:pt x="1681" y="139"/>
                  <a:pt x="1686" y="140"/>
                  <a:pt x="1686" y="136"/>
                </a:cubicBezTo>
                <a:cubicBezTo>
                  <a:pt x="1692" y="137"/>
                  <a:pt x="1697" y="142"/>
                  <a:pt x="1701" y="140"/>
                </a:cubicBezTo>
                <a:cubicBezTo>
                  <a:pt x="1697" y="137"/>
                  <a:pt x="1692" y="133"/>
                  <a:pt x="1688" y="129"/>
                </a:cubicBezTo>
                <a:cubicBezTo>
                  <a:pt x="1690" y="127"/>
                  <a:pt x="1695" y="127"/>
                  <a:pt x="1694" y="131"/>
                </a:cubicBezTo>
                <a:cubicBezTo>
                  <a:pt x="1697" y="129"/>
                  <a:pt x="1695" y="123"/>
                  <a:pt x="1698" y="122"/>
                </a:cubicBezTo>
                <a:cubicBezTo>
                  <a:pt x="1701" y="121"/>
                  <a:pt x="1699" y="126"/>
                  <a:pt x="1701" y="126"/>
                </a:cubicBezTo>
                <a:cubicBezTo>
                  <a:pt x="1704" y="127"/>
                  <a:pt x="1702" y="123"/>
                  <a:pt x="1704" y="123"/>
                </a:cubicBezTo>
                <a:cubicBezTo>
                  <a:pt x="1705" y="120"/>
                  <a:pt x="1700" y="124"/>
                  <a:pt x="1701" y="120"/>
                </a:cubicBezTo>
                <a:cubicBezTo>
                  <a:pt x="1704" y="122"/>
                  <a:pt x="1706" y="116"/>
                  <a:pt x="1708" y="115"/>
                </a:cubicBezTo>
                <a:cubicBezTo>
                  <a:pt x="1711" y="117"/>
                  <a:pt x="1713" y="121"/>
                  <a:pt x="1718" y="121"/>
                </a:cubicBezTo>
                <a:cubicBezTo>
                  <a:pt x="1715" y="122"/>
                  <a:pt x="1716" y="123"/>
                  <a:pt x="1718" y="126"/>
                </a:cubicBezTo>
                <a:cubicBezTo>
                  <a:pt x="1721" y="127"/>
                  <a:pt x="1720" y="123"/>
                  <a:pt x="1722" y="123"/>
                </a:cubicBezTo>
                <a:cubicBezTo>
                  <a:pt x="1720" y="121"/>
                  <a:pt x="1717" y="122"/>
                  <a:pt x="1718" y="117"/>
                </a:cubicBezTo>
                <a:cubicBezTo>
                  <a:pt x="1721" y="117"/>
                  <a:pt x="1727" y="123"/>
                  <a:pt x="1726" y="116"/>
                </a:cubicBezTo>
                <a:cubicBezTo>
                  <a:pt x="1730" y="121"/>
                  <a:pt x="1731" y="129"/>
                  <a:pt x="1734" y="132"/>
                </a:cubicBezTo>
                <a:cubicBezTo>
                  <a:pt x="1734" y="136"/>
                  <a:pt x="1730" y="137"/>
                  <a:pt x="1727" y="137"/>
                </a:cubicBezTo>
                <a:cubicBezTo>
                  <a:pt x="1729" y="140"/>
                  <a:pt x="1734" y="144"/>
                  <a:pt x="1739" y="141"/>
                </a:cubicBezTo>
                <a:cubicBezTo>
                  <a:pt x="1739" y="134"/>
                  <a:pt x="1734" y="134"/>
                  <a:pt x="1735" y="126"/>
                </a:cubicBezTo>
                <a:cubicBezTo>
                  <a:pt x="1739" y="130"/>
                  <a:pt x="1745" y="133"/>
                  <a:pt x="1745" y="143"/>
                </a:cubicBezTo>
                <a:cubicBezTo>
                  <a:pt x="1748" y="145"/>
                  <a:pt x="1750" y="149"/>
                  <a:pt x="1749" y="153"/>
                </a:cubicBezTo>
                <a:cubicBezTo>
                  <a:pt x="1751" y="153"/>
                  <a:pt x="1753" y="153"/>
                  <a:pt x="1754" y="152"/>
                </a:cubicBezTo>
                <a:cubicBezTo>
                  <a:pt x="1752" y="141"/>
                  <a:pt x="1755" y="130"/>
                  <a:pt x="1762" y="121"/>
                </a:cubicBezTo>
                <a:cubicBezTo>
                  <a:pt x="1765" y="120"/>
                  <a:pt x="1765" y="123"/>
                  <a:pt x="1766" y="124"/>
                </a:cubicBezTo>
                <a:cubicBezTo>
                  <a:pt x="1768" y="122"/>
                  <a:pt x="1768" y="119"/>
                  <a:pt x="1770" y="117"/>
                </a:cubicBezTo>
                <a:cubicBezTo>
                  <a:pt x="1774" y="119"/>
                  <a:pt x="1770" y="124"/>
                  <a:pt x="1771" y="129"/>
                </a:cubicBezTo>
                <a:cubicBezTo>
                  <a:pt x="1772" y="129"/>
                  <a:pt x="1773" y="129"/>
                  <a:pt x="1774" y="129"/>
                </a:cubicBezTo>
                <a:cubicBezTo>
                  <a:pt x="1776" y="130"/>
                  <a:pt x="1775" y="126"/>
                  <a:pt x="1775" y="124"/>
                </a:cubicBezTo>
                <a:cubicBezTo>
                  <a:pt x="1778" y="125"/>
                  <a:pt x="1777" y="129"/>
                  <a:pt x="1779" y="132"/>
                </a:cubicBezTo>
                <a:cubicBezTo>
                  <a:pt x="1776" y="133"/>
                  <a:pt x="1776" y="133"/>
                  <a:pt x="1774" y="130"/>
                </a:cubicBezTo>
                <a:lnTo>
                  <a:pt x="1773" y="131"/>
                </a:lnTo>
                <a:lnTo>
                  <a:pt x="1773" y="130"/>
                </a:lnTo>
                <a:lnTo>
                  <a:pt x="1773" y="130"/>
                </a:lnTo>
                <a:cubicBezTo>
                  <a:pt x="1771" y="131"/>
                  <a:pt x="1769" y="130"/>
                  <a:pt x="1770" y="133"/>
                </a:cubicBezTo>
                <a:lnTo>
                  <a:pt x="1772" y="133"/>
                </a:lnTo>
                <a:lnTo>
                  <a:pt x="1772" y="133"/>
                </a:lnTo>
                <a:cubicBezTo>
                  <a:pt x="1772" y="134"/>
                  <a:pt x="1772" y="136"/>
                  <a:pt x="1772" y="137"/>
                </a:cubicBezTo>
                <a:cubicBezTo>
                  <a:pt x="1777" y="140"/>
                  <a:pt x="1777" y="145"/>
                  <a:pt x="1774" y="149"/>
                </a:cubicBezTo>
                <a:cubicBezTo>
                  <a:pt x="1778" y="149"/>
                  <a:pt x="1783" y="148"/>
                  <a:pt x="1787" y="148"/>
                </a:cubicBezTo>
                <a:cubicBezTo>
                  <a:pt x="1786" y="147"/>
                  <a:pt x="1785" y="147"/>
                  <a:pt x="1784" y="147"/>
                </a:cubicBezTo>
                <a:cubicBezTo>
                  <a:pt x="1785" y="144"/>
                  <a:pt x="1786" y="141"/>
                  <a:pt x="1785" y="138"/>
                </a:cubicBezTo>
                <a:cubicBezTo>
                  <a:pt x="1787" y="138"/>
                  <a:pt x="1788" y="138"/>
                  <a:pt x="1789" y="138"/>
                </a:cubicBezTo>
                <a:lnTo>
                  <a:pt x="1789" y="129"/>
                </a:lnTo>
                <a:cubicBezTo>
                  <a:pt x="1794" y="134"/>
                  <a:pt x="1790" y="142"/>
                  <a:pt x="1794" y="147"/>
                </a:cubicBezTo>
                <a:cubicBezTo>
                  <a:pt x="1792" y="146"/>
                  <a:pt x="1792" y="147"/>
                  <a:pt x="1792" y="148"/>
                </a:cubicBezTo>
                <a:cubicBezTo>
                  <a:pt x="1794" y="148"/>
                  <a:pt x="1796" y="148"/>
                  <a:pt x="1798" y="148"/>
                </a:cubicBezTo>
                <a:cubicBezTo>
                  <a:pt x="1796" y="145"/>
                  <a:pt x="1795" y="141"/>
                  <a:pt x="1796" y="138"/>
                </a:cubicBezTo>
                <a:cubicBezTo>
                  <a:pt x="1798" y="138"/>
                  <a:pt x="1799" y="138"/>
                  <a:pt x="1799" y="136"/>
                </a:cubicBezTo>
                <a:cubicBezTo>
                  <a:pt x="1801" y="139"/>
                  <a:pt x="1803" y="143"/>
                  <a:pt x="1808" y="140"/>
                </a:cubicBezTo>
                <a:cubicBezTo>
                  <a:pt x="1808" y="144"/>
                  <a:pt x="1809" y="143"/>
                  <a:pt x="1812" y="142"/>
                </a:cubicBezTo>
                <a:cubicBezTo>
                  <a:pt x="1813" y="144"/>
                  <a:pt x="1814" y="146"/>
                  <a:pt x="1813" y="148"/>
                </a:cubicBezTo>
                <a:cubicBezTo>
                  <a:pt x="1815" y="148"/>
                  <a:pt x="1817" y="149"/>
                  <a:pt x="1820" y="149"/>
                </a:cubicBezTo>
                <a:cubicBezTo>
                  <a:pt x="1819" y="145"/>
                  <a:pt x="1819" y="141"/>
                  <a:pt x="1819" y="138"/>
                </a:cubicBezTo>
                <a:cubicBezTo>
                  <a:pt x="1823" y="136"/>
                  <a:pt x="1824" y="138"/>
                  <a:pt x="1830" y="138"/>
                </a:cubicBezTo>
                <a:cubicBezTo>
                  <a:pt x="1830" y="129"/>
                  <a:pt x="1821" y="129"/>
                  <a:pt x="1816" y="126"/>
                </a:cubicBezTo>
                <a:cubicBezTo>
                  <a:pt x="1816" y="123"/>
                  <a:pt x="1819" y="123"/>
                  <a:pt x="1822" y="123"/>
                </a:cubicBezTo>
                <a:cubicBezTo>
                  <a:pt x="1822" y="124"/>
                  <a:pt x="1822" y="126"/>
                  <a:pt x="1823" y="128"/>
                </a:cubicBezTo>
                <a:cubicBezTo>
                  <a:pt x="1825" y="128"/>
                  <a:pt x="1823" y="123"/>
                  <a:pt x="1824" y="121"/>
                </a:cubicBezTo>
                <a:cubicBezTo>
                  <a:pt x="1826" y="118"/>
                  <a:pt x="1825" y="127"/>
                  <a:pt x="1825" y="129"/>
                </a:cubicBezTo>
                <a:cubicBezTo>
                  <a:pt x="1827" y="121"/>
                  <a:pt x="1828" y="114"/>
                  <a:pt x="1828" y="106"/>
                </a:cubicBezTo>
                <a:cubicBezTo>
                  <a:pt x="1829" y="106"/>
                  <a:pt x="1832" y="106"/>
                  <a:pt x="1832" y="105"/>
                </a:cubicBezTo>
                <a:cubicBezTo>
                  <a:pt x="1827" y="100"/>
                  <a:pt x="1828" y="92"/>
                  <a:pt x="1829" y="85"/>
                </a:cubicBezTo>
                <a:cubicBezTo>
                  <a:pt x="1831" y="85"/>
                  <a:pt x="1835" y="86"/>
                  <a:pt x="1833" y="83"/>
                </a:cubicBezTo>
                <a:cubicBezTo>
                  <a:pt x="1834" y="84"/>
                  <a:pt x="1835" y="85"/>
                  <a:pt x="1837" y="85"/>
                </a:cubicBezTo>
                <a:cubicBezTo>
                  <a:pt x="1835" y="89"/>
                  <a:pt x="1835" y="92"/>
                  <a:pt x="1832" y="94"/>
                </a:cubicBezTo>
                <a:cubicBezTo>
                  <a:pt x="1832" y="97"/>
                  <a:pt x="1835" y="99"/>
                  <a:pt x="1835" y="103"/>
                </a:cubicBezTo>
                <a:cubicBezTo>
                  <a:pt x="1830" y="107"/>
                  <a:pt x="1829" y="114"/>
                  <a:pt x="1830" y="120"/>
                </a:cubicBezTo>
                <a:cubicBezTo>
                  <a:pt x="1833" y="121"/>
                  <a:pt x="1831" y="117"/>
                  <a:pt x="1832" y="115"/>
                </a:cubicBezTo>
                <a:cubicBezTo>
                  <a:pt x="1837" y="117"/>
                  <a:pt x="1835" y="127"/>
                  <a:pt x="1840" y="129"/>
                </a:cubicBezTo>
                <a:cubicBezTo>
                  <a:pt x="1839" y="132"/>
                  <a:pt x="1836" y="135"/>
                  <a:pt x="1833" y="137"/>
                </a:cubicBezTo>
                <a:cubicBezTo>
                  <a:pt x="1833" y="139"/>
                  <a:pt x="1837" y="146"/>
                  <a:pt x="1832" y="146"/>
                </a:cubicBezTo>
                <a:cubicBezTo>
                  <a:pt x="1836" y="151"/>
                  <a:pt x="1836" y="143"/>
                  <a:pt x="1842" y="146"/>
                </a:cubicBezTo>
                <a:lnTo>
                  <a:pt x="1842" y="154"/>
                </a:lnTo>
                <a:cubicBezTo>
                  <a:pt x="1844" y="154"/>
                  <a:pt x="1847" y="155"/>
                  <a:pt x="1849" y="156"/>
                </a:cubicBezTo>
                <a:lnTo>
                  <a:pt x="1850" y="156"/>
                </a:lnTo>
                <a:cubicBezTo>
                  <a:pt x="1850" y="151"/>
                  <a:pt x="1849" y="147"/>
                  <a:pt x="1848" y="142"/>
                </a:cubicBezTo>
                <a:cubicBezTo>
                  <a:pt x="1854" y="140"/>
                  <a:pt x="1857" y="141"/>
                  <a:pt x="1857" y="138"/>
                </a:cubicBezTo>
                <a:cubicBezTo>
                  <a:pt x="1861" y="142"/>
                  <a:pt x="1862" y="148"/>
                  <a:pt x="1863" y="154"/>
                </a:cubicBezTo>
                <a:lnTo>
                  <a:pt x="1873" y="152"/>
                </a:lnTo>
                <a:cubicBezTo>
                  <a:pt x="1871" y="150"/>
                  <a:pt x="1867" y="148"/>
                  <a:pt x="1865" y="151"/>
                </a:cubicBezTo>
                <a:cubicBezTo>
                  <a:pt x="1864" y="149"/>
                  <a:pt x="1864" y="146"/>
                  <a:pt x="1863" y="143"/>
                </a:cubicBezTo>
                <a:cubicBezTo>
                  <a:pt x="1864" y="146"/>
                  <a:pt x="1869" y="148"/>
                  <a:pt x="1867" y="142"/>
                </a:cubicBezTo>
                <a:cubicBezTo>
                  <a:pt x="1868" y="141"/>
                  <a:pt x="1868" y="141"/>
                  <a:pt x="1868" y="141"/>
                </a:cubicBezTo>
                <a:cubicBezTo>
                  <a:pt x="1873" y="139"/>
                  <a:pt x="1878" y="141"/>
                  <a:pt x="1880" y="146"/>
                </a:cubicBezTo>
                <a:cubicBezTo>
                  <a:pt x="1882" y="144"/>
                  <a:pt x="1880" y="137"/>
                  <a:pt x="1880" y="133"/>
                </a:cubicBezTo>
                <a:cubicBezTo>
                  <a:pt x="1883" y="134"/>
                  <a:pt x="1885" y="137"/>
                  <a:pt x="1887" y="139"/>
                </a:cubicBezTo>
                <a:cubicBezTo>
                  <a:pt x="1886" y="142"/>
                  <a:pt x="1886" y="145"/>
                  <a:pt x="1885" y="147"/>
                </a:cubicBezTo>
                <a:cubicBezTo>
                  <a:pt x="1884" y="150"/>
                  <a:pt x="1889" y="146"/>
                  <a:pt x="1889" y="149"/>
                </a:cubicBezTo>
                <a:cubicBezTo>
                  <a:pt x="1888" y="150"/>
                  <a:pt x="1888" y="150"/>
                  <a:pt x="1887" y="150"/>
                </a:cubicBezTo>
                <a:lnTo>
                  <a:pt x="1891" y="150"/>
                </a:lnTo>
                <a:cubicBezTo>
                  <a:pt x="1890" y="145"/>
                  <a:pt x="1889" y="140"/>
                  <a:pt x="1889" y="135"/>
                </a:cubicBezTo>
                <a:cubicBezTo>
                  <a:pt x="1892" y="135"/>
                  <a:pt x="1893" y="133"/>
                  <a:pt x="1897" y="133"/>
                </a:cubicBezTo>
                <a:cubicBezTo>
                  <a:pt x="1895" y="130"/>
                  <a:pt x="1893" y="129"/>
                  <a:pt x="1890" y="128"/>
                </a:cubicBezTo>
                <a:cubicBezTo>
                  <a:pt x="1893" y="123"/>
                  <a:pt x="1891" y="114"/>
                  <a:pt x="1896" y="111"/>
                </a:cubicBezTo>
                <a:cubicBezTo>
                  <a:pt x="1898" y="116"/>
                  <a:pt x="1898" y="124"/>
                  <a:pt x="1904" y="125"/>
                </a:cubicBezTo>
                <a:cubicBezTo>
                  <a:pt x="1906" y="133"/>
                  <a:pt x="1902" y="135"/>
                  <a:pt x="1900" y="138"/>
                </a:cubicBezTo>
                <a:cubicBezTo>
                  <a:pt x="1902" y="140"/>
                  <a:pt x="1904" y="140"/>
                  <a:pt x="1905" y="138"/>
                </a:cubicBezTo>
                <a:cubicBezTo>
                  <a:pt x="1905" y="139"/>
                  <a:pt x="1905" y="141"/>
                  <a:pt x="1906" y="141"/>
                </a:cubicBezTo>
                <a:cubicBezTo>
                  <a:pt x="1906" y="139"/>
                  <a:pt x="1908" y="139"/>
                  <a:pt x="1908" y="137"/>
                </a:cubicBezTo>
                <a:cubicBezTo>
                  <a:pt x="1907" y="137"/>
                  <a:pt x="1906" y="137"/>
                  <a:pt x="1905" y="137"/>
                </a:cubicBezTo>
                <a:cubicBezTo>
                  <a:pt x="1908" y="132"/>
                  <a:pt x="1903" y="116"/>
                  <a:pt x="1912" y="116"/>
                </a:cubicBezTo>
                <a:cubicBezTo>
                  <a:pt x="1913" y="118"/>
                  <a:pt x="1912" y="123"/>
                  <a:pt x="1913" y="128"/>
                </a:cubicBezTo>
                <a:cubicBezTo>
                  <a:pt x="1916" y="130"/>
                  <a:pt x="1921" y="130"/>
                  <a:pt x="1921" y="135"/>
                </a:cubicBezTo>
                <a:cubicBezTo>
                  <a:pt x="1924" y="135"/>
                  <a:pt x="1927" y="135"/>
                  <a:pt x="1928" y="136"/>
                </a:cubicBezTo>
                <a:cubicBezTo>
                  <a:pt x="1930" y="135"/>
                  <a:pt x="1930" y="132"/>
                  <a:pt x="1931" y="130"/>
                </a:cubicBezTo>
                <a:cubicBezTo>
                  <a:pt x="1926" y="126"/>
                  <a:pt x="1933" y="122"/>
                  <a:pt x="1929" y="118"/>
                </a:cubicBezTo>
                <a:cubicBezTo>
                  <a:pt x="1933" y="118"/>
                  <a:pt x="1931" y="111"/>
                  <a:pt x="1935" y="111"/>
                </a:cubicBezTo>
                <a:cubicBezTo>
                  <a:pt x="1931" y="116"/>
                  <a:pt x="1937" y="124"/>
                  <a:pt x="1931" y="127"/>
                </a:cubicBezTo>
                <a:cubicBezTo>
                  <a:pt x="1932" y="130"/>
                  <a:pt x="1936" y="128"/>
                  <a:pt x="1938" y="128"/>
                </a:cubicBezTo>
                <a:cubicBezTo>
                  <a:pt x="1939" y="132"/>
                  <a:pt x="1941" y="135"/>
                  <a:pt x="1944" y="138"/>
                </a:cubicBezTo>
                <a:cubicBezTo>
                  <a:pt x="1945" y="137"/>
                  <a:pt x="1946" y="137"/>
                  <a:pt x="1948" y="137"/>
                </a:cubicBezTo>
                <a:cubicBezTo>
                  <a:pt x="1950" y="137"/>
                  <a:pt x="1948" y="132"/>
                  <a:pt x="1948" y="130"/>
                </a:cubicBezTo>
                <a:cubicBezTo>
                  <a:pt x="1954" y="133"/>
                  <a:pt x="1950" y="143"/>
                  <a:pt x="1951" y="150"/>
                </a:cubicBezTo>
                <a:cubicBezTo>
                  <a:pt x="1948" y="151"/>
                  <a:pt x="1946" y="147"/>
                  <a:pt x="1943" y="151"/>
                </a:cubicBezTo>
                <a:lnTo>
                  <a:pt x="1943" y="153"/>
                </a:lnTo>
                <a:cubicBezTo>
                  <a:pt x="1950" y="154"/>
                  <a:pt x="1956" y="156"/>
                  <a:pt x="1962" y="158"/>
                </a:cubicBezTo>
                <a:cubicBezTo>
                  <a:pt x="1962" y="155"/>
                  <a:pt x="1966" y="154"/>
                  <a:pt x="1968" y="156"/>
                </a:cubicBezTo>
                <a:cubicBezTo>
                  <a:pt x="1968" y="157"/>
                  <a:pt x="1967" y="158"/>
                  <a:pt x="1967" y="159"/>
                </a:cubicBezTo>
                <a:cubicBezTo>
                  <a:pt x="1971" y="161"/>
                  <a:pt x="1975" y="162"/>
                  <a:pt x="1979" y="164"/>
                </a:cubicBezTo>
                <a:lnTo>
                  <a:pt x="1980" y="163"/>
                </a:lnTo>
                <a:cubicBezTo>
                  <a:pt x="1985" y="162"/>
                  <a:pt x="1989" y="161"/>
                  <a:pt x="1994" y="160"/>
                </a:cubicBezTo>
                <a:cubicBezTo>
                  <a:pt x="1992" y="159"/>
                  <a:pt x="1990" y="158"/>
                  <a:pt x="1990" y="155"/>
                </a:cubicBezTo>
                <a:cubicBezTo>
                  <a:pt x="1994" y="156"/>
                  <a:pt x="1996" y="158"/>
                  <a:pt x="1998" y="154"/>
                </a:cubicBezTo>
                <a:cubicBezTo>
                  <a:pt x="1997" y="151"/>
                  <a:pt x="1995" y="153"/>
                  <a:pt x="1992" y="153"/>
                </a:cubicBezTo>
                <a:cubicBezTo>
                  <a:pt x="1995" y="146"/>
                  <a:pt x="2003" y="151"/>
                  <a:pt x="2007" y="150"/>
                </a:cubicBezTo>
                <a:cubicBezTo>
                  <a:pt x="2004" y="145"/>
                  <a:pt x="1994" y="147"/>
                  <a:pt x="1991" y="142"/>
                </a:cubicBezTo>
                <a:cubicBezTo>
                  <a:pt x="1994" y="138"/>
                  <a:pt x="1996" y="140"/>
                  <a:pt x="2001" y="140"/>
                </a:cubicBezTo>
                <a:cubicBezTo>
                  <a:pt x="2004" y="134"/>
                  <a:pt x="2015" y="135"/>
                  <a:pt x="2018" y="141"/>
                </a:cubicBezTo>
                <a:cubicBezTo>
                  <a:pt x="2027" y="130"/>
                  <a:pt x="2017" y="110"/>
                  <a:pt x="2023" y="100"/>
                </a:cubicBezTo>
                <a:cubicBezTo>
                  <a:pt x="2022" y="96"/>
                  <a:pt x="2018" y="95"/>
                  <a:pt x="2015" y="93"/>
                </a:cubicBezTo>
                <a:cubicBezTo>
                  <a:pt x="2020" y="93"/>
                  <a:pt x="2021" y="88"/>
                  <a:pt x="2022" y="83"/>
                </a:cubicBezTo>
                <a:cubicBezTo>
                  <a:pt x="2024" y="83"/>
                  <a:pt x="2025" y="83"/>
                  <a:pt x="2027" y="83"/>
                </a:cubicBezTo>
                <a:cubicBezTo>
                  <a:pt x="2027" y="88"/>
                  <a:pt x="2029" y="92"/>
                  <a:pt x="2029" y="97"/>
                </a:cubicBezTo>
                <a:cubicBezTo>
                  <a:pt x="2027" y="99"/>
                  <a:pt x="2027" y="100"/>
                  <a:pt x="2024" y="98"/>
                </a:cubicBezTo>
                <a:cubicBezTo>
                  <a:pt x="2018" y="110"/>
                  <a:pt x="2029" y="115"/>
                  <a:pt x="2027" y="123"/>
                </a:cubicBezTo>
                <a:cubicBezTo>
                  <a:pt x="2025" y="124"/>
                  <a:pt x="2028" y="118"/>
                  <a:pt x="2025" y="118"/>
                </a:cubicBezTo>
                <a:cubicBezTo>
                  <a:pt x="2022" y="117"/>
                  <a:pt x="2024" y="123"/>
                  <a:pt x="2023" y="126"/>
                </a:cubicBezTo>
                <a:cubicBezTo>
                  <a:pt x="2029" y="127"/>
                  <a:pt x="2030" y="139"/>
                  <a:pt x="2031" y="143"/>
                </a:cubicBezTo>
                <a:cubicBezTo>
                  <a:pt x="2034" y="144"/>
                  <a:pt x="2035" y="147"/>
                  <a:pt x="2037" y="150"/>
                </a:cubicBezTo>
                <a:cubicBezTo>
                  <a:pt x="2042" y="149"/>
                  <a:pt x="2040" y="145"/>
                  <a:pt x="2040" y="140"/>
                </a:cubicBezTo>
                <a:cubicBezTo>
                  <a:pt x="2041" y="141"/>
                  <a:pt x="2041" y="140"/>
                  <a:pt x="2043" y="140"/>
                </a:cubicBezTo>
                <a:cubicBezTo>
                  <a:pt x="2044" y="133"/>
                  <a:pt x="2038" y="129"/>
                  <a:pt x="2045" y="127"/>
                </a:cubicBezTo>
                <a:cubicBezTo>
                  <a:pt x="2045" y="129"/>
                  <a:pt x="2044" y="135"/>
                  <a:pt x="2046" y="135"/>
                </a:cubicBezTo>
                <a:cubicBezTo>
                  <a:pt x="2051" y="136"/>
                  <a:pt x="2044" y="124"/>
                  <a:pt x="2051" y="127"/>
                </a:cubicBezTo>
                <a:cubicBezTo>
                  <a:pt x="2049" y="123"/>
                  <a:pt x="2049" y="117"/>
                  <a:pt x="2043" y="118"/>
                </a:cubicBezTo>
                <a:cubicBezTo>
                  <a:pt x="2044" y="115"/>
                  <a:pt x="2048" y="116"/>
                  <a:pt x="2051" y="115"/>
                </a:cubicBezTo>
                <a:cubicBezTo>
                  <a:pt x="2052" y="117"/>
                  <a:pt x="2054" y="120"/>
                  <a:pt x="2055" y="122"/>
                </a:cubicBezTo>
                <a:cubicBezTo>
                  <a:pt x="2054" y="125"/>
                  <a:pt x="2052" y="126"/>
                  <a:pt x="2051" y="128"/>
                </a:cubicBezTo>
                <a:cubicBezTo>
                  <a:pt x="2052" y="130"/>
                  <a:pt x="2058" y="133"/>
                  <a:pt x="2053" y="136"/>
                </a:cubicBezTo>
                <a:cubicBezTo>
                  <a:pt x="2057" y="137"/>
                  <a:pt x="2062" y="136"/>
                  <a:pt x="2065" y="133"/>
                </a:cubicBezTo>
                <a:cubicBezTo>
                  <a:pt x="2066" y="130"/>
                  <a:pt x="2063" y="131"/>
                  <a:pt x="2062" y="130"/>
                </a:cubicBezTo>
                <a:cubicBezTo>
                  <a:pt x="2062" y="126"/>
                  <a:pt x="2069" y="130"/>
                  <a:pt x="2067" y="124"/>
                </a:cubicBezTo>
                <a:lnTo>
                  <a:pt x="2074" y="124"/>
                </a:lnTo>
                <a:cubicBezTo>
                  <a:pt x="2075" y="121"/>
                  <a:pt x="2077" y="118"/>
                  <a:pt x="2078" y="114"/>
                </a:cubicBezTo>
                <a:cubicBezTo>
                  <a:pt x="2080" y="117"/>
                  <a:pt x="2083" y="119"/>
                  <a:pt x="2083" y="124"/>
                </a:cubicBezTo>
                <a:cubicBezTo>
                  <a:pt x="2080" y="125"/>
                  <a:pt x="2078" y="125"/>
                  <a:pt x="2075" y="124"/>
                </a:cubicBezTo>
                <a:cubicBezTo>
                  <a:pt x="2081" y="126"/>
                  <a:pt x="2081" y="133"/>
                  <a:pt x="2086" y="135"/>
                </a:cubicBezTo>
                <a:lnTo>
                  <a:pt x="2086" y="142"/>
                </a:lnTo>
                <a:cubicBezTo>
                  <a:pt x="2087" y="144"/>
                  <a:pt x="2092" y="143"/>
                  <a:pt x="2092" y="146"/>
                </a:cubicBezTo>
                <a:lnTo>
                  <a:pt x="2092" y="147"/>
                </a:lnTo>
                <a:lnTo>
                  <a:pt x="2091" y="147"/>
                </a:lnTo>
                <a:cubicBezTo>
                  <a:pt x="2090" y="147"/>
                  <a:pt x="2090" y="147"/>
                  <a:pt x="2090" y="147"/>
                </a:cubicBezTo>
                <a:cubicBezTo>
                  <a:pt x="2088" y="148"/>
                  <a:pt x="2087" y="151"/>
                  <a:pt x="2086" y="154"/>
                </a:cubicBezTo>
                <a:lnTo>
                  <a:pt x="2085" y="154"/>
                </a:lnTo>
                <a:cubicBezTo>
                  <a:pt x="2087" y="154"/>
                  <a:pt x="2088" y="155"/>
                  <a:pt x="2090" y="155"/>
                </a:cubicBezTo>
                <a:cubicBezTo>
                  <a:pt x="2088" y="150"/>
                  <a:pt x="2094" y="154"/>
                  <a:pt x="2094" y="151"/>
                </a:cubicBezTo>
                <a:cubicBezTo>
                  <a:pt x="2093" y="151"/>
                  <a:pt x="2093" y="150"/>
                  <a:pt x="2092" y="148"/>
                </a:cubicBezTo>
                <a:lnTo>
                  <a:pt x="2092" y="147"/>
                </a:lnTo>
                <a:lnTo>
                  <a:pt x="2093" y="146"/>
                </a:lnTo>
                <a:cubicBezTo>
                  <a:pt x="2093" y="145"/>
                  <a:pt x="2093" y="144"/>
                  <a:pt x="2093" y="143"/>
                </a:cubicBezTo>
                <a:cubicBezTo>
                  <a:pt x="2097" y="142"/>
                  <a:pt x="2097" y="146"/>
                  <a:pt x="2100" y="147"/>
                </a:cubicBezTo>
                <a:cubicBezTo>
                  <a:pt x="2102" y="145"/>
                  <a:pt x="2100" y="144"/>
                  <a:pt x="2100" y="141"/>
                </a:cubicBezTo>
                <a:cubicBezTo>
                  <a:pt x="2097" y="141"/>
                  <a:pt x="2094" y="141"/>
                  <a:pt x="2092" y="141"/>
                </a:cubicBezTo>
                <a:cubicBezTo>
                  <a:pt x="2092" y="137"/>
                  <a:pt x="2091" y="133"/>
                  <a:pt x="2089" y="130"/>
                </a:cubicBezTo>
                <a:cubicBezTo>
                  <a:pt x="2096" y="128"/>
                  <a:pt x="2102" y="125"/>
                  <a:pt x="2107" y="121"/>
                </a:cubicBezTo>
                <a:cubicBezTo>
                  <a:pt x="2107" y="118"/>
                  <a:pt x="2100" y="122"/>
                  <a:pt x="2099" y="116"/>
                </a:cubicBezTo>
                <a:cubicBezTo>
                  <a:pt x="2103" y="114"/>
                  <a:pt x="2109" y="110"/>
                  <a:pt x="2111" y="117"/>
                </a:cubicBezTo>
                <a:cubicBezTo>
                  <a:pt x="2111" y="107"/>
                  <a:pt x="2111" y="101"/>
                  <a:pt x="2099" y="101"/>
                </a:cubicBezTo>
                <a:lnTo>
                  <a:pt x="2099" y="94"/>
                </a:lnTo>
                <a:cubicBezTo>
                  <a:pt x="2102" y="93"/>
                  <a:pt x="2105" y="93"/>
                  <a:pt x="2107" y="94"/>
                </a:cubicBezTo>
                <a:cubicBezTo>
                  <a:pt x="2108" y="90"/>
                  <a:pt x="2104" y="92"/>
                  <a:pt x="2105" y="89"/>
                </a:cubicBezTo>
                <a:cubicBezTo>
                  <a:pt x="2108" y="91"/>
                  <a:pt x="2112" y="92"/>
                  <a:pt x="2115" y="91"/>
                </a:cubicBezTo>
                <a:cubicBezTo>
                  <a:pt x="2109" y="87"/>
                  <a:pt x="2115" y="82"/>
                  <a:pt x="2114" y="73"/>
                </a:cubicBezTo>
                <a:cubicBezTo>
                  <a:pt x="2121" y="72"/>
                  <a:pt x="2117" y="77"/>
                  <a:pt x="2121" y="79"/>
                </a:cubicBezTo>
                <a:cubicBezTo>
                  <a:pt x="2123" y="76"/>
                  <a:pt x="2132" y="80"/>
                  <a:pt x="2131" y="74"/>
                </a:cubicBezTo>
                <a:cubicBezTo>
                  <a:pt x="2134" y="72"/>
                  <a:pt x="2130" y="79"/>
                  <a:pt x="2131" y="82"/>
                </a:cubicBezTo>
                <a:cubicBezTo>
                  <a:pt x="2134" y="83"/>
                  <a:pt x="2135" y="86"/>
                  <a:pt x="2139" y="86"/>
                </a:cubicBezTo>
                <a:cubicBezTo>
                  <a:pt x="2138" y="87"/>
                  <a:pt x="2138" y="89"/>
                  <a:pt x="2136" y="90"/>
                </a:cubicBezTo>
                <a:lnTo>
                  <a:pt x="2135" y="90"/>
                </a:lnTo>
                <a:lnTo>
                  <a:pt x="2133" y="90"/>
                </a:lnTo>
                <a:lnTo>
                  <a:pt x="2133" y="92"/>
                </a:lnTo>
                <a:lnTo>
                  <a:pt x="2134" y="92"/>
                </a:lnTo>
                <a:lnTo>
                  <a:pt x="2134" y="95"/>
                </a:lnTo>
                <a:lnTo>
                  <a:pt x="2134" y="95"/>
                </a:lnTo>
                <a:lnTo>
                  <a:pt x="2133" y="95"/>
                </a:lnTo>
                <a:cubicBezTo>
                  <a:pt x="2132" y="95"/>
                  <a:pt x="2130" y="94"/>
                  <a:pt x="2128" y="93"/>
                </a:cubicBezTo>
                <a:lnTo>
                  <a:pt x="2128" y="92"/>
                </a:lnTo>
                <a:cubicBezTo>
                  <a:pt x="2127" y="100"/>
                  <a:pt x="2130" y="100"/>
                  <a:pt x="2135" y="99"/>
                </a:cubicBezTo>
                <a:lnTo>
                  <a:pt x="2135" y="99"/>
                </a:lnTo>
                <a:lnTo>
                  <a:pt x="2136" y="101"/>
                </a:lnTo>
                <a:cubicBezTo>
                  <a:pt x="2137" y="101"/>
                  <a:pt x="2138" y="102"/>
                  <a:pt x="2138" y="102"/>
                </a:cubicBezTo>
                <a:cubicBezTo>
                  <a:pt x="2136" y="107"/>
                  <a:pt x="2129" y="103"/>
                  <a:pt x="2124" y="104"/>
                </a:cubicBezTo>
                <a:cubicBezTo>
                  <a:pt x="2122" y="105"/>
                  <a:pt x="2124" y="111"/>
                  <a:pt x="2123" y="113"/>
                </a:cubicBezTo>
                <a:cubicBezTo>
                  <a:pt x="2134" y="115"/>
                  <a:pt x="2134" y="108"/>
                  <a:pt x="2143" y="111"/>
                </a:cubicBezTo>
                <a:cubicBezTo>
                  <a:pt x="2145" y="122"/>
                  <a:pt x="2140" y="133"/>
                  <a:pt x="2144" y="142"/>
                </a:cubicBezTo>
                <a:cubicBezTo>
                  <a:pt x="2148" y="136"/>
                  <a:pt x="2150" y="141"/>
                  <a:pt x="2153" y="135"/>
                </a:cubicBezTo>
                <a:cubicBezTo>
                  <a:pt x="2155" y="136"/>
                  <a:pt x="2155" y="140"/>
                  <a:pt x="2156" y="142"/>
                </a:cubicBezTo>
                <a:cubicBezTo>
                  <a:pt x="2160" y="137"/>
                  <a:pt x="2158" y="129"/>
                  <a:pt x="2157" y="123"/>
                </a:cubicBezTo>
                <a:cubicBezTo>
                  <a:pt x="2159" y="116"/>
                  <a:pt x="2165" y="100"/>
                  <a:pt x="2159" y="96"/>
                </a:cubicBezTo>
                <a:cubicBezTo>
                  <a:pt x="2157" y="98"/>
                  <a:pt x="2160" y="105"/>
                  <a:pt x="2154" y="104"/>
                </a:cubicBezTo>
                <a:cubicBezTo>
                  <a:pt x="2153" y="98"/>
                  <a:pt x="2157" y="97"/>
                  <a:pt x="2158" y="87"/>
                </a:cubicBezTo>
                <a:cubicBezTo>
                  <a:pt x="2169" y="96"/>
                  <a:pt x="2176" y="81"/>
                  <a:pt x="2183" y="76"/>
                </a:cubicBezTo>
                <a:cubicBezTo>
                  <a:pt x="2181" y="74"/>
                  <a:pt x="2181" y="71"/>
                  <a:pt x="2181" y="69"/>
                </a:cubicBezTo>
                <a:cubicBezTo>
                  <a:pt x="2183" y="68"/>
                  <a:pt x="2186" y="67"/>
                  <a:pt x="2188" y="67"/>
                </a:cubicBezTo>
                <a:cubicBezTo>
                  <a:pt x="2189" y="71"/>
                  <a:pt x="2193" y="73"/>
                  <a:pt x="2199" y="72"/>
                </a:cubicBezTo>
                <a:cubicBezTo>
                  <a:pt x="2201" y="68"/>
                  <a:pt x="2206" y="66"/>
                  <a:pt x="2210" y="65"/>
                </a:cubicBezTo>
                <a:cubicBezTo>
                  <a:pt x="2211" y="67"/>
                  <a:pt x="2213" y="68"/>
                  <a:pt x="2212" y="72"/>
                </a:cubicBezTo>
                <a:cubicBezTo>
                  <a:pt x="2216" y="73"/>
                  <a:pt x="2214" y="69"/>
                  <a:pt x="2217" y="70"/>
                </a:cubicBezTo>
                <a:cubicBezTo>
                  <a:pt x="2220" y="74"/>
                  <a:pt x="2223" y="79"/>
                  <a:pt x="2227" y="82"/>
                </a:cubicBezTo>
                <a:cubicBezTo>
                  <a:pt x="2228" y="80"/>
                  <a:pt x="2231" y="79"/>
                  <a:pt x="2231" y="84"/>
                </a:cubicBezTo>
                <a:cubicBezTo>
                  <a:pt x="2235" y="84"/>
                  <a:pt x="2233" y="79"/>
                  <a:pt x="2236" y="80"/>
                </a:cubicBezTo>
                <a:lnTo>
                  <a:pt x="2236" y="85"/>
                </a:lnTo>
                <a:cubicBezTo>
                  <a:pt x="2239" y="85"/>
                  <a:pt x="2245" y="82"/>
                  <a:pt x="2244" y="87"/>
                </a:cubicBezTo>
                <a:cubicBezTo>
                  <a:pt x="2248" y="86"/>
                  <a:pt x="2247" y="80"/>
                  <a:pt x="2251" y="80"/>
                </a:cubicBezTo>
                <a:cubicBezTo>
                  <a:pt x="2253" y="85"/>
                  <a:pt x="2254" y="90"/>
                  <a:pt x="2255" y="95"/>
                </a:cubicBezTo>
                <a:cubicBezTo>
                  <a:pt x="2258" y="95"/>
                  <a:pt x="2256" y="90"/>
                  <a:pt x="2258" y="88"/>
                </a:cubicBezTo>
                <a:cubicBezTo>
                  <a:pt x="2260" y="91"/>
                  <a:pt x="2259" y="96"/>
                  <a:pt x="2261" y="98"/>
                </a:cubicBezTo>
                <a:cubicBezTo>
                  <a:pt x="2264" y="98"/>
                  <a:pt x="2266" y="98"/>
                  <a:pt x="2269" y="98"/>
                </a:cubicBezTo>
                <a:lnTo>
                  <a:pt x="2269" y="85"/>
                </a:lnTo>
                <a:cubicBezTo>
                  <a:pt x="2277" y="86"/>
                  <a:pt x="2272" y="105"/>
                  <a:pt x="2269" y="108"/>
                </a:cubicBezTo>
                <a:cubicBezTo>
                  <a:pt x="2270" y="110"/>
                  <a:pt x="2275" y="108"/>
                  <a:pt x="2277" y="109"/>
                </a:cubicBezTo>
                <a:cubicBezTo>
                  <a:pt x="2272" y="104"/>
                  <a:pt x="2276" y="95"/>
                  <a:pt x="2275" y="86"/>
                </a:cubicBezTo>
                <a:cubicBezTo>
                  <a:pt x="2277" y="88"/>
                  <a:pt x="2293" y="91"/>
                  <a:pt x="2293" y="85"/>
                </a:cubicBezTo>
                <a:cubicBezTo>
                  <a:pt x="2296" y="84"/>
                  <a:pt x="2300" y="86"/>
                  <a:pt x="2301" y="83"/>
                </a:cubicBezTo>
                <a:cubicBezTo>
                  <a:pt x="2303" y="84"/>
                  <a:pt x="2302" y="86"/>
                  <a:pt x="2302" y="88"/>
                </a:cubicBezTo>
                <a:cubicBezTo>
                  <a:pt x="2304" y="88"/>
                  <a:pt x="2306" y="88"/>
                  <a:pt x="2307" y="88"/>
                </a:cubicBezTo>
                <a:cubicBezTo>
                  <a:pt x="2310" y="88"/>
                  <a:pt x="2307" y="83"/>
                  <a:pt x="2309" y="83"/>
                </a:cubicBezTo>
                <a:cubicBezTo>
                  <a:pt x="2315" y="83"/>
                  <a:pt x="2320" y="95"/>
                  <a:pt x="2325" y="87"/>
                </a:cubicBezTo>
                <a:cubicBezTo>
                  <a:pt x="2326" y="89"/>
                  <a:pt x="2329" y="89"/>
                  <a:pt x="2329" y="92"/>
                </a:cubicBezTo>
                <a:cubicBezTo>
                  <a:pt x="2326" y="91"/>
                  <a:pt x="2326" y="95"/>
                  <a:pt x="2326" y="91"/>
                </a:cubicBezTo>
                <a:cubicBezTo>
                  <a:pt x="2324" y="92"/>
                  <a:pt x="2323" y="94"/>
                  <a:pt x="2324" y="96"/>
                </a:cubicBezTo>
                <a:cubicBezTo>
                  <a:pt x="2328" y="93"/>
                  <a:pt x="2336" y="94"/>
                  <a:pt x="2340" y="89"/>
                </a:cubicBezTo>
                <a:cubicBezTo>
                  <a:pt x="2348" y="95"/>
                  <a:pt x="2355" y="102"/>
                  <a:pt x="2363" y="108"/>
                </a:cubicBezTo>
                <a:cubicBezTo>
                  <a:pt x="2366" y="108"/>
                  <a:pt x="2365" y="104"/>
                  <a:pt x="2366" y="102"/>
                </a:cubicBezTo>
                <a:cubicBezTo>
                  <a:pt x="2373" y="100"/>
                  <a:pt x="2377" y="107"/>
                  <a:pt x="2382" y="103"/>
                </a:cubicBezTo>
                <a:cubicBezTo>
                  <a:pt x="2377" y="99"/>
                  <a:pt x="2389" y="98"/>
                  <a:pt x="2392" y="95"/>
                </a:cubicBezTo>
                <a:cubicBezTo>
                  <a:pt x="2391" y="98"/>
                  <a:pt x="2396" y="98"/>
                  <a:pt x="2394" y="95"/>
                </a:cubicBezTo>
                <a:cubicBezTo>
                  <a:pt x="2397" y="95"/>
                  <a:pt x="2397" y="98"/>
                  <a:pt x="2398" y="98"/>
                </a:cubicBezTo>
                <a:cubicBezTo>
                  <a:pt x="2407" y="95"/>
                  <a:pt x="2398" y="72"/>
                  <a:pt x="2406" y="68"/>
                </a:cubicBezTo>
                <a:cubicBezTo>
                  <a:pt x="2400" y="60"/>
                  <a:pt x="2397" y="51"/>
                  <a:pt x="2395" y="42"/>
                </a:cubicBezTo>
                <a:cubicBezTo>
                  <a:pt x="2392" y="41"/>
                  <a:pt x="2388" y="41"/>
                  <a:pt x="2385" y="39"/>
                </a:cubicBezTo>
                <a:cubicBezTo>
                  <a:pt x="2388" y="34"/>
                  <a:pt x="2389" y="28"/>
                  <a:pt x="2388" y="23"/>
                </a:cubicBezTo>
                <a:cubicBezTo>
                  <a:pt x="2390" y="23"/>
                  <a:pt x="2389" y="26"/>
                  <a:pt x="2390" y="26"/>
                </a:cubicBezTo>
                <a:cubicBezTo>
                  <a:pt x="2392" y="23"/>
                  <a:pt x="2393" y="19"/>
                  <a:pt x="2392" y="16"/>
                </a:cubicBezTo>
                <a:cubicBezTo>
                  <a:pt x="2397" y="15"/>
                  <a:pt x="2407" y="9"/>
                  <a:pt x="2414" y="11"/>
                </a:cubicBezTo>
                <a:cubicBezTo>
                  <a:pt x="2416" y="10"/>
                  <a:pt x="2418" y="9"/>
                  <a:pt x="2417" y="6"/>
                </a:cubicBezTo>
                <a:cubicBezTo>
                  <a:pt x="2421" y="7"/>
                  <a:pt x="2423" y="6"/>
                  <a:pt x="2428" y="6"/>
                </a:cubicBezTo>
                <a:cubicBezTo>
                  <a:pt x="2430" y="5"/>
                  <a:pt x="2431" y="3"/>
                  <a:pt x="2432" y="1"/>
                </a:cubicBezTo>
                <a:cubicBezTo>
                  <a:pt x="2433" y="3"/>
                  <a:pt x="2437" y="4"/>
                  <a:pt x="2439" y="6"/>
                </a:cubicBezTo>
                <a:cubicBezTo>
                  <a:pt x="2440" y="4"/>
                  <a:pt x="2441" y="2"/>
                  <a:pt x="2443" y="1"/>
                </a:cubicBezTo>
                <a:cubicBezTo>
                  <a:pt x="2444" y="1"/>
                  <a:pt x="2445" y="2"/>
                  <a:pt x="2446" y="3"/>
                </a:cubicBezTo>
                <a:cubicBezTo>
                  <a:pt x="2445" y="3"/>
                  <a:pt x="2445" y="4"/>
                  <a:pt x="2446" y="4"/>
                </a:cubicBezTo>
                <a:cubicBezTo>
                  <a:pt x="2447" y="6"/>
                  <a:pt x="2448" y="6"/>
                  <a:pt x="2449" y="4"/>
                </a:cubicBezTo>
                <a:cubicBezTo>
                  <a:pt x="2449" y="5"/>
                  <a:pt x="2450" y="5"/>
                  <a:pt x="2450" y="5"/>
                </a:cubicBezTo>
                <a:cubicBezTo>
                  <a:pt x="2449" y="6"/>
                  <a:pt x="2448" y="7"/>
                  <a:pt x="2448" y="9"/>
                </a:cubicBezTo>
                <a:cubicBezTo>
                  <a:pt x="2452" y="11"/>
                  <a:pt x="2452" y="15"/>
                  <a:pt x="2456" y="14"/>
                </a:cubicBezTo>
                <a:cubicBezTo>
                  <a:pt x="2456" y="9"/>
                  <a:pt x="2459" y="13"/>
                  <a:pt x="2462" y="11"/>
                </a:cubicBezTo>
                <a:cubicBezTo>
                  <a:pt x="2462" y="9"/>
                  <a:pt x="2462" y="6"/>
                  <a:pt x="2461" y="4"/>
                </a:cubicBezTo>
                <a:lnTo>
                  <a:pt x="2462" y="2"/>
                </a:lnTo>
                <a:cubicBezTo>
                  <a:pt x="2468" y="3"/>
                  <a:pt x="2472" y="-3"/>
                  <a:pt x="2474" y="5"/>
                </a:cubicBezTo>
                <a:cubicBezTo>
                  <a:pt x="2473" y="6"/>
                  <a:pt x="2468" y="4"/>
                  <a:pt x="2464" y="5"/>
                </a:cubicBezTo>
                <a:cubicBezTo>
                  <a:pt x="2466" y="12"/>
                  <a:pt x="2471" y="14"/>
                  <a:pt x="2472" y="18"/>
                </a:cubicBezTo>
                <a:cubicBezTo>
                  <a:pt x="2474" y="12"/>
                  <a:pt x="2479" y="20"/>
                  <a:pt x="2475" y="22"/>
                </a:cubicBezTo>
                <a:cubicBezTo>
                  <a:pt x="2479" y="20"/>
                  <a:pt x="2482" y="20"/>
                  <a:pt x="2486" y="20"/>
                </a:cubicBezTo>
                <a:lnTo>
                  <a:pt x="2486" y="23"/>
                </a:lnTo>
                <a:cubicBezTo>
                  <a:pt x="2490" y="20"/>
                  <a:pt x="2489" y="23"/>
                  <a:pt x="2493" y="24"/>
                </a:cubicBezTo>
                <a:cubicBezTo>
                  <a:pt x="2495" y="23"/>
                  <a:pt x="2492" y="18"/>
                  <a:pt x="2495" y="18"/>
                </a:cubicBezTo>
                <a:cubicBezTo>
                  <a:pt x="2498" y="18"/>
                  <a:pt x="2501" y="17"/>
                  <a:pt x="2505" y="16"/>
                </a:cubicBezTo>
                <a:cubicBezTo>
                  <a:pt x="2504" y="22"/>
                  <a:pt x="2512" y="20"/>
                  <a:pt x="2513" y="22"/>
                </a:cubicBezTo>
                <a:cubicBezTo>
                  <a:pt x="2513" y="25"/>
                  <a:pt x="2514" y="26"/>
                  <a:pt x="2512" y="27"/>
                </a:cubicBezTo>
                <a:cubicBezTo>
                  <a:pt x="2512" y="27"/>
                  <a:pt x="2512" y="27"/>
                  <a:pt x="2511" y="27"/>
                </a:cubicBezTo>
                <a:cubicBezTo>
                  <a:pt x="2509" y="26"/>
                  <a:pt x="2506" y="28"/>
                  <a:pt x="2505" y="31"/>
                </a:cubicBezTo>
                <a:cubicBezTo>
                  <a:pt x="2512" y="28"/>
                  <a:pt x="2514" y="35"/>
                  <a:pt x="2521" y="31"/>
                </a:cubicBezTo>
                <a:cubicBezTo>
                  <a:pt x="2521" y="33"/>
                  <a:pt x="2522" y="33"/>
                  <a:pt x="2522" y="35"/>
                </a:cubicBezTo>
                <a:cubicBezTo>
                  <a:pt x="2516" y="30"/>
                  <a:pt x="2517" y="41"/>
                  <a:pt x="2511" y="39"/>
                </a:cubicBezTo>
                <a:cubicBezTo>
                  <a:pt x="2511" y="43"/>
                  <a:pt x="2515" y="43"/>
                  <a:pt x="2517" y="44"/>
                </a:cubicBezTo>
                <a:cubicBezTo>
                  <a:pt x="2517" y="43"/>
                  <a:pt x="2517" y="42"/>
                  <a:pt x="2518" y="41"/>
                </a:cubicBezTo>
                <a:cubicBezTo>
                  <a:pt x="2519" y="39"/>
                  <a:pt x="2522" y="39"/>
                  <a:pt x="2524" y="40"/>
                </a:cubicBezTo>
                <a:cubicBezTo>
                  <a:pt x="2523" y="42"/>
                  <a:pt x="2521" y="44"/>
                  <a:pt x="2523" y="46"/>
                </a:cubicBezTo>
                <a:cubicBezTo>
                  <a:pt x="2527" y="46"/>
                  <a:pt x="2527" y="44"/>
                  <a:pt x="2529" y="43"/>
                </a:cubicBezTo>
                <a:cubicBezTo>
                  <a:pt x="2526" y="43"/>
                  <a:pt x="2525" y="39"/>
                  <a:pt x="2528" y="39"/>
                </a:cubicBezTo>
                <a:cubicBezTo>
                  <a:pt x="2530" y="42"/>
                  <a:pt x="2534" y="41"/>
                  <a:pt x="2534" y="45"/>
                </a:cubicBezTo>
                <a:cubicBezTo>
                  <a:pt x="2533" y="47"/>
                  <a:pt x="2536" y="52"/>
                  <a:pt x="2533" y="56"/>
                </a:cubicBezTo>
                <a:cubicBezTo>
                  <a:pt x="2536" y="56"/>
                  <a:pt x="2536" y="60"/>
                  <a:pt x="2540" y="60"/>
                </a:cubicBezTo>
                <a:cubicBezTo>
                  <a:pt x="2542" y="58"/>
                  <a:pt x="2543" y="56"/>
                  <a:pt x="2546" y="56"/>
                </a:cubicBezTo>
                <a:cubicBezTo>
                  <a:pt x="2546" y="57"/>
                  <a:pt x="2546" y="59"/>
                  <a:pt x="2547" y="59"/>
                </a:cubicBezTo>
                <a:cubicBezTo>
                  <a:pt x="2548" y="57"/>
                  <a:pt x="2549" y="59"/>
                  <a:pt x="2552" y="59"/>
                </a:cubicBezTo>
                <a:cubicBezTo>
                  <a:pt x="2553" y="55"/>
                  <a:pt x="2549" y="58"/>
                  <a:pt x="2550" y="55"/>
                </a:cubicBezTo>
                <a:cubicBezTo>
                  <a:pt x="2561" y="58"/>
                  <a:pt x="2553" y="61"/>
                  <a:pt x="2550" y="65"/>
                </a:cubicBezTo>
                <a:cubicBezTo>
                  <a:pt x="2544" y="64"/>
                  <a:pt x="2538" y="65"/>
                  <a:pt x="2533" y="68"/>
                </a:cubicBezTo>
                <a:cubicBezTo>
                  <a:pt x="2537" y="70"/>
                  <a:pt x="2542" y="70"/>
                  <a:pt x="2545" y="67"/>
                </a:cubicBezTo>
                <a:cubicBezTo>
                  <a:pt x="2545" y="70"/>
                  <a:pt x="2549" y="68"/>
                  <a:pt x="2549" y="71"/>
                </a:cubicBezTo>
                <a:cubicBezTo>
                  <a:pt x="2547" y="74"/>
                  <a:pt x="2549" y="80"/>
                  <a:pt x="2550" y="82"/>
                </a:cubicBezTo>
                <a:cubicBezTo>
                  <a:pt x="2549" y="85"/>
                  <a:pt x="2549" y="89"/>
                  <a:pt x="2546" y="89"/>
                </a:cubicBezTo>
                <a:cubicBezTo>
                  <a:pt x="2544" y="84"/>
                  <a:pt x="2536" y="84"/>
                  <a:pt x="2533" y="80"/>
                </a:cubicBezTo>
                <a:cubicBezTo>
                  <a:pt x="2533" y="84"/>
                  <a:pt x="2535" y="89"/>
                  <a:pt x="2532" y="91"/>
                </a:cubicBezTo>
                <a:cubicBezTo>
                  <a:pt x="2530" y="91"/>
                  <a:pt x="2531" y="87"/>
                  <a:pt x="2529" y="87"/>
                </a:cubicBezTo>
                <a:cubicBezTo>
                  <a:pt x="2529" y="90"/>
                  <a:pt x="2525" y="97"/>
                  <a:pt x="2528" y="97"/>
                </a:cubicBezTo>
                <a:cubicBezTo>
                  <a:pt x="2529" y="95"/>
                  <a:pt x="2531" y="93"/>
                  <a:pt x="2533" y="92"/>
                </a:cubicBezTo>
                <a:cubicBezTo>
                  <a:pt x="2536" y="95"/>
                  <a:pt x="2540" y="97"/>
                  <a:pt x="2543" y="99"/>
                </a:cubicBezTo>
                <a:cubicBezTo>
                  <a:pt x="2543" y="103"/>
                  <a:pt x="2540" y="104"/>
                  <a:pt x="2539" y="106"/>
                </a:cubicBezTo>
                <a:cubicBezTo>
                  <a:pt x="2534" y="108"/>
                  <a:pt x="2534" y="102"/>
                  <a:pt x="2533" y="106"/>
                </a:cubicBezTo>
                <a:cubicBezTo>
                  <a:pt x="2536" y="105"/>
                  <a:pt x="2535" y="115"/>
                  <a:pt x="2533" y="114"/>
                </a:cubicBezTo>
                <a:cubicBezTo>
                  <a:pt x="2533" y="112"/>
                  <a:pt x="2533" y="110"/>
                  <a:pt x="2531" y="111"/>
                </a:cubicBezTo>
                <a:cubicBezTo>
                  <a:pt x="2529" y="117"/>
                  <a:pt x="2537" y="114"/>
                  <a:pt x="2537" y="118"/>
                </a:cubicBezTo>
                <a:cubicBezTo>
                  <a:pt x="2537" y="121"/>
                  <a:pt x="2532" y="118"/>
                  <a:pt x="2534" y="122"/>
                </a:cubicBezTo>
                <a:cubicBezTo>
                  <a:pt x="2536" y="124"/>
                  <a:pt x="2541" y="122"/>
                  <a:pt x="2539" y="128"/>
                </a:cubicBezTo>
                <a:cubicBezTo>
                  <a:pt x="2542" y="129"/>
                  <a:pt x="2543" y="127"/>
                  <a:pt x="2545" y="127"/>
                </a:cubicBezTo>
                <a:cubicBezTo>
                  <a:pt x="2546" y="126"/>
                  <a:pt x="2544" y="122"/>
                  <a:pt x="2546" y="122"/>
                </a:cubicBezTo>
                <a:cubicBezTo>
                  <a:pt x="2550" y="122"/>
                  <a:pt x="2551" y="124"/>
                  <a:pt x="2553" y="125"/>
                </a:cubicBezTo>
                <a:lnTo>
                  <a:pt x="2553" y="135"/>
                </a:lnTo>
                <a:cubicBezTo>
                  <a:pt x="2552" y="133"/>
                  <a:pt x="2547" y="131"/>
                  <a:pt x="2545" y="134"/>
                </a:cubicBezTo>
                <a:cubicBezTo>
                  <a:pt x="2546" y="134"/>
                  <a:pt x="2546" y="135"/>
                  <a:pt x="2547" y="135"/>
                </a:cubicBezTo>
                <a:cubicBezTo>
                  <a:pt x="2550" y="138"/>
                  <a:pt x="2556" y="137"/>
                  <a:pt x="2558" y="133"/>
                </a:cubicBezTo>
                <a:cubicBezTo>
                  <a:pt x="2557" y="132"/>
                  <a:pt x="2555" y="133"/>
                  <a:pt x="2555" y="132"/>
                </a:cubicBezTo>
                <a:cubicBezTo>
                  <a:pt x="2556" y="131"/>
                  <a:pt x="2556" y="127"/>
                  <a:pt x="2558" y="128"/>
                </a:cubicBezTo>
                <a:cubicBezTo>
                  <a:pt x="2561" y="130"/>
                  <a:pt x="2560" y="134"/>
                  <a:pt x="2565" y="133"/>
                </a:cubicBezTo>
                <a:cubicBezTo>
                  <a:pt x="2565" y="129"/>
                  <a:pt x="2562" y="130"/>
                  <a:pt x="2562" y="127"/>
                </a:cubicBezTo>
                <a:cubicBezTo>
                  <a:pt x="2564" y="127"/>
                  <a:pt x="2564" y="124"/>
                  <a:pt x="2567" y="124"/>
                </a:cubicBezTo>
                <a:cubicBezTo>
                  <a:pt x="2566" y="130"/>
                  <a:pt x="2568" y="132"/>
                  <a:pt x="2570" y="135"/>
                </a:cubicBezTo>
                <a:lnTo>
                  <a:pt x="2566" y="135"/>
                </a:lnTo>
                <a:cubicBezTo>
                  <a:pt x="2566" y="138"/>
                  <a:pt x="2564" y="139"/>
                  <a:pt x="2564" y="142"/>
                </a:cubicBezTo>
                <a:cubicBezTo>
                  <a:pt x="2566" y="141"/>
                  <a:pt x="2572" y="143"/>
                  <a:pt x="2573" y="140"/>
                </a:cubicBezTo>
                <a:cubicBezTo>
                  <a:pt x="2571" y="139"/>
                  <a:pt x="2569" y="138"/>
                  <a:pt x="2570" y="135"/>
                </a:cubicBezTo>
                <a:cubicBezTo>
                  <a:pt x="2578" y="134"/>
                  <a:pt x="2575" y="140"/>
                  <a:pt x="2578" y="143"/>
                </a:cubicBezTo>
                <a:cubicBezTo>
                  <a:pt x="2580" y="138"/>
                  <a:pt x="2584" y="141"/>
                  <a:pt x="2590" y="141"/>
                </a:cubicBezTo>
                <a:cubicBezTo>
                  <a:pt x="2593" y="139"/>
                  <a:pt x="2586" y="136"/>
                  <a:pt x="2590" y="133"/>
                </a:cubicBezTo>
                <a:cubicBezTo>
                  <a:pt x="2594" y="136"/>
                  <a:pt x="2596" y="142"/>
                  <a:pt x="2600" y="146"/>
                </a:cubicBezTo>
                <a:cubicBezTo>
                  <a:pt x="2603" y="145"/>
                  <a:pt x="2610" y="144"/>
                  <a:pt x="2611" y="147"/>
                </a:cubicBezTo>
                <a:cubicBezTo>
                  <a:pt x="2611" y="145"/>
                  <a:pt x="2609" y="145"/>
                  <a:pt x="2610" y="142"/>
                </a:cubicBezTo>
                <a:cubicBezTo>
                  <a:pt x="2614" y="143"/>
                  <a:pt x="2615" y="141"/>
                  <a:pt x="2618" y="141"/>
                </a:cubicBezTo>
                <a:cubicBezTo>
                  <a:pt x="2620" y="146"/>
                  <a:pt x="2628" y="146"/>
                  <a:pt x="2631" y="150"/>
                </a:cubicBezTo>
                <a:cubicBezTo>
                  <a:pt x="2632" y="148"/>
                  <a:pt x="2633" y="145"/>
                  <a:pt x="2632" y="142"/>
                </a:cubicBezTo>
                <a:cubicBezTo>
                  <a:pt x="2630" y="140"/>
                  <a:pt x="2626" y="141"/>
                  <a:pt x="2626" y="137"/>
                </a:cubicBezTo>
                <a:cubicBezTo>
                  <a:pt x="2629" y="137"/>
                  <a:pt x="2630" y="139"/>
                  <a:pt x="2634" y="139"/>
                </a:cubicBezTo>
                <a:cubicBezTo>
                  <a:pt x="2634" y="140"/>
                  <a:pt x="2634" y="142"/>
                  <a:pt x="2635" y="142"/>
                </a:cubicBezTo>
                <a:cubicBezTo>
                  <a:pt x="2646" y="140"/>
                  <a:pt x="2658" y="147"/>
                  <a:pt x="2667" y="150"/>
                </a:cubicBezTo>
                <a:cubicBezTo>
                  <a:pt x="2667" y="151"/>
                  <a:pt x="2666" y="151"/>
                  <a:pt x="2666" y="153"/>
                </a:cubicBezTo>
                <a:cubicBezTo>
                  <a:pt x="2670" y="153"/>
                  <a:pt x="2671" y="155"/>
                  <a:pt x="2674" y="155"/>
                </a:cubicBezTo>
                <a:cubicBezTo>
                  <a:pt x="2675" y="152"/>
                  <a:pt x="2674" y="151"/>
                  <a:pt x="2673" y="150"/>
                </a:cubicBezTo>
                <a:cubicBezTo>
                  <a:pt x="2678" y="149"/>
                  <a:pt x="2680" y="145"/>
                  <a:pt x="2683" y="143"/>
                </a:cubicBezTo>
                <a:cubicBezTo>
                  <a:pt x="2683" y="145"/>
                  <a:pt x="2682" y="147"/>
                  <a:pt x="2685" y="146"/>
                </a:cubicBezTo>
                <a:cubicBezTo>
                  <a:pt x="2684" y="139"/>
                  <a:pt x="2691" y="142"/>
                  <a:pt x="2694" y="139"/>
                </a:cubicBezTo>
                <a:cubicBezTo>
                  <a:pt x="2691" y="139"/>
                  <a:pt x="2690" y="138"/>
                  <a:pt x="2691" y="135"/>
                </a:cubicBezTo>
                <a:cubicBezTo>
                  <a:pt x="2694" y="135"/>
                  <a:pt x="2698" y="134"/>
                  <a:pt x="2698" y="137"/>
                </a:cubicBezTo>
                <a:cubicBezTo>
                  <a:pt x="2694" y="138"/>
                  <a:pt x="2695" y="140"/>
                  <a:pt x="2697" y="142"/>
                </a:cubicBezTo>
                <a:cubicBezTo>
                  <a:pt x="2701" y="141"/>
                  <a:pt x="2701" y="137"/>
                  <a:pt x="2705" y="136"/>
                </a:cubicBezTo>
                <a:cubicBezTo>
                  <a:pt x="2706" y="143"/>
                  <a:pt x="2715" y="139"/>
                  <a:pt x="2716" y="135"/>
                </a:cubicBezTo>
                <a:cubicBezTo>
                  <a:pt x="2717" y="143"/>
                  <a:pt x="2724" y="138"/>
                  <a:pt x="2721" y="145"/>
                </a:cubicBezTo>
                <a:cubicBezTo>
                  <a:pt x="2725" y="140"/>
                  <a:pt x="2729" y="140"/>
                  <a:pt x="2737" y="141"/>
                </a:cubicBezTo>
                <a:cubicBezTo>
                  <a:pt x="2739" y="142"/>
                  <a:pt x="2737" y="147"/>
                  <a:pt x="2739" y="148"/>
                </a:cubicBezTo>
                <a:cubicBezTo>
                  <a:pt x="2745" y="145"/>
                  <a:pt x="2738" y="140"/>
                  <a:pt x="2739" y="138"/>
                </a:cubicBezTo>
                <a:cubicBezTo>
                  <a:pt x="2742" y="131"/>
                  <a:pt x="2750" y="137"/>
                  <a:pt x="2755" y="137"/>
                </a:cubicBezTo>
                <a:cubicBezTo>
                  <a:pt x="2755" y="129"/>
                  <a:pt x="2763" y="135"/>
                  <a:pt x="2764" y="129"/>
                </a:cubicBezTo>
                <a:cubicBezTo>
                  <a:pt x="2767" y="130"/>
                  <a:pt x="2766" y="134"/>
                  <a:pt x="2764" y="135"/>
                </a:cubicBezTo>
                <a:cubicBezTo>
                  <a:pt x="2770" y="135"/>
                  <a:pt x="2779" y="133"/>
                  <a:pt x="2788" y="133"/>
                </a:cubicBezTo>
                <a:cubicBezTo>
                  <a:pt x="2786" y="135"/>
                  <a:pt x="2789" y="137"/>
                  <a:pt x="2791" y="138"/>
                </a:cubicBezTo>
                <a:cubicBezTo>
                  <a:pt x="2791" y="136"/>
                  <a:pt x="2790" y="133"/>
                  <a:pt x="2793" y="134"/>
                </a:cubicBezTo>
                <a:cubicBezTo>
                  <a:pt x="2795" y="137"/>
                  <a:pt x="2796" y="141"/>
                  <a:pt x="2800" y="142"/>
                </a:cubicBezTo>
                <a:cubicBezTo>
                  <a:pt x="2802" y="139"/>
                  <a:pt x="2802" y="135"/>
                  <a:pt x="2800" y="131"/>
                </a:cubicBezTo>
                <a:lnTo>
                  <a:pt x="2792" y="131"/>
                </a:lnTo>
                <a:cubicBezTo>
                  <a:pt x="2793" y="127"/>
                  <a:pt x="2788" y="128"/>
                  <a:pt x="2789" y="125"/>
                </a:cubicBezTo>
                <a:cubicBezTo>
                  <a:pt x="2784" y="124"/>
                  <a:pt x="2780" y="130"/>
                  <a:pt x="2775" y="126"/>
                </a:cubicBezTo>
                <a:cubicBezTo>
                  <a:pt x="2774" y="124"/>
                  <a:pt x="2774" y="123"/>
                  <a:pt x="2776" y="123"/>
                </a:cubicBezTo>
                <a:cubicBezTo>
                  <a:pt x="2776" y="125"/>
                  <a:pt x="2777" y="125"/>
                  <a:pt x="2779" y="125"/>
                </a:cubicBezTo>
                <a:cubicBezTo>
                  <a:pt x="2780" y="124"/>
                  <a:pt x="2779" y="123"/>
                  <a:pt x="2780" y="123"/>
                </a:cubicBezTo>
                <a:cubicBezTo>
                  <a:pt x="2781" y="120"/>
                  <a:pt x="2779" y="120"/>
                  <a:pt x="2778" y="119"/>
                </a:cubicBezTo>
                <a:cubicBezTo>
                  <a:pt x="2782" y="120"/>
                  <a:pt x="2783" y="115"/>
                  <a:pt x="2789" y="115"/>
                </a:cubicBezTo>
                <a:lnTo>
                  <a:pt x="2789" y="118"/>
                </a:lnTo>
                <a:cubicBezTo>
                  <a:pt x="2791" y="117"/>
                  <a:pt x="2797" y="120"/>
                  <a:pt x="2797" y="116"/>
                </a:cubicBezTo>
                <a:cubicBezTo>
                  <a:pt x="2794" y="116"/>
                  <a:pt x="2790" y="117"/>
                  <a:pt x="2790" y="114"/>
                </a:cubicBezTo>
                <a:cubicBezTo>
                  <a:pt x="2796" y="114"/>
                  <a:pt x="2805" y="115"/>
                  <a:pt x="2805" y="117"/>
                </a:cubicBezTo>
                <a:cubicBezTo>
                  <a:pt x="2806" y="109"/>
                  <a:pt x="2810" y="119"/>
                  <a:pt x="2818" y="116"/>
                </a:cubicBezTo>
                <a:lnTo>
                  <a:pt x="2818" y="121"/>
                </a:lnTo>
                <a:cubicBezTo>
                  <a:pt x="2821" y="122"/>
                  <a:pt x="2821" y="120"/>
                  <a:pt x="2825" y="119"/>
                </a:cubicBezTo>
                <a:cubicBezTo>
                  <a:pt x="2826" y="124"/>
                  <a:pt x="2832" y="122"/>
                  <a:pt x="2832" y="128"/>
                </a:cubicBezTo>
                <a:cubicBezTo>
                  <a:pt x="2836" y="127"/>
                  <a:pt x="2841" y="127"/>
                  <a:pt x="2845" y="127"/>
                </a:cubicBezTo>
                <a:cubicBezTo>
                  <a:pt x="2847" y="131"/>
                  <a:pt x="2852" y="132"/>
                  <a:pt x="2854" y="134"/>
                </a:cubicBezTo>
                <a:cubicBezTo>
                  <a:pt x="2851" y="132"/>
                  <a:pt x="2860" y="129"/>
                  <a:pt x="2856" y="127"/>
                </a:cubicBezTo>
                <a:cubicBezTo>
                  <a:pt x="2855" y="129"/>
                  <a:pt x="2853" y="129"/>
                  <a:pt x="2851" y="129"/>
                </a:cubicBezTo>
                <a:cubicBezTo>
                  <a:pt x="2851" y="127"/>
                  <a:pt x="2852" y="127"/>
                  <a:pt x="2852" y="125"/>
                </a:cubicBezTo>
                <a:cubicBezTo>
                  <a:pt x="2848" y="124"/>
                  <a:pt x="2848" y="127"/>
                  <a:pt x="2845" y="127"/>
                </a:cubicBezTo>
                <a:cubicBezTo>
                  <a:pt x="2846" y="121"/>
                  <a:pt x="2840" y="122"/>
                  <a:pt x="2841" y="116"/>
                </a:cubicBezTo>
                <a:cubicBezTo>
                  <a:pt x="2845" y="119"/>
                  <a:pt x="2846" y="115"/>
                  <a:pt x="2849" y="114"/>
                </a:cubicBezTo>
                <a:cubicBezTo>
                  <a:pt x="2853" y="115"/>
                  <a:pt x="2854" y="118"/>
                  <a:pt x="2857" y="120"/>
                </a:cubicBezTo>
                <a:cubicBezTo>
                  <a:pt x="2860" y="119"/>
                  <a:pt x="2859" y="114"/>
                  <a:pt x="2861" y="113"/>
                </a:cubicBezTo>
                <a:cubicBezTo>
                  <a:pt x="2862" y="113"/>
                  <a:pt x="2862" y="113"/>
                  <a:pt x="2862" y="113"/>
                </a:cubicBezTo>
                <a:cubicBezTo>
                  <a:pt x="2867" y="115"/>
                  <a:pt x="2873" y="112"/>
                  <a:pt x="2874" y="106"/>
                </a:cubicBezTo>
                <a:cubicBezTo>
                  <a:pt x="2880" y="106"/>
                  <a:pt x="2885" y="108"/>
                  <a:pt x="2890" y="112"/>
                </a:cubicBezTo>
                <a:cubicBezTo>
                  <a:pt x="2887" y="114"/>
                  <a:pt x="2886" y="116"/>
                  <a:pt x="2889" y="119"/>
                </a:cubicBezTo>
                <a:cubicBezTo>
                  <a:pt x="2892" y="115"/>
                  <a:pt x="2896" y="118"/>
                  <a:pt x="2897" y="109"/>
                </a:cubicBezTo>
                <a:cubicBezTo>
                  <a:pt x="2896" y="108"/>
                  <a:pt x="2893" y="111"/>
                  <a:pt x="2894" y="106"/>
                </a:cubicBezTo>
                <a:cubicBezTo>
                  <a:pt x="2900" y="105"/>
                  <a:pt x="2902" y="108"/>
                  <a:pt x="2908" y="107"/>
                </a:cubicBezTo>
                <a:cubicBezTo>
                  <a:pt x="2905" y="103"/>
                  <a:pt x="2910" y="103"/>
                  <a:pt x="2910" y="99"/>
                </a:cubicBezTo>
                <a:cubicBezTo>
                  <a:pt x="2908" y="98"/>
                  <a:pt x="2906" y="99"/>
                  <a:pt x="2906" y="97"/>
                </a:cubicBezTo>
                <a:cubicBezTo>
                  <a:pt x="2907" y="96"/>
                  <a:pt x="2910" y="95"/>
                  <a:pt x="2911" y="93"/>
                </a:cubicBezTo>
                <a:cubicBezTo>
                  <a:pt x="2912" y="97"/>
                  <a:pt x="2913" y="101"/>
                  <a:pt x="2918" y="102"/>
                </a:cubicBezTo>
                <a:cubicBezTo>
                  <a:pt x="2921" y="102"/>
                  <a:pt x="2919" y="97"/>
                  <a:pt x="2923" y="99"/>
                </a:cubicBezTo>
                <a:cubicBezTo>
                  <a:pt x="2926" y="101"/>
                  <a:pt x="2927" y="106"/>
                  <a:pt x="2930" y="107"/>
                </a:cubicBezTo>
                <a:cubicBezTo>
                  <a:pt x="2934" y="104"/>
                  <a:pt x="2933" y="100"/>
                  <a:pt x="2931" y="95"/>
                </a:cubicBezTo>
                <a:cubicBezTo>
                  <a:pt x="2929" y="95"/>
                  <a:pt x="2927" y="102"/>
                  <a:pt x="2924" y="98"/>
                </a:cubicBezTo>
                <a:cubicBezTo>
                  <a:pt x="2926" y="95"/>
                  <a:pt x="2929" y="91"/>
                  <a:pt x="2930" y="88"/>
                </a:cubicBezTo>
                <a:cubicBezTo>
                  <a:pt x="2933" y="93"/>
                  <a:pt x="2936" y="95"/>
                  <a:pt x="2934" y="103"/>
                </a:cubicBezTo>
                <a:cubicBezTo>
                  <a:pt x="2939" y="103"/>
                  <a:pt x="2943" y="103"/>
                  <a:pt x="2943" y="106"/>
                </a:cubicBezTo>
                <a:cubicBezTo>
                  <a:pt x="2947" y="101"/>
                  <a:pt x="2950" y="110"/>
                  <a:pt x="2956" y="109"/>
                </a:cubicBezTo>
                <a:cubicBezTo>
                  <a:pt x="2958" y="102"/>
                  <a:pt x="2961" y="97"/>
                  <a:pt x="2964" y="90"/>
                </a:cubicBezTo>
                <a:cubicBezTo>
                  <a:pt x="2960" y="93"/>
                  <a:pt x="2955" y="93"/>
                  <a:pt x="2951" y="92"/>
                </a:cubicBezTo>
                <a:cubicBezTo>
                  <a:pt x="2951" y="90"/>
                  <a:pt x="2949" y="86"/>
                  <a:pt x="2952" y="86"/>
                </a:cubicBezTo>
                <a:cubicBezTo>
                  <a:pt x="2951" y="88"/>
                  <a:pt x="2953" y="88"/>
                  <a:pt x="2953" y="90"/>
                </a:cubicBezTo>
                <a:lnTo>
                  <a:pt x="2959" y="90"/>
                </a:lnTo>
                <a:cubicBezTo>
                  <a:pt x="2959" y="88"/>
                  <a:pt x="2958" y="86"/>
                  <a:pt x="2960" y="86"/>
                </a:cubicBezTo>
                <a:cubicBezTo>
                  <a:pt x="2965" y="91"/>
                  <a:pt x="2971" y="87"/>
                  <a:pt x="2975" y="83"/>
                </a:cubicBezTo>
                <a:cubicBezTo>
                  <a:pt x="2975" y="85"/>
                  <a:pt x="2975" y="87"/>
                  <a:pt x="2976" y="87"/>
                </a:cubicBezTo>
                <a:cubicBezTo>
                  <a:pt x="2979" y="85"/>
                  <a:pt x="2977" y="79"/>
                  <a:pt x="2981" y="79"/>
                </a:cubicBezTo>
                <a:cubicBezTo>
                  <a:pt x="2982" y="82"/>
                  <a:pt x="2983" y="84"/>
                  <a:pt x="2984" y="87"/>
                </a:cubicBezTo>
                <a:cubicBezTo>
                  <a:pt x="2984" y="84"/>
                  <a:pt x="2985" y="83"/>
                  <a:pt x="2987" y="83"/>
                </a:cubicBezTo>
                <a:cubicBezTo>
                  <a:pt x="2988" y="85"/>
                  <a:pt x="2989" y="88"/>
                  <a:pt x="2988" y="90"/>
                </a:cubicBezTo>
                <a:cubicBezTo>
                  <a:pt x="2990" y="90"/>
                  <a:pt x="2993" y="91"/>
                  <a:pt x="2993" y="89"/>
                </a:cubicBezTo>
                <a:cubicBezTo>
                  <a:pt x="2991" y="89"/>
                  <a:pt x="2991" y="86"/>
                  <a:pt x="2991" y="84"/>
                </a:cubicBezTo>
                <a:cubicBezTo>
                  <a:pt x="2995" y="82"/>
                  <a:pt x="2999" y="81"/>
                  <a:pt x="3000" y="77"/>
                </a:cubicBezTo>
                <a:cubicBezTo>
                  <a:pt x="3001" y="79"/>
                  <a:pt x="3002" y="80"/>
                  <a:pt x="3002" y="81"/>
                </a:cubicBezTo>
                <a:cubicBezTo>
                  <a:pt x="2999" y="80"/>
                  <a:pt x="3000" y="83"/>
                  <a:pt x="2997" y="82"/>
                </a:cubicBezTo>
                <a:cubicBezTo>
                  <a:pt x="2997" y="85"/>
                  <a:pt x="2997" y="88"/>
                  <a:pt x="2999" y="88"/>
                </a:cubicBezTo>
                <a:cubicBezTo>
                  <a:pt x="2999" y="86"/>
                  <a:pt x="2999" y="83"/>
                  <a:pt x="3000" y="83"/>
                </a:cubicBezTo>
                <a:cubicBezTo>
                  <a:pt x="3004" y="87"/>
                  <a:pt x="3000" y="91"/>
                  <a:pt x="3003" y="93"/>
                </a:cubicBezTo>
                <a:cubicBezTo>
                  <a:pt x="3007" y="94"/>
                  <a:pt x="3006" y="90"/>
                  <a:pt x="3009" y="90"/>
                </a:cubicBezTo>
                <a:cubicBezTo>
                  <a:pt x="3010" y="94"/>
                  <a:pt x="3008" y="95"/>
                  <a:pt x="3006" y="97"/>
                </a:cubicBezTo>
                <a:cubicBezTo>
                  <a:pt x="3004" y="94"/>
                  <a:pt x="3001" y="98"/>
                  <a:pt x="3000" y="101"/>
                </a:cubicBezTo>
                <a:cubicBezTo>
                  <a:pt x="3004" y="103"/>
                  <a:pt x="3008" y="103"/>
                  <a:pt x="3008" y="108"/>
                </a:cubicBezTo>
                <a:cubicBezTo>
                  <a:pt x="3008" y="108"/>
                  <a:pt x="3008" y="107"/>
                  <a:pt x="3008" y="107"/>
                </a:cubicBezTo>
                <a:cubicBezTo>
                  <a:pt x="3008" y="105"/>
                  <a:pt x="3010" y="103"/>
                  <a:pt x="3012" y="103"/>
                </a:cubicBezTo>
                <a:cubicBezTo>
                  <a:pt x="3014" y="104"/>
                  <a:pt x="3015" y="110"/>
                  <a:pt x="3016" y="108"/>
                </a:cubicBezTo>
                <a:cubicBezTo>
                  <a:pt x="3013" y="104"/>
                  <a:pt x="3016" y="99"/>
                  <a:pt x="3018" y="97"/>
                </a:cubicBezTo>
                <a:cubicBezTo>
                  <a:pt x="3014" y="93"/>
                  <a:pt x="3009" y="89"/>
                  <a:pt x="3004" y="85"/>
                </a:cubicBezTo>
                <a:cubicBezTo>
                  <a:pt x="3004" y="76"/>
                  <a:pt x="3011" y="75"/>
                  <a:pt x="3016" y="71"/>
                </a:cubicBezTo>
                <a:cubicBezTo>
                  <a:pt x="3017" y="76"/>
                  <a:pt x="3022" y="80"/>
                  <a:pt x="3026" y="80"/>
                </a:cubicBezTo>
                <a:cubicBezTo>
                  <a:pt x="3027" y="74"/>
                  <a:pt x="3025" y="69"/>
                  <a:pt x="3022" y="64"/>
                </a:cubicBezTo>
                <a:cubicBezTo>
                  <a:pt x="3021" y="66"/>
                  <a:pt x="3022" y="70"/>
                  <a:pt x="3017" y="69"/>
                </a:cubicBezTo>
                <a:cubicBezTo>
                  <a:pt x="3013" y="69"/>
                  <a:pt x="3017" y="61"/>
                  <a:pt x="3014" y="60"/>
                </a:cubicBezTo>
                <a:cubicBezTo>
                  <a:pt x="3014" y="64"/>
                  <a:pt x="3012" y="65"/>
                  <a:pt x="3007" y="64"/>
                </a:cubicBezTo>
                <a:cubicBezTo>
                  <a:pt x="3008" y="59"/>
                  <a:pt x="3004" y="64"/>
                  <a:pt x="3003" y="61"/>
                </a:cubicBezTo>
                <a:cubicBezTo>
                  <a:pt x="3005" y="61"/>
                  <a:pt x="3005" y="58"/>
                  <a:pt x="3005" y="56"/>
                </a:cubicBezTo>
                <a:cubicBezTo>
                  <a:pt x="3001" y="57"/>
                  <a:pt x="3003" y="52"/>
                  <a:pt x="2999" y="53"/>
                </a:cubicBezTo>
                <a:cubicBezTo>
                  <a:pt x="2999" y="57"/>
                  <a:pt x="2998" y="60"/>
                  <a:pt x="2996" y="61"/>
                </a:cubicBezTo>
                <a:cubicBezTo>
                  <a:pt x="2993" y="61"/>
                  <a:pt x="2992" y="59"/>
                  <a:pt x="2989" y="59"/>
                </a:cubicBezTo>
                <a:cubicBezTo>
                  <a:pt x="2982" y="68"/>
                  <a:pt x="2973" y="51"/>
                  <a:pt x="2962" y="57"/>
                </a:cubicBezTo>
                <a:cubicBezTo>
                  <a:pt x="2961" y="53"/>
                  <a:pt x="2962" y="50"/>
                  <a:pt x="2963" y="47"/>
                </a:cubicBezTo>
                <a:cubicBezTo>
                  <a:pt x="2967" y="48"/>
                  <a:pt x="2971" y="48"/>
                  <a:pt x="2975" y="48"/>
                </a:cubicBezTo>
                <a:cubicBezTo>
                  <a:pt x="2976" y="50"/>
                  <a:pt x="2974" y="55"/>
                  <a:pt x="2976" y="55"/>
                </a:cubicBezTo>
                <a:cubicBezTo>
                  <a:pt x="2976" y="52"/>
                  <a:pt x="2980" y="44"/>
                  <a:pt x="2976" y="49"/>
                </a:cubicBezTo>
                <a:cubicBezTo>
                  <a:pt x="2977" y="47"/>
                  <a:pt x="2973" y="44"/>
                  <a:pt x="2976" y="43"/>
                </a:cubicBezTo>
                <a:cubicBezTo>
                  <a:pt x="2985" y="52"/>
                  <a:pt x="2991" y="47"/>
                  <a:pt x="2999" y="50"/>
                </a:cubicBezTo>
                <a:cubicBezTo>
                  <a:pt x="2997" y="45"/>
                  <a:pt x="3003" y="49"/>
                  <a:pt x="3002" y="45"/>
                </a:cubicBezTo>
                <a:cubicBezTo>
                  <a:pt x="2998" y="41"/>
                  <a:pt x="2996" y="50"/>
                  <a:pt x="2991" y="46"/>
                </a:cubicBezTo>
                <a:cubicBezTo>
                  <a:pt x="2991" y="41"/>
                  <a:pt x="2995" y="38"/>
                  <a:pt x="2999" y="38"/>
                </a:cubicBezTo>
                <a:cubicBezTo>
                  <a:pt x="3000" y="43"/>
                  <a:pt x="3003" y="44"/>
                  <a:pt x="3007" y="45"/>
                </a:cubicBezTo>
                <a:cubicBezTo>
                  <a:pt x="3010" y="44"/>
                  <a:pt x="3008" y="38"/>
                  <a:pt x="3010" y="36"/>
                </a:cubicBezTo>
                <a:cubicBezTo>
                  <a:pt x="3012" y="39"/>
                  <a:pt x="3014" y="43"/>
                  <a:pt x="3013" y="47"/>
                </a:cubicBezTo>
                <a:cubicBezTo>
                  <a:pt x="3017" y="45"/>
                  <a:pt x="3017" y="48"/>
                  <a:pt x="3020" y="49"/>
                </a:cubicBezTo>
                <a:cubicBezTo>
                  <a:pt x="3022" y="47"/>
                  <a:pt x="3020" y="46"/>
                  <a:pt x="3020" y="44"/>
                </a:cubicBezTo>
                <a:cubicBezTo>
                  <a:pt x="3024" y="44"/>
                  <a:pt x="3023" y="40"/>
                  <a:pt x="3027" y="41"/>
                </a:cubicBezTo>
                <a:cubicBezTo>
                  <a:pt x="3027" y="43"/>
                  <a:pt x="3023" y="41"/>
                  <a:pt x="3024" y="45"/>
                </a:cubicBezTo>
                <a:cubicBezTo>
                  <a:pt x="3027" y="47"/>
                  <a:pt x="3030" y="50"/>
                  <a:pt x="3034" y="53"/>
                </a:cubicBezTo>
                <a:cubicBezTo>
                  <a:pt x="3036" y="50"/>
                  <a:pt x="3033" y="48"/>
                  <a:pt x="3032" y="47"/>
                </a:cubicBezTo>
                <a:cubicBezTo>
                  <a:pt x="3041" y="44"/>
                  <a:pt x="3034" y="52"/>
                  <a:pt x="3047" y="47"/>
                </a:cubicBezTo>
                <a:cubicBezTo>
                  <a:pt x="3046" y="49"/>
                  <a:pt x="3044" y="50"/>
                  <a:pt x="3045" y="54"/>
                </a:cubicBezTo>
                <a:cubicBezTo>
                  <a:pt x="3048" y="56"/>
                  <a:pt x="3052" y="57"/>
                  <a:pt x="3056" y="56"/>
                </a:cubicBezTo>
                <a:cubicBezTo>
                  <a:pt x="3057" y="52"/>
                  <a:pt x="3051" y="55"/>
                  <a:pt x="3052" y="52"/>
                </a:cubicBezTo>
                <a:cubicBezTo>
                  <a:pt x="3053" y="52"/>
                  <a:pt x="3054" y="51"/>
                  <a:pt x="3055" y="51"/>
                </a:cubicBezTo>
                <a:cubicBezTo>
                  <a:pt x="3056" y="55"/>
                  <a:pt x="3066" y="51"/>
                  <a:pt x="3067" y="55"/>
                </a:cubicBezTo>
                <a:cubicBezTo>
                  <a:pt x="3066" y="56"/>
                  <a:pt x="3063" y="56"/>
                  <a:pt x="3064" y="60"/>
                </a:cubicBezTo>
                <a:cubicBezTo>
                  <a:pt x="3073" y="59"/>
                  <a:pt x="3080" y="66"/>
                  <a:pt x="3086" y="59"/>
                </a:cubicBezTo>
                <a:cubicBezTo>
                  <a:pt x="3083" y="59"/>
                  <a:pt x="3082" y="56"/>
                  <a:pt x="3077" y="57"/>
                </a:cubicBezTo>
                <a:cubicBezTo>
                  <a:pt x="3080" y="54"/>
                  <a:pt x="3075" y="56"/>
                  <a:pt x="3076" y="53"/>
                </a:cubicBezTo>
                <a:cubicBezTo>
                  <a:pt x="3080" y="52"/>
                  <a:pt x="3084" y="50"/>
                  <a:pt x="3085" y="45"/>
                </a:cubicBezTo>
                <a:cubicBezTo>
                  <a:pt x="3086" y="46"/>
                  <a:pt x="3089" y="50"/>
                  <a:pt x="3090" y="47"/>
                </a:cubicBezTo>
                <a:cubicBezTo>
                  <a:pt x="3089" y="47"/>
                  <a:pt x="3088" y="47"/>
                  <a:pt x="3088" y="45"/>
                </a:cubicBezTo>
                <a:cubicBezTo>
                  <a:pt x="3093" y="45"/>
                  <a:pt x="3100" y="45"/>
                  <a:pt x="3095" y="49"/>
                </a:cubicBezTo>
                <a:cubicBezTo>
                  <a:pt x="3097" y="49"/>
                  <a:pt x="3097" y="47"/>
                  <a:pt x="3100" y="47"/>
                </a:cubicBezTo>
                <a:cubicBezTo>
                  <a:pt x="3100" y="54"/>
                  <a:pt x="3107" y="49"/>
                  <a:pt x="3107" y="56"/>
                </a:cubicBezTo>
                <a:cubicBezTo>
                  <a:pt x="3110" y="57"/>
                  <a:pt x="3107" y="51"/>
                  <a:pt x="3111" y="52"/>
                </a:cubicBezTo>
                <a:cubicBezTo>
                  <a:pt x="3110" y="57"/>
                  <a:pt x="3115" y="57"/>
                  <a:pt x="3116" y="62"/>
                </a:cubicBezTo>
                <a:cubicBezTo>
                  <a:pt x="3129" y="67"/>
                  <a:pt x="3136" y="60"/>
                  <a:pt x="3145" y="65"/>
                </a:cubicBezTo>
                <a:cubicBezTo>
                  <a:pt x="3147" y="62"/>
                  <a:pt x="3149" y="61"/>
                  <a:pt x="3152" y="61"/>
                </a:cubicBezTo>
                <a:cubicBezTo>
                  <a:pt x="3153" y="63"/>
                  <a:pt x="3147" y="65"/>
                  <a:pt x="3152" y="65"/>
                </a:cubicBezTo>
                <a:cubicBezTo>
                  <a:pt x="3154" y="61"/>
                  <a:pt x="3164" y="64"/>
                  <a:pt x="3169" y="63"/>
                </a:cubicBezTo>
                <a:cubicBezTo>
                  <a:pt x="3170" y="66"/>
                  <a:pt x="3170" y="69"/>
                  <a:pt x="3169" y="72"/>
                </a:cubicBezTo>
                <a:cubicBezTo>
                  <a:pt x="3173" y="73"/>
                  <a:pt x="3177" y="74"/>
                  <a:pt x="3181" y="75"/>
                </a:cubicBezTo>
                <a:cubicBezTo>
                  <a:pt x="3182" y="61"/>
                  <a:pt x="3194" y="53"/>
                  <a:pt x="3201" y="66"/>
                </a:cubicBezTo>
                <a:cubicBezTo>
                  <a:pt x="3205" y="59"/>
                  <a:pt x="3210" y="65"/>
                  <a:pt x="3218" y="61"/>
                </a:cubicBezTo>
                <a:cubicBezTo>
                  <a:pt x="3217" y="68"/>
                  <a:pt x="3223" y="60"/>
                  <a:pt x="3223" y="65"/>
                </a:cubicBezTo>
                <a:cubicBezTo>
                  <a:pt x="3219" y="65"/>
                  <a:pt x="3222" y="72"/>
                  <a:pt x="3219" y="72"/>
                </a:cubicBezTo>
                <a:cubicBezTo>
                  <a:pt x="3217" y="70"/>
                  <a:pt x="3215" y="72"/>
                  <a:pt x="3213" y="72"/>
                </a:cubicBezTo>
                <a:cubicBezTo>
                  <a:pt x="3215" y="78"/>
                  <a:pt x="3223" y="77"/>
                  <a:pt x="3226" y="83"/>
                </a:cubicBezTo>
                <a:cubicBezTo>
                  <a:pt x="3227" y="78"/>
                  <a:pt x="3223" y="73"/>
                  <a:pt x="3227" y="72"/>
                </a:cubicBezTo>
                <a:cubicBezTo>
                  <a:pt x="3231" y="74"/>
                  <a:pt x="3234" y="71"/>
                  <a:pt x="3240" y="72"/>
                </a:cubicBezTo>
                <a:cubicBezTo>
                  <a:pt x="3240" y="75"/>
                  <a:pt x="3243" y="74"/>
                  <a:pt x="3242" y="79"/>
                </a:cubicBezTo>
                <a:cubicBezTo>
                  <a:pt x="3245" y="79"/>
                  <a:pt x="3248" y="80"/>
                  <a:pt x="3251" y="83"/>
                </a:cubicBezTo>
                <a:cubicBezTo>
                  <a:pt x="3251" y="80"/>
                  <a:pt x="3255" y="81"/>
                  <a:pt x="3258" y="81"/>
                </a:cubicBezTo>
                <a:cubicBezTo>
                  <a:pt x="3259" y="89"/>
                  <a:pt x="3266" y="88"/>
                  <a:pt x="3261" y="95"/>
                </a:cubicBezTo>
                <a:cubicBezTo>
                  <a:pt x="3264" y="96"/>
                  <a:pt x="3262" y="91"/>
                  <a:pt x="3266" y="92"/>
                </a:cubicBezTo>
                <a:cubicBezTo>
                  <a:pt x="3265" y="89"/>
                  <a:pt x="3264" y="86"/>
                  <a:pt x="3265" y="83"/>
                </a:cubicBezTo>
                <a:cubicBezTo>
                  <a:pt x="3265" y="85"/>
                  <a:pt x="3272" y="85"/>
                  <a:pt x="3269" y="83"/>
                </a:cubicBezTo>
                <a:cubicBezTo>
                  <a:pt x="3266" y="84"/>
                  <a:pt x="3265" y="83"/>
                  <a:pt x="3266" y="80"/>
                </a:cubicBezTo>
                <a:cubicBezTo>
                  <a:pt x="3269" y="83"/>
                  <a:pt x="3271" y="81"/>
                  <a:pt x="3274" y="80"/>
                </a:cubicBezTo>
                <a:cubicBezTo>
                  <a:pt x="3274" y="82"/>
                  <a:pt x="3275" y="82"/>
                  <a:pt x="3275" y="84"/>
                </a:cubicBezTo>
                <a:cubicBezTo>
                  <a:pt x="3274" y="85"/>
                  <a:pt x="3272" y="86"/>
                  <a:pt x="3270" y="85"/>
                </a:cubicBezTo>
                <a:cubicBezTo>
                  <a:pt x="3270" y="85"/>
                  <a:pt x="3270" y="85"/>
                  <a:pt x="3270" y="86"/>
                </a:cubicBezTo>
                <a:cubicBezTo>
                  <a:pt x="3269" y="89"/>
                  <a:pt x="3271" y="93"/>
                  <a:pt x="3274" y="94"/>
                </a:cubicBezTo>
                <a:cubicBezTo>
                  <a:pt x="3275" y="88"/>
                  <a:pt x="3280" y="92"/>
                  <a:pt x="3282" y="87"/>
                </a:cubicBezTo>
                <a:cubicBezTo>
                  <a:pt x="3289" y="88"/>
                  <a:pt x="3289" y="95"/>
                  <a:pt x="3296" y="95"/>
                </a:cubicBezTo>
                <a:cubicBezTo>
                  <a:pt x="3298" y="94"/>
                  <a:pt x="3298" y="90"/>
                  <a:pt x="3299" y="88"/>
                </a:cubicBezTo>
                <a:cubicBezTo>
                  <a:pt x="3304" y="89"/>
                  <a:pt x="3307" y="88"/>
                  <a:pt x="3307" y="85"/>
                </a:cubicBezTo>
                <a:cubicBezTo>
                  <a:pt x="3311" y="85"/>
                  <a:pt x="3313" y="87"/>
                  <a:pt x="3311" y="90"/>
                </a:cubicBezTo>
                <a:cubicBezTo>
                  <a:pt x="3310" y="90"/>
                  <a:pt x="3309" y="88"/>
                  <a:pt x="3306" y="88"/>
                </a:cubicBezTo>
                <a:lnTo>
                  <a:pt x="3306" y="96"/>
                </a:lnTo>
                <a:cubicBezTo>
                  <a:pt x="3312" y="98"/>
                  <a:pt x="3314" y="89"/>
                  <a:pt x="3318" y="93"/>
                </a:cubicBezTo>
                <a:cubicBezTo>
                  <a:pt x="3315" y="97"/>
                  <a:pt x="3310" y="98"/>
                  <a:pt x="3307" y="101"/>
                </a:cubicBezTo>
                <a:cubicBezTo>
                  <a:pt x="3310" y="103"/>
                  <a:pt x="3309" y="108"/>
                  <a:pt x="3306" y="109"/>
                </a:cubicBezTo>
                <a:cubicBezTo>
                  <a:pt x="3300" y="105"/>
                  <a:pt x="3296" y="95"/>
                  <a:pt x="3290" y="102"/>
                </a:cubicBezTo>
                <a:cubicBezTo>
                  <a:pt x="3288" y="99"/>
                  <a:pt x="3286" y="95"/>
                  <a:pt x="3282" y="93"/>
                </a:cubicBezTo>
                <a:cubicBezTo>
                  <a:pt x="3283" y="99"/>
                  <a:pt x="3280" y="101"/>
                  <a:pt x="3279" y="104"/>
                </a:cubicBezTo>
                <a:cubicBezTo>
                  <a:pt x="3276" y="99"/>
                  <a:pt x="3273" y="102"/>
                  <a:pt x="3268" y="104"/>
                </a:cubicBezTo>
                <a:cubicBezTo>
                  <a:pt x="3267" y="102"/>
                  <a:pt x="3268" y="100"/>
                  <a:pt x="3266" y="99"/>
                </a:cubicBezTo>
                <a:cubicBezTo>
                  <a:pt x="3265" y="100"/>
                  <a:pt x="3265" y="103"/>
                  <a:pt x="3262" y="103"/>
                </a:cubicBezTo>
                <a:cubicBezTo>
                  <a:pt x="3261" y="102"/>
                  <a:pt x="3261" y="98"/>
                  <a:pt x="3261" y="96"/>
                </a:cubicBezTo>
                <a:cubicBezTo>
                  <a:pt x="3257" y="95"/>
                  <a:pt x="3257" y="93"/>
                  <a:pt x="3253" y="96"/>
                </a:cubicBezTo>
                <a:cubicBezTo>
                  <a:pt x="3251" y="98"/>
                  <a:pt x="3255" y="100"/>
                  <a:pt x="3253" y="100"/>
                </a:cubicBezTo>
                <a:cubicBezTo>
                  <a:pt x="3250" y="100"/>
                  <a:pt x="3247" y="100"/>
                  <a:pt x="3245" y="101"/>
                </a:cubicBezTo>
                <a:cubicBezTo>
                  <a:pt x="3247" y="99"/>
                  <a:pt x="3245" y="97"/>
                  <a:pt x="3244" y="96"/>
                </a:cubicBezTo>
                <a:cubicBezTo>
                  <a:pt x="3241" y="99"/>
                  <a:pt x="3234" y="97"/>
                  <a:pt x="3232" y="98"/>
                </a:cubicBezTo>
                <a:cubicBezTo>
                  <a:pt x="3230" y="101"/>
                  <a:pt x="3236" y="100"/>
                  <a:pt x="3233" y="101"/>
                </a:cubicBezTo>
                <a:cubicBezTo>
                  <a:pt x="3230" y="101"/>
                  <a:pt x="3230" y="99"/>
                  <a:pt x="3228" y="100"/>
                </a:cubicBezTo>
                <a:cubicBezTo>
                  <a:pt x="3228" y="89"/>
                  <a:pt x="3212" y="98"/>
                  <a:pt x="3210" y="91"/>
                </a:cubicBezTo>
                <a:cubicBezTo>
                  <a:pt x="3212" y="91"/>
                  <a:pt x="3213" y="91"/>
                  <a:pt x="3213" y="90"/>
                </a:cubicBezTo>
                <a:cubicBezTo>
                  <a:pt x="3209" y="88"/>
                  <a:pt x="3204" y="89"/>
                  <a:pt x="3200" y="92"/>
                </a:cubicBezTo>
                <a:cubicBezTo>
                  <a:pt x="3201" y="92"/>
                  <a:pt x="3203" y="88"/>
                  <a:pt x="3200" y="88"/>
                </a:cubicBezTo>
                <a:cubicBezTo>
                  <a:pt x="3199" y="89"/>
                  <a:pt x="3200" y="92"/>
                  <a:pt x="3197" y="91"/>
                </a:cubicBezTo>
                <a:lnTo>
                  <a:pt x="3197" y="87"/>
                </a:lnTo>
                <a:cubicBezTo>
                  <a:pt x="3192" y="87"/>
                  <a:pt x="3190" y="90"/>
                  <a:pt x="3185" y="90"/>
                </a:cubicBezTo>
                <a:cubicBezTo>
                  <a:pt x="3185" y="87"/>
                  <a:pt x="3182" y="87"/>
                  <a:pt x="3181" y="86"/>
                </a:cubicBezTo>
                <a:cubicBezTo>
                  <a:pt x="3177" y="89"/>
                  <a:pt x="3183" y="95"/>
                  <a:pt x="3177" y="95"/>
                </a:cubicBezTo>
                <a:cubicBezTo>
                  <a:pt x="3176" y="105"/>
                  <a:pt x="3178" y="115"/>
                  <a:pt x="3178" y="100"/>
                </a:cubicBezTo>
                <a:cubicBezTo>
                  <a:pt x="3181" y="100"/>
                  <a:pt x="3182" y="99"/>
                  <a:pt x="3185" y="99"/>
                </a:cubicBezTo>
                <a:cubicBezTo>
                  <a:pt x="3184" y="100"/>
                  <a:pt x="3182" y="101"/>
                  <a:pt x="3184" y="103"/>
                </a:cubicBezTo>
                <a:cubicBezTo>
                  <a:pt x="3187" y="103"/>
                  <a:pt x="3190" y="96"/>
                  <a:pt x="3193" y="99"/>
                </a:cubicBezTo>
                <a:cubicBezTo>
                  <a:pt x="3191" y="102"/>
                  <a:pt x="3189" y="105"/>
                  <a:pt x="3188" y="108"/>
                </a:cubicBezTo>
                <a:cubicBezTo>
                  <a:pt x="3192" y="110"/>
                  <a:pt x="3193" y="107"/>
                  <a:pt x="3194" y="105"/>
                </a:cubicBezTo>
                <a:cubicBezTo>
                  <a:pt x="3195" y="109"/>
                  <a:pt x="3192" y="109"/>
                  <a:pt x="3193" y="112"/>
                </a:cubicBezTo>
                <a:cubicBezTo>
                  <a:pt x="3197" y="111"/>
                  <a:pt x="3200" y="112"/>
                  <a:pt x="3203" y="114"/>
                </a:cubicBezTo>
                <a:cubicBezTo>
                  <a:pt x="3206" y="113"/>
                  <a:pt x="3205" y="110"/>
                  <a:pt x="3209" y="111"/>
                </a:cubicBezTo>
                <a:cubicBezTo>
                  <a:pt x="3211" y="113"/>
                  <a:pt x="3212" y="115"/>
                  <a:pt x="3214" y="115"/>
                </a:cubicBezTo>
                <a:cubicBezTo>
                  <a:pt x="3217" y="113"/>
                  <a:pt x="3216" y="109"/>
                  <a:pt x="3219" y="109"/>
                </a:cubicBezTo>
                <a:cubicBezTo>
                  <a:pt x="3221" y="112"/>
                  <a:pt x="3216" y="109"/>
                  <a:pt x="3217" y="113"/>
                </a:cubicBezTo>
                <a:cubicBezTo>
                  <a:pt x="3220" y="114"/>
                  <a:pt x="3220" y="108"/>
                  <a:pt x="3221" y="112"/>
                </a:cubicBezTo>
                <a:cubicBezTo>
                  <a:pt x="3220" y="113"/>
                  <a:pt x="3219" y="114"/>
                  <a:pt x="3219" y="117"/>
                </a:cubicBezTo>
                <a:cubicBezTo>
                  <a:pt x="3224" y="118"/>
                  <a:pt x="3226" y="121"/>
                  <a:pt x="3231" y="122"/>
                </a:cubicBezTo>
                <a:cubicBezTo>
                  <a:pt x="3242" y="107"/>
                  <a:pt x="3253" y="136"/>
                  <a:pt x="3270" y="126"/>
                </a:cubicBezTo>
                <a:cubicBezTo>
                  <a:pt x="3270" y="124"/>
                  <a:pt x="3270" y="122"/>
                  <a:pt x="3271" y="122"/>
                </a:cubicBezTo>
                <a:cubicBezTo>
                  <a:pt x="3279" y="119"/>
                  <a:pt x="3275" y="126"/>
                  <a:pt x="3275" y="126"/>
                </a:cubicBezTo>
                <a:cubicBezTo>
                  <a:pt x="3275" y="127"/>
                  <a:pt x="3278" y="126"/>
                  <a:pt x="3278" y="127"/>
                </a:cubicBezTo>
                <a:cubicBezTo>
                  <a:pt x="3280" y="130"/>
                  <a:pt x="3277" y="132"/>
                  <a:pt x="3278" y="135"/>
                </a:cubicBezTo>
                <a:lnTo>
                  <a:pt x="3282" y="135"/>
                </a:lnTo>
                <a:cubicBezTo>
                  <a:pt x="3284" y="129"/>
                  <a:pt x="3281" y="124"/>
                  <a:pt x="3282" y="121"/>
                </a:cubicBezTo>
                <a:cubicBezTo>
                  <a:pt x="3289" y="121"/>
                  <a:pt x="3296" y="124"/>
                  <a:pt x="3294" y="135"/>
                </a:cubicBezTo>
                <a:cubicBezTo>
                  <a:pt x="3295" y="137"/>
                  <a:pt x="3299" y="135"/>
                  <a:pt x="3298" y="138"/>
                </a:cubicBezTo>
                <a:cubicBezTo>
                  <a:pt x="3298" y="140"/>
                  <a:pt x="3297" y="141"/>
                  <a:pt x="3295" y="140"/>
                </a:cubicBezTo>
                <a:cubicBezTo>
                  <a:pt x="3295" y="144"/>
                  <a:pt x="3296" y="147"/>
                  <a:pt x="3298" y="147"/>
                </a:cubicBezTo>
                <a:cubicBezTo>
                  <a:pt x="3298" y="142"/>
                  <a:pt x="3302" y="134"/>
                  <a:pt x="3302" y="130"/>
                </a:cubicBezTo>
                <a:cubicBezTo>
                  <a:pt x="3304" y="130"/>
                  <a:pt x="3306" y="129"/>
                  <a:pt x="3306" y="131"/>
                </a:cubicBezTo>
                <a:lnTo>
                  <a:pt x="3306" y="137"/>
                </a:lnTo>
                <a:cubicBezTo>
                  <a:pt x="3318" y="138"/>
                  <a:pt x="3328" y="142"/>
                  <a:pt x="3336" y="135"/>
                </a:cubicBezTo>
                <a:cubicBezTo>
                  <a:pt x="3336" y="141"/>
                  <a:pt x="3341" y="143"/>
                  <a:pt x="3344" y="146"/>
                </a:cubicBezTo>
                <a:cubicBezTo>
                  <a:pt x="3346" y="143"/>
                  <a:pt x="3351" y="141"/>
                  <a:pt x="3355" y="142"/>
                </a:cubicBezTo>
                <a:cubicBezTo>
                  <a:pt x="3355" y="145"/>
                  <a:pt x="3358" y="144"/>
                  <a:pt x="3357" y="149"/>
                </a:cubicBezTo>
                <a:cubicBezTo>
                  <a:pt x="3364" y="146"/>
                  <a:pt x="3371" y="152"/>
                  <a:pt x="3381" y="153"/>
                </a:cubicBezTo>
                <a:cubicBezTo>
                  <a:pt x="3381" y="152"/>
                  <a:pt x="3381" y="151"/>
                  <a:pt x="3382" y="151"/>
                </a:cubicBezTo>
                <a:cubicBezTo>
                  <a:pt x="3382" y="148"/>
                  <a:pt x="3376" y="146"/>
                  <a:pt x="3380" y="142"/>
                </a:cubicBezTo>
                <a:cubicBezTo>
                  <a:pt x="3383" y="143"/>
                  <a:pt x="3386" y="143"/>
                  <a:pt x="3387" y="146"/>
                </a:cubicBezTo>
                <a:lnTo>
                  <a:pt x="3387" y="140"/>
                </a:lnTo>
                <a:cubicBezTo>
                  <a:pt x="3386" y="139"/>
                  <a:pt x="3381" y="141"/>
                  <a:pt x="3382" y="139"/>
                </a:cubicBezTo>
                <a:cubicBezTo>
                  <a:pt x="3383" y="137"/>
                  <a:pt x="3385" y="137"/>
                  <a:pt x="3387" y="137"/>
                </a:cubicBezTo>
                <a:cubicBezTo>
                  <a:pt x="3388" y="143"/>
                  <a:pt x="3393" y="145"/>
                  <a:pt x="3392" y="153"/>
                </a:cubicBezTo>
                <a:cubicBezTo>
                  <a:pt x="3394" y="153"/>
                  <a:pt x="3398" y="154"/>
                  <a:pt x="3398" y="152"/>
                </a:cubicBezTo>
                <a:cubicBezTo>
                  <a:pt x="3397" y="151"/>
                  <a:pt x="3396" y="150"/>
                  <a:pt x="3395" y="148"/>
                </a:cubicBezTo>
                <a:cubicBezTo>
                  <a:pt x="3396" y="147"/>
                  <a:pt x="3396" y="145"/>
                  <a:pt x="3397" y="143"/>
                </a:cubicBezTo>
                <a:lnTo>
                  <a:pt x="3400" y="143"/>
                </a:lnTo>
                <a:lnTo>
                  <a:pt x="3400" y="145"/>
                </a:lnTo>
                <a:cubicBezTo>
                  <a:pt x="3400" y="148"/>
                  <a:pt x="3400" y="150"/>
                  <a:pt x="3402" y="150"/>
                </a:cubicBezTo>
                <a:cubicBezTo>
                  <a:pt x="3402" y="148"/>
                  <a:pt x="3404" y="147"/>
                  <a:pt x="3405" y="147"/>
                </a:cubicBezTo>
                <a:lnTo>
                  <a:pt x="3405" y="148"/>
                </a:lnTo>
                <a:cubicBezTo>
                  <a:pt x="3403" y="149"/>
                  <a:pt x="3404" y="153"/>
                  <a:pt x="3402" y="154"/>
                </a:cubicBezTo>
                <a:cubicBezTo>
                  <a:pt x="3405" y="153"/>
                  <a:pt x="3409" y="153"/>
                  <a:pt x="3412" y="153"/>
                </a:cubicBezTo>
                <a:cubicBezTo>
                  <a:pt x="3410" y="155"/>
                  <a:pt x="3408" y="157"/>
                  <a:pt x="3404" y="156"/>
                </a:cubicBezTo>
                <a:cubicBezTo>
                  <a:pt x="3404" y="159"/>
                  <a:pt x="3403" y="162"/>
                  <a:pt x="3402" y="165"/>
                </a:cubicBezTo>
                <a:cubicBezTo>
                  <a:pt x="3407" y="164"/>
                  <a:pt x="3402" y="171"/>
                  <a:pt x="3406" y="174"/>
                </a:cubicBezTo>
                <a:cubicBezTo>
                  <a:pt x="3401" y="173"/>
                  <a:pt x="3406" y="183"/>
                  <a:pt x="3402" y="183"/>
                </a:cubicBezTo>
                <a:cubicBezTo>
                  <a:pt x="3404" y="183"/>
                  <a:pt x="3407" y="183"/>
                  <a:pt x="3407" y="186"/>
                </a:cubicBezTo>
                <a:cubicBezTo>
                  <a:pt x="3404" y="190"/>
                  <a:pt x="3402" y="190"/>
                  <a:pt x="3397" y="189"/>
                </a:cubicBezTo>
                <a:cubicBezTo>
                  <a:pt x="3397" y="193"/>
                  <a:pt x="3395" y="196"/>
                  <a:pt x="3392" y="198"/>
                </a:cubicBezTo>
                <a:cubicBezTo>
                  <a:pt x="3396" y="199"/>
                  <a:pt x="3391" y="199"/>
                  <a:pt x="3392" y="203"/>
                </a:cubicBezTo>
                <a:cubicBezTo>
                  <a:pt x="3390" y="203"/>
                  <a:pt x="3390" y="201"/>
                  <a:pt x="3388" y="202"/>
                </a:cubicBezTo>
                <a:lnTo>
                  <a:pt x="3388" y="206"/>
                </a:lnTo>
                <a:cubicBezTo>
                  <a:pt x="3393" y="204"/>
                  <a:pt x="3390" y="207"/>
                  <a:pt x="3394" y="208"/>
                </a:cubicBezTo>
                <a:lnTo>
                  <a:pt x="3394" y="202"/>
                </a:lnTo>
                <a:cubicBezTo>
                  <a:pt x="3401" y="203"/>
                  <a:pt x="3399" y="195"/>
                  <a:pt x="3403" y="192"/>
                </a:cubicBezTo>
                <a:cubicBezTo>
                  <a:pt x="3405" y="193"/>
                  <a:pt x="3407" y="194"/>
                  <a:pt x="3406" y="197"/>
                </a:cubicBezTo>
                <a:cubicBezTo>
                  <a:pt x="3404" y="197"/>
                  <a:pt x="3402" y="198"/>
                  <a:pt x="3402" y="200"/>
                </a:cubicBezTo>
                <a:cubicBezTo>
                  <a:pt x="3404" y="201"/>
                  <a:pt x="3406" y="204"/>
                  <a:pt x="3407" y="206"/>
                </a:cubicBezTo>
                <a:cubicBezTo>
                  <a:pt x="3402" y="209"/>
                  <a:pt x="3400" y="208"/>
                  <a:pt x="3396" y="205"/>
                </a:cubicBezTo>
                <a:cubicBezTo>
                  <a:pt x="3392" y="212"/>
                  <a:pt x="3404" y="211"/>
                  <a:pt x="3400" y="217"/>
                </a:cubicBezTo>
                <a:cubicBezTo>
                  <a:pt x="3404" y="215"/>
                  <a:pt x="3404" y="214"/>
                  <a:pt x="3407" y="218"/>
                </a:cubicBezTo>
                <a:cubicBezTo>
                  <a:pt x="3402" y="222"/>
                  <a:pt x="3400" y="224"/>
                  <a:pt x="3401" y="230"/>
                </a:cubicBezTo>
                <a:cubicBezTo>
                  <a:pt x="3397" y="229"/>
                  <a:pt x="3396" y="225"/>
                  <a:pt x="3394" y="223"/>
                </a:cubicBezTo>
                <a:cubicBezTo>
                  <a:pt x="3394" y="224"/>
                  <a:pt x="3394" y="226"/>
                  <a:pt x="3393" y="226"/>
                </a:cubicBezTo>
                <a:cubicBezTo>
                  <a:pt x="3390" y="222"/>
                  <a:pt x="3386" y="221"/>
                  <a:pt x="3385" y="216"/>
                </a:cubicBezTo>
                <a:cubicBezTo>
                  <a:pt x="3385" y="221"/>
                  <a:pt x="3382" y="229"/>
                  <a:pt x="3386" y="232"/>
                </a:cubicBezTo>
                <a:cubicBezTo>
                  <a:pt x="3386" y="230"/>
                  <a:pt x="3385" y="225"/>
                  <a:pt x="3387" y="226"/>
                </a:cubicBezTo>
                <a:cubicBezTo>
                  <a:pt x="3388" y="226"/>
                  <a:pt x="3392" y="224"/>
                  <a:pt x="3392" y="227"/>
                </a:cubicBezTo>
                <a:lnTo>
                  <a:pt x="3392" y="232"/>
                </a:lnTo>
                <a:cubicBezTo>
                  <a:pt x="3392" y="231"/>
                  <a:pt x="3393" y="230"/>
                  <a:pt x="3394" y="230"/>
                </a:cubicBezTo>
                <a:cubicBezTo>
                  <a:pt x="3396" y="228"/>
                  <a:pt x="3399" y="229"/>
                  <a:pt x="3401" y="232"/>
                </a:cubicBezTo>
                <a:cubicBezTo>
                  <a:pt x="3396" y="233"/>
                  <a:pt x="3392" y="236"/>
                  <a:pt x="3390" y="240"/>
                </a:cubicBezTo>
                <a:cubicBezTo>
                  <a:pt x="3390" y="243"/>
                  <a:pt x="3394" y="241"/>
                  <a:pt x="3394" y="245"/>
                </a:cubicBezTo>
                <a:cubicBezTo>
                  <a:pt x="3391" y="246"/>
                  <a:pt x="3385" y="244"/>
                  <a:pt x="3385" y="248"/>
                </a:cubicBezTo>
                <a:cubicBezTo>
                  <a:pt x="3393" y="252"/>
                  <a:pt x="3396" y="241"/>
                  <a:pt x="3404" y="240"/>
                </a:cubicBezTo>
                <a:cubicBezTo>
                  <a:pt x="3405" y="250"/>
                  <a:pt x="3404" y="260"/>
                  <a:pt x="3402" y="269"/>
                </a:cubicBezTo>
                <a:cubicBezTo>
                  <a:pt x="3403" y="268"/>
                  <a:pt x="3404" y="269"/>
                  <a:pt x="3405" y="271"/>
                </a:cubicBezTo>
                <a:cubicBezTo>
                  <a:pt x="3401" y="273"/>
                  <a:pt x="3402" y="279"/>
                  <a:pt x="3403" y="283"/>
                </a:cubicBezTo>
                <a:cubicBezTo>
                  <a:pt x="3402" y="284"/>
                  <a:pt x="3399" y="283"/>
                  <a:pt x="3399" y="285"/>
                </a:cubicBezTo>
                <a:cubicBezTo>
                  <a:pt x="3400" y="286"/>
                  <a:pt x="3403" y="285"/>
                  <a:pt x="3402" y="288"/>
                </a:cubicBezTo>
                <a:cubicBezTo>
                  <a:pt x="3402" y="288"/>
                  <a:pt x="3402" y="288"/>
                  <a:pt x="3402" y="289"/>
                </a:cubicBezTo>
                <a:cubicBezTo>
                  <a:pt x="3401" y="292"/>
                  <a:pt x="3397" y="294"/>
                  <a:pt x="3394" y="293"/>
                </a:cubicBezTo>
                <a:cubicBezTo>
                  <a:pt x="3399" y="288"/>
                  <a:pt x="3394" y="288"/>
                  <a:pt x="3394" y="282"/>
                </a:cubicBezTo>
                <a:cubicBezTo>
                  <a:pt x="3399" y="282"/>
                  <a:pt x="3398" y="276"/>
                  <a:pt x="3402" y="275"/>
                </a:cubicBezTo>
                <a:cubicBezTo>
                  <a:pt x="3399" y="275"/>
                  <a:pt x="3396" y="275"/>
                  <a:pt x="3394" y="276"/>
                </a:cubicBezTo>
                <a:lnTo>
                  <a:pt x="3394" y="272"/>
                </a:lnTo>
                <a:cubicBezTo>
                  <a:pt x="3390" y="272"/>
                  <a:pt x="3386" y="271"/>
                  <a:pt x="3384" y="273"/>
                </a:cubicBezTo>
                <a:lnTo>
                  <a:pt x="3384" y="277"/>
                </a:lnTo>
                <a:cubicBezTo>
                  <a:pt x="3386" y="276"/>
                  <a:pt x="3387" y="274"/>
                  <a:pt x="3392" y="275"/>
                </a:cubicBezTo>
                <a:cubicBezTo>
                  <a:pt x="3392" y="283"/>
                  <a:pt x="3390" y="291"/>
                  <a:pt x="3387" y="298"/>
                </a:cubicBezTo>
                <a:cubicBezTo>
                  <a:pt x="3390" y="297"/>
                  <a:pt x="3391" y="304"/>
                  <a:pt x="3393" y="300"/>
                </a:cubicBezTo>
                <a:cubicBezTo>
                  <a:pt x="3390" y="298"/>
                  <a:pt x="3394" y="295"/>
                  <a:pt x="3395" y="293"/>
                </a:cubicBezTo>
                <a:cubicBezTo>
                  <a:pt x="3398" y="294"/>
                  <a:pt x="3399" y="300"/>
                  <a:pt x="3403" y="296"/>
                </a:cubicBezTo>
                <a:cubicBezTo>
                  <a:pt x="3402" y="300"/>
                  <a:pt x="3405" y="300"/>
                  <a:pt x="3404" y="303"/>
                </a:cubicBezTo>
                <a:lnTo>
                  <a:pt x="3390" y="303"/>
                </a:lnTo>
                <a:cubicBezTo>
                  <a:pt x="3387" y="308"/>
                  <a:pt x="3389" y="313"/>
                  <a:pt x="3391" y="318"/>
                </a:cubicBezTo>
                <a:cubicBezTo>
                  <a:pt x="3394" y="317"/>
                  <a:pt x="3393" y="311"/>
                  <a:pt x="3399" y="312"/>
                </a:cubicBezTo>
                <a:cubicBezTo>
                  <a:pt x="3400" y="314"/>
                  <a:pt x="3400" y="317"/>
                  <a:pt x="3399" y="319"/>
                </a:cubicBezTo>
                <a:cubicBezTo>
                  <a:pt x="3402" y="320"/>
                  <a:pt x="3402" y="318"/>
                  <a:pt x="3404" y="318"/>
                </a:cubicBezTo>
                <a:cubicBezTo>
                  <a:pt x="3403" y="324"/>
                  <a:pt x="3406" y="326"/>
                  <a:pt x="3405" y="331"/>
                </a:cubicBezTo>
                <a:cubicBezTo>
                  <a:pt x="3402" y="331"/>
                  <a:pt x="3401" y="332"/>
                  <a:pt x="3401" y="335"/>
                </a:cubicBezTo>
                <a:cubicBezTo>
                  <a:pt x="3403" y="337"/>
                  <a:pt x="3408" y="335"/>
                  <a:pt x="3410" y="335"/>
                </a:cubicBezTo>
                <a:lnTo>
                  <a:pt x="3410" y="341"/>
                </a:lnTo>
                <a:cubicBezTo>
                  <a:pt x="3408" y="341"/>
                  <a:pt x="3408" y="337"/>
                  <a:pt x="3405" y="338"/>
                </a:cubicBezTo>
                <a:cubicBezTo>
                  <a:pt x="3407" y="345"/>
                  <a:pt x="3401" y="344"/>
                  <a:pt x="3402" y="350"/>
                </a:cubicBezTo>
                <a:cubicBezTo>
                  <a:pt x="3405" y="350"/>
                  <a:pt x="3408" y="349"/>
                  <a:pt x="3408" y="352"/>
                </a:cubicBezTo>
                <a:cubicBezTo>
                  <a:pt x="3407" y="353"/>
                  <a:pt x="3408" y="356"/>
                  <a:pt x="3406" y="356"/>
                </a:cubicBezTo>
                <a:cubicBezTo>
                  <a:pt x="3402" y="357"/>
                  <a:pt x="3404" y="351"/>
                  <a:pt x="3399" y="353"/>
                </a:cubicBezTo>
                <a:cubicBezTo>
                  <a:pt x="3401" y="358"/>
                  <a:pt x="3406" y="362"/>
                  <a:pt x="3402" y="367"/>
                </a:cubicBezTo>
                <a:lnTo>
                  <a:pt x="3402" y="362"/>
                </a:lnTo>
                <a:cubicBezTo>
                  <a:pt x="3399" y="363"/>
                  <a:pt x="3398" y="366"/>
                  <a:pt x="3398" y="371"/>
                </a:cubicBezTo>
                <a:cubicBezTo>
                  <a:pt x="3408" y="373"/>
                  <a:pt x="3409" y="386"/>
                  <a:pt x="3407" y="397"/>
                </a:cubicBezTo>
                <a:cubicBezTo>
                  <a:pt x="3404" y="395"/>
                  <a:pt x="3404" y="394"/>
                  <a:pt x="3402" y="398"/>
                </a:cubicBezTo>
                <a:cubicBezTo>
                  <a:pt x="3407" y="398"/>
                  <a:pt x="3408" y="403"/>
                  <a:pt x="3412" y="404"/>
                </a:cubicBezTo>
                <a:cubicBezTo>
                  <a:pt x="3414" y="417"/>
                  <a:pt x="3389" y="408"/>
                  <a:pt x="3399" y="419"/>
                </a:cubicBezTo>
                <a:cubicBezTo>
                  <a:pt x="3401" y="418"/>
                  <a:pt x="3400" y="415"/>
                  <a:pt x="3402" y="414"/>
                </a:cubicBezTo>
                <a:cubicBezTo>
                  <a:pt x="3405" y="418"/>
                  <a:pt x="3411" y="419"/>
                  <a:pt x="3412" y="425"/>
                </a:cubicBezTo>
                <a:cubicBezTo>
                  <a:pt x="3409" y="426"/>
                  <a:pt x="3412" y="422"/>
                  <a:pt x="3408" y="423"/>
                </a:cubicBezTo>
                <a:cubicBezTo>
                  <a:pt x="3409" y="427"/>
                  <a:pt x="3411" y="430"/>
                  <a:pt x="3412" y="434"/>
                </a:cubicBezTo>
                <a:cubicBezTo>
                  <a:pt x="3409" y="433"/>
                  <a:pt x="3410" y="435"/>
                  <a:pt x="3407" y="435"/>
                </a:cubicBezTo>
                <a:cubicBezTo>
                  <a:pt x="3407" y="438"/>
                  <a:pt x="3410" y="438"/>
                  <a:pt x="3411" y="440"/>
                </a:cubicBezTo>
                <a:cubicBezTo>
                  <a:pt x="3411" y="439"/>
                  <a:pt x="3415" y="437"/>
                  <a:pt x="3415" y="439"/>
                </a:cubicBezTo>
                <a:cubicBezTo>
                  <a:pt x="3413" y="444"/>
                  <a:pt x="3412" y="448"/>
                  <a:pt x="3412" y="453"/>
                </a:cubicBezTo>
                <a:cubicBezTo>
                  <a:pt x="3408" y="453"/>
                  <a:pt x="3407" y="458"/>
                  <a:pt x="3404" y="459"/>
                </a:cubicBezTo>
                <a:cubicBezTo>
                  <a:pt x="3406" y="462"/>
                  <a:pt x="3412" y="462"/>
                  <a:pt x="3412" y="466"/>
                </a:cubicBezTo>
                <a:cubicBezTo>
                  <a:pt x="3410" y="465"/>
                  <a:pt x="3406" y="467"/>
                  <a:pt x="3409" y="469"/>
                </a:cubicBezTo>
                <a:cubicBezTo>
                  <a:pt x="3411" y="466"/>
                  <a:pt x="3414" y="471"/>
                  <a:pt x="3414" y="474"/>
                </a:cubicBezTo>
                <a:cubicBezTo>
                  <a:pt x="3413" y="475"/>
                  <a:pt x="3411" y="476"/>
                  <a:pt x="3411" y="478"/>
                </a:cubicBezTo>
                <a:cubicBezTo>
                  <a:pt x="3413" y="480"/>
                  <a:pt x="3415" y="480"/>
                  <a:pt x="3416" y="482"/>
                </a:cubicBezTo>
                <a:cubicBezTo>
                  <a:pt x="3412" y="483"/>
                  <a:pt x="3416" y="491"/>
                  <a:pt x="3408" y="487"/>
                </a:cubicBezTo>
                <a:cubicBezTo>
                  <a:pt x="3408" y="492"/>
                  <a:pt x="3411" y="496"/>
                  <a:pt x="3415" y="497"/>
                </a:cubicBezTo>
                <a:cubicBezTo>
                  <a:pt x="3411" y="496"/>
                  <a:pt x="3413" y="500"/>
                  <a:pt x="3410" y="501"/>
                </a:cubicBezTo>
                <a:cubicBezTo>
                  <a:pt x="3408" y="500"/>
                  <a:pt x="3407" y="497"/>
                  <a:pt x="3404" y="497"/>
                </a:cubicBezTo>
                <a:cubicBezTo>
                  <a:pt x="3404" y="499"/>
                  <a:pt x="3405" y="499"/>
                  <a:pt x="3405" y="501"/>
                </a:cubicBezTo>
                <a:cubicBezTo>
                  <a:pt x="3410" y="502"/>
                  <a:pt x="3417" y="501"/>
                  <a:pt x="3418" y="507"/>
                </a:cubicBezTo>
                <a:cubicBezTo>
                  <a:pt x="3416" y="509"/>
                  <a:pt x="3410" y="507"/>
                  <a:pt x="3410" y="511"/>
                </a:cubicBezTo>
                <a:cubicBezTo>
                  <a:pt x="3412" y="511"/>
                  <a:pt x="3417" y="508"/>
                  <a:pt x="3418" y="511"/>
                </a:cubicBezTo>
                <a:cubicBezTo>
                  <a:pt x="3415" y="516"/>
                  <a:pt x="3420" y="515"/>
                  <a:pt x="3421" y="518"/>
                </a:cubicBezTo>
                <a:cubicBezTo>
                  <a:pt x="3422" y="523"/>
                  <a:pt x="3418" y="524"/>
                  <a:pt x="3417" y="529"/>
                </a:cubicBezTo>
                <a:cubicBezTo>
                  <a:pt x="3418" y="530"/>
                  <a:pt x="3422" y="529"/>
                  <a:pt x="3422" y="532"/>
                </a:cubicBezTo>
                <a:cubicBezTo>
                  <a:pt x="3421" y="533"/>
                  <a:pt x="3419" y="534"/>
                  <a:pt x="3419" y="537"/>
                </a:cubicBezTo>
                <a:cubicBezTo>
                  <a:pt x="3423" y="538"/>
                  <a:pt x="3424" y="545"/>
                  <a:pt x="3420" y="546"/>
                </a:cubicBezTo>
                <a:cubicBezTo>
                  <a:pt x="3425" y="545"/>
                  <a:pt x="3428" y="549"/>
                  <a:pt x="3431" y="546"/>
                </a:cubicBezTo>
                <a:cubicBezTo>
                  <a:pt x="3434" y="553"/>
                  <a:pt x="3428" y="552"/>
                  <a:pt x="3423" y="553"/>
                </a:cubicBezTo>
                <a:cubicBezTo>
                  <a:pt x="3421" y="559"/>
                  <a:pt x="3427" y="558"/>
                  <a:pt x="3426" y="562"/>
                </a:cubicBezTo>
                <a:cubicBezTo>
                  <a:pt x="3419" y="562"/>
                  <a:pt x="3424" y="574"/>
                  <a:pt x="3418" y="575"/>
                </a:cubicBezTo>
                <a:cubicBezTo>
                  <a:pt x="3419" y="579"/>
                  <a:pt x="3423" y="582"/>
                  <a:pt x="3426" y="582"/>
                </a:cubicBezTo>
                <a:cubicBezTo>
                  <a:pt x="3424" y="583"/>
                  <a:pt x="3419" y="588"/>
                  <a:pt x="3417" y="583"/>
                </a:cubicBezTo>
                <a:cubicBezTo>
                  <a:pt x="3414" y="586"/>
                  <a:pt x="3417" y="588"/>
                  <a:pt x="3418" y="591"/>
                </a:cubicBezTo>
                <a:cubicBezTo>
                  <a:pt x="3414" y="591"/>
                  <a:pt x="3413" y="587"/>
                  <a:pt x="3411" y="592"/>
                </a:cubicBezTo>
                <a:cubicBezTo>
                  <a:pt x="3414" y="595"/>
                  <a:pt x="3416" y="591"/>
                  <a:pt x="3420" y="592"/>
                </a:cubicBezTo>
                <a:cubicBezTo>
                  <a:pt x="3420" y="596"/>
                  <a:pt x="3423" y="596"/>
                  <a:pt x="3423" y="600"/>
                </a:cubicBezTo>
                <a:cubicBezTo>
                  <a:pt x="3418" y="604"/>
                  <a:pt x="3423" y="614"/>
                  <a:pt x="3418" y="619"/>
                </a:cubicBezTo>
                <a:cubicBezTo>
                  <a:pt x="3423" y="620"/>
                  <a:pt x="3420" y="630"/>
                  <a:pt x="3418" y="633"/>
                </a:cubicBezTo>
                <a:cubicBezTo>
                  <a:pt x="3420" y="635"/>
                  <a:pt x="3423" y="634"/>
                  <a:pt x="3422" y="638"/>
                </a:cubicBezTo>
                <a:cubicBezTo>
                  <a:pt x="3419" y="640"/>
                  <a:pt x="3415" y="640"/>
                  <a:pt x="3412" y="642"/>
                </a:cubicBezTo>
                <a:cubicBezTo>
                  <a:pt x="3414" y="642"/>
                  <a:pt x="3413" y="646"/>
                  <a:pt x="3415" y="645"/>
                </a:cubicBezTo>
                <a:cubicBezTo>
                  <a:pt x="3417" y="644"/>
                  <a:pt x="3417" y="641"/>
                  <a:pt x="3420" y="641"/>
                </a:cubicBezTo>
                <a:cubicBezTo>
                  <a:pt x="3421" y="646"/>
                  <a:pt x="3422" y="650"/>
                  <a:pt x="3421" y="655"/>
                </a:cubicBezTo>
                <a:cubicBezTo>
                  <a:pt x="3420" y="659"/>
                  <a:pt x="3412" y="656"/>
                  <a:pt x="3410" y="660"/>
                </a:cubicBezTo>
                <a:cubicBezTo>
                  <a:pt x="3411" y="663"/>
                  <a:pt x="3413" y="658"/>
                  <a:pt x="3415" y="659"/>
                </a:cubicBezTo>
                <a:cubicBezTo>
                  <a:pt x="3416" y="663"/>
                  <a:pt x="3420" y="663"/>
                  <a:pt x="3420" y="667"/>
                </a:cubicBezTo>
                <a:cubicBezTo>
                  <a:pt x="3418" y="674"/>
                  <a:pt x="3410" y="673"/>
                  <a:pt x="3405" y="676"/>
                </a:cubicBezTo>
                <a:cubicBezTo>
                  <a:pt x="3408" y="677"/>
                  <a:pt x="3411" y="679"/>
                  <a:pt x="3414" y="680"/>
                </a:cubicBezTo>
                <a:cubicBezTo>
                  <a:pt x="3416" y="679"/>
                  <a:pt x="3414" y="676"/>
                  <a:pt x="3416" y="676"/>
                </a:cubicBezTo>
                <a:lnTo>
                  <a:pt x="3420" y="676"/>
                </a:lnTo>
                <a:cubicBezTo>
                  <a:pt x="3422" y="682"/>
                  <a:pt x="3417" y="682"/>
                  <a:pt x="3418" y="688"/>
                </a:cubicBezTo>
                <a:cubicBezTo>
                  <a:pt x="3421" y="688"/>
                  <a:pt x="3424" y="690"/>
                  <a:pt x="3424" y="693"/>
                </a:cubicBezTo>
                <a:cubicBezTo>
                  <a:pt x="3421" y="695"/>
                  <a:pt x="3417" y="699"/>
                  <a:pt x="3412" y="696"/>
                </a:cubicBezTo>
                <a:lnTo>
                  <a:pt x="3412" y="698"/>
                </a:lnTo>
                <a:cubicBezTo>
                  <a:pt x="3412" y="699"/>
                  <a:pt x="3411" y="699"/>
                  <a:pt x="3411" y="700"/>
                </a:cubicBezTo>
                <a:cubicBezTo>
                  <a:pt x="3414" y="702"/>
                  <a:pt x="3418" y="696"/>
                  <a:pt x="3420" y="701"/>
                </a:cubicBezTo>
                <a:cubicBezTo>
                  <a:pt x="3419" y="709"/>
                  <a:pt x="3422" y="716"/>
                  <a:pt x="3418" y="722"/>
                </a:cubicBezTo>
                <a:cubicBezTo>
                  <a:pt x="3416" y="723"/>
                  <a:pt x="3418" y="718"/>
                  <a:pt x="3414" y="719"/>
                </a:cubicBezTo>
                <a:cubicBezTo>
                  <a:pt x="3411" y="724"/>
                  <a:pt x="3410" y="731"/>
                  <a:pt x="3411" y="737"/>
                </a:cubicBezTo>
                <a:cubicBezTo>
                  <a:pt x="3410" y="736"/>
                  <a:pt x="3408" y="737"/>
                  <a:pt x="3407" y="735"/>
                </a:cubicBezTo>
                <a:cubicBezTo>
                  <a:pt x="3406" y="733"/>
                  <a:pt x="3409" y="727"/>
                  <a:pt x="3405" y="728"/>
                </a:cubicBezTo>
                <a:cubicBezTo>
                  <a:pt x="3404" y="732"/>
                  <a:pt x="3403" y="737"/>
                  <a:pt x="3402" y="742"/>
                </a:cubicBezTo>
                <a:cubicBezTo>
                  <a:pt x="3408" y="737"/>
                  <a:pt x="3413" y="740"/>
                  <a:pt x="3418" y="735"/>
                </a:cubicBezTo>
                <a:cubicBezTo>
                  <a:pt x="3418" y="737"/>
                  <a:pt x="3420" y="736"/>
                  <a:pt x="3420" y="737"/>
                </a:cubicBezTo>
                <a:cubicBezTo>
                  <a:pt x="3420" y="740"/>
                  <a:pt x="3421" y="743"/>
                  <a:pt x="3418" y="743"/>
                </a:cubicBezTo>
                <a:cubicBezTo>
                  <a:pt x="3418" y="741"/>
                  <a:pt x="3418" y="739"/>
                  <a:pt x="3416" y="740"/>
                </a:cubicBezTo>
                <a:cubicBezTo>
                  <a:pt x="3417" y="741"/>
                  <a:pt x="3417" y="743"/>
                  <a:pt x="3416" y="744"/>
                </a:cubicBezTo>
                <a:cubicBezTo>
                  <a:pt x="3415" y="744"/>
                  <a:pt x="3414" y="744"/>
                  <a:pt x="3413" y="745"/>
                </a:cubicBezTo>
                <a:cubicBezTo>
                  <a:pt x="3412" y="746"/>
                  <a:pt x="3412" y="746"/>
                  <a:pt x="3413" y="747"/>
                </a:cubicBezTo>
                <a:cubicBezTo>
                  <a:pt x="3412" y="747"/>
                  <a:pt x="3410" y="748"/>
                  <a:pt x="3409" y="748"/>
                </a:cubicBezTo>
                <a:lnTo>
                  <a:pt x="3409" y="748"/>
                </a:lnTo>
                <a:lnTo>
                  <a:pt x="3409" y="747"/>
                </a:lnTo>
                <a:cubicBezTo>
                  <a:pt x="3408" y="747"/>
                  <a:pt x="3408" y="747"/>
                  <a:pt x="3407" y="747"/>
                </a:cubicBezTo>
                <a:lnTo>
                  <a:pt x="3407" y="749"/>
                </a:lnTo>
                <a:lnTo>
                  <a:pt x="3408" y="749"/>
                </a:lnTo>
                <a:lnTo>
                  <a:pt x="3408" y="749"/>
                </a:lnTo>
                <a:cubicBezTo>
                  <a:pt x="3407" y="749"/>
                  <a:pt x="3407" y="750"/>
                  <a:pt x="3406" y="750"/>
                </a:cubicBezTo>
                <a:cubicBezTo>
                  <a:pt x="3409" y="752"/>
                  <a:pt x="3411" y="754"/>
                  <a:pt x="3414" y="755"/>
                </a:cubicBezTo>
                <a:lnTo>
                  <a:pt x="3414" y="758"/>
                </a:lnTo>
                <a:cubicBezTo>
                  <a:pt x="3413" y="757"/>
                  <a:pt x="3412" y="757"/>
                  <a:pt x="3411" y="756"/>
                </a:cubicBezTo>
                <a:cubicBezTo>
                  <a:pt x="3411" y="759"/>
                  <a:pt x="3412" y="762"/>
                  <a:pt x="3413" y="764"/>
                </a:cubicBezTo>
                <a:cubicBezTo>
                  <a:pt x="3413" y="767"/>
                  <a:pt x="3414" y="769"/>
                  <a:pt x="3414" y="771"/>
                </a:cubicBezTo>
                <a:cubicBezTo>
                  <a:pt x="3414" y="771"/>
                  <a:pt x="3414" y="771"/>
                  <a:pt x="3414" y="771"/>
                </a:cubicBezTo>
                <a:cubicBezTo>
                  <a:pt x="3411" y="774"/>
                  <a:pt x="3414" y="774"/>
                  <a:pt x="3414" y="778"/>
                </a:cubicBezTo>
                <a:cubicBezTo>
                  <a:pt x="3416" y="778"/>
                  <a:pt x="3417" y="777"/>
                  <a:pt x="3417" y="776"/>
                </a:cubicBezTo>
                <a:cubicBezTo>
                  <a:pt x="3420" y="776"/>
                  <a:pt x="3416" y="769"/>
                  <a:pt x="3420" y="771"/>
                </a:cubicBezTo>
                <a:lnTo>
                  <a:pt x="3420" y="781"/>
                </a:lnTo>
                <a:cubicBezTo>
                  <a:pt x="3418" y="781"/>
                  <a:pt x="3418" y="782"/>
                  <a:pt x="3417" y="783"/>
                </a:cubicBezTo>
                <a:lnTo>
                  <a:pt x="3417" y="784"/>
                </a:lnTo>
                <a:lnTo>
                  <a:pt x="3417" y="783"/>
                </a:lnTo>
                <a:cubicBezTo>
                  <a:pt x="3417" y="783"/>
                  <a:pt x="3417" y="782"/>
                  <a:pt x="3417" y="782"/>
                </a:cubicBezTo>
                <a:cubicBezTo>
                  <a:pt x="3416" y="782"/>
                  <a:pt x="3415" y="782"/>
                  <a:pt x="3414" y="782"/>
                </a:cubicBezTo>
                <a:cubicBezTo>
                  <a:pt x="3410" y="780"/>
                  <a:pt x="3405" y="781"/>
                  <a:pt x="3401" y="784"/>
                </a:cubicBezTo>
                <a:cubicBezTo>
                  <a:pt x="3401" y="784"/>
                  <a:pt x="3401" y="784"/>
                  <a:pt x="3401" y="784"/>
                </a:cubicBezTo>
                <a:lnTo>
                  <a:pt x="3401" y="785"/>
                </a:lnTo>
                <a:cubicBezTo>
                  <a:pt x="3400" y="785"/>
                  <a:pt x="3400" y="786"/>
                  <a:pt x="3399" y="786"/>
                </a:cubicBezTo>
                <a:lnTo>
                  <a:pt x="3401" y="786"/>
                </a:lnTo>
                <a:cubicBezTo>
                  <a:pt x="3401" y="788"/>
                  <a:pt x="3401" y="790"/>
                  <a:pt x="3403" y="790"/>
                </a:cubicBezTo>
                <a:cubicBezTo>
                  <a:pt x="3403" y="789"/>
                  <a:pt x="3403" y="788"/>
                  <a:pt x="3403" y="786"/>
                </a:cubicBezTo>
                <a:cubicBezTo>
                  <a:pt x="3404" y="782"/>
                  <a:pt x="3416" y="783"/>
                  <a:pt x="3411" y="788"/>
                </a:cubicBezTo>
                <a:cubicBezTo>
                  <a:pt x="3410" y="787"/>
                  <a:pt x="3409" y="785"/>
                  <a:pt x="3408" y="788"/>
                </a:cubicBezTo>
                <a:cubicBezTo>
                  <a:pt x="3410" y="789"/>
                  <a:pt x="3412" y="791"/>
                  <a:pt x="3413" y="793"/>
                </a:cubicBezTo>
                <a:cubicBezTo>
                  <a:pt x="3409" y="799"/>
                  <a:pt x="3409" y="806"/>
                  <a:pt x="3413" y="812"/>
                </a:cubicBezTo>
                <a:cubicBezTo>
                  <a:pt x="3416" y="813"/>
                  <a:pt x="3422" y="811"/>
                  <a:pt x="3422" y="815"/>
                </a:cubicBezTo>
                <a:cubicBezTo>
                  <a:pt x="3417" y="815"/>
                  <a:pt x="3423" y="820"/>
                  <a:pt x="3423" y="823"/>
                </a:cubicBezTo>
                <a:cubicBezTo>
                  <a:pt x="3420" y="823"/>
                  <a:pt x="3415" y="824"/>
                  <a:pt x="3415" y="821"/>
                </a:cubicBezTo>
                <a:cubicBezTo>
                  <a:pt x="3416" y="821"/>
                  <a:pt x="3416" y="821"/>
                  <a:pt x="3416" y="821"/>
                </a:cubicBezTo>
                <a:cubicBezTo>
                  <a:pt x="3418" y="819"/>
                  <a:pt x="3418" y="817"/>
                  <a:pt x="3416" y="816"/>
                </a:cubicBezTo>
                <a:cubicBezTo>
                  <a:pt x="3414" y="818"/>
                  <a:pt x="3407" y="815"/>
                  <a:pt x="3406" y="819"/>
                </a:cubicBezTo>
                <a:cubicBezTo>
                  <a:pt x="3409" y="821"/>
                  <a:pt x="3410" y="820"/>
                  <a:pt x="3414" y="820"/>
                </a:cubicBezTo>
                <a:cubicBezTo>
                  <a:pt x="3414" y="824"/>
                  <a:pt x="3413" y="824"/>
                  <a:pt x="3415" y="827"/>
                </a:cubicBezTo>
                <a:cubicBezTo>
                  <a:pt x="3418" y="827"/>
                  <a:pt x="3421" y="823"/>
                  <a:pt x="3423" y="827"/>
                </a:cubicBezTo>
                <a:cubicBezTo>
                  <a:pt x="3422" y="829"/>
                  <a:pt x="3421" y="830"/>
                  <a:pt x="3420" y="832"/>
                </a:cubicBezTo>
                <a:cubicBezTo>
                  <a:pt x="3415" y="832"/>
                  <a:pt x="3413" y="829"/>
                  <a:pt x="3409" y="829"/>
                </a:cubicBezTo>
                <a:cubicBezTo>
                  <a:pt x="3406" y="834"/>
                  <a:pt x="3412" y="837"/>
                  <a:pt x="3413" y="840"/>
                </a:cubicBezTo>
                <a:cubicBezTo>
                  <a:pt x="3417" y="838"/>
                  <a:pt x="3420" y="837"/>
                  <a:pt x="3424" y="835"/>
                </a:cubicBezTo>
                <a:cubicBezTo>
                  <a:pt x="3424" y="838"/>
                  <a:pt x="3425" y="841"/>
                  <a:pt x="3428" y="842"/>
                </a:cubicBezTo>
                <a:cubicBezTo>
                  <a:pt x="3421" y="842"/>
                  <a:pt x="3427" y="854"/>
                  <a:pt x="3421" y="854"/>
                </a:cubicBezTo>
                <a:cubicBezTo>
                  <a:pt x="3421" y="850"/>
                  <a:pt x="3425" y="850"/>
                  <a:pt x="3424" y="845"/>
                </a:cubicBezTo>
                <a:cubicBezTo>
                  <a:pt x="3423" y="845"/>
                  <a:pt x="3422" y="844"/>
                  <a:pt x="3420" y="844"/>
                </a:cubicBezTo>
                <a:cubicBezTo>
                  <a:pt x="3420" y="845"/>
                  <a:pt x="3419" y="845"/>
                  <a:pt x="3419" y="846"/>
                </a:cubicBezTo>
                <a:cubicBezTo>
                  <a:pt x="3419" y="846"/>
                  <a:pt x="3419" y="845"/>
                  <a:pt x="3418" y="845"/>
                </a:cubicBezTo>
                <a:cubicBezTo>
                  <a:pt x="3419" y="848"/>
                  <a:pt x="3414" y="844"/>
                  <a:pt x="3414" y="847"/>
                </a:cubicBezTo>
                <a:cubicBezTo>
                  <a:pt x="3416" y="848"/>
                  <a:pt x="3417" y="848"/>
                  <a:pt x="3419" y="847"/>
                </a:cubicBezTo>
                <a:cubicBezTo>
                  <a:pt x="3418" y="850"/>
                  <a:pt x="3418" y="853"/>
                  <a:pt x="3414" y="855"/>
                </a:cubicBezTo>
                <a:cubicBezTo>
                  <a:pt x="3415" y="856"/>
                  <a:pt x="3418" y="855"/>
                  <a:pt x="3421" y="855"/>
                </a:cubicBezTo>
                <a:cubicBezTo>
                  <a:pt x="3423" y="860"/>
                  <a:pt x="3417" y="864"/>
                  <a:pt x="3418" y="872"/>
                </a:cubicBezTo>
                <a:cubicBezTo>
                  <a:pt x="3418" y="871"/>
                  <a:pt x="3417" y="871"/>
                  <a:pt x="3416" y="870"/>
                </a:cubicBezTo>
                <a:lnTo>
                  <a:pt x="3416" y="869"/>
                </a:lnTo>
                <a:cubicBezTo>
                  <a:pt x="3415" y="868"/>
                  <a:pt x="3415" y="868"/>
                  <a:pt x="3415" y="868"/>
                </a:cubicBezTo>
                <a:cubicBezTo>
                  <a:pt x="3413" y="870"/>
                  <a:pt x="3413" y="874"/>
                  <a:pt x="3411" y="876"/>
                </a:cubicBezTo>
                <a:cubicBezTo>
                  <a:pt x="3410" y="874"/>
                  <a:pt x="3411" y="872"/>
                  <a:pt x="3410" y="871"/>
                </a:cubicBezTo>
                <a:cubicBezTo>
                  <a:pt x="3409" y="874"/>
                  <a:pt x="3408" y="876"/>
                  <a:pt x="3405" y="877"/>
                </a:cubicBezTo>
                <a:cubicBezTo>
                  <a:pt x="3408" y="878"/>
                  <a:pt x="3409" y="880"/>
                  <a:pt x="3409" y="884"/>
                </a:cubicBezTo>
                <a:cubicBezTo>
                  <a:pt x="3410" y="886"/>
                  <a:pt x="3412" y="882"/>
                  <a:pt x="3412" y="884"/>
                </a:cubicBezTo>
                <a:cubicBezTo>
                  <a:pt x="3412" y="885"/>
                  <a:pt x="3412" y="885"/>
                  <a:pt x="3412" y="885"/>
                </a:cubicBezTo>
                <a:cubicBezTo>
                  <a:pt x="3412" y="886"/>
                  <a:pt x="3411" y="887"/>
                  <a:pt x="3411" y="888"/>
                </a:cubicBezTo>
                <a:cubicBezTo>
                  <a:pt x="3411" y="886"/>
                  <a:pt x="3410" y="886"/>
                  <a:pt x="3408" y="886"/>
                </a:cubicBezTo>
                <a:cubicBezTo>
                  <a:pt x="3405" y="883"/>
                  <a:pt x="3404" y="879"/>
                  <a:pt x="3405" y="875"/>
                </a:cubicBezTo>
                <a:cubicBezTo>
                  <a:pt x="3401" y="875"/>
                  <a:pt x="3403" y="880"/>
                  <a:pt x="3399" y="879"/>
                </a:cubicBezTo>
                <a:cubicBezTo>
                  <a:pt x="3401" y="887"/>
                  <a:pt x="3396" y="887"/>
                  <a:pt x="3396" y="895"/>
                </a:cubicBezTo>
                <a:cubicBezTo>
                  <a:pt x="3398" y="896"/>
                  <a:pt x="3399" y="898"/>
                  <a:pt x="3398" y="900"/>
                </a:cubicBezTo>
                <a:cubicBezTo>
                  <a:pt x="3398" y="901"/>
                  <a:pt x="3397" y="902"/>
                  <a:pt x="3397" y="904"/>
                </a:cubicBezTo>
                <a:cubicBezTo>
                  <a:pt x="3396" y="906"/>
                  <a:pt x="3395" y="909"/>
                  <a:pt x="3395" y="912"/>
                </a:cubicBezTo>
                <a:cubicBezTo>
                  <a:pt x="3396" y="914"/>
                  <a:pt x="3398" y="910"/>
                  <a:pt x="3399" y="913"/>
                </a:cubicBezTo>
                <a:cubicBezTo>
                  <a:pt x="3395" y="913"/>
                  <a:pt x="3397" y="918"/>
                  <a:pt x="3395" y="920"/>
                </a:cubicBezTo>
                <a:cubicBezTo>
                  <a:pt x="3393" y="922"/>
                  <a:pt x="3392" y="920"/>
                  <a:pt x="3391" y="918"/>
                </a:cubicBezTo>
                <a:cubicBezTo>
                  <a:pt x="3393" y="917"/>
                  <a:pt x="3394" y="910"/>
                  <a:pt x="3392" y="908"/>
                </a:cubicBezTo>
                <a:cubicBezTo>
                  <a:pt x="3389" y="909"/>
                  <a:pt x="3391" y="913"/>
                  <a:pt x="3389" y="914"/>
                </a:cubicBezTo>
                <a:cubicBezTo>
                  <a:pt x="3388" y="912"/>
                  <a:pt x="3389" y="904"/>
                  <a:pt x="3385" y="903"/>
                </a:cubicBezTo>
                <a:cubicBezTo>
                  <a:pt x="3381" y="906"/>
                  <a:pt x="3374" y="924"/>
                  <a:pt x="3382" y="921"/>
                </a:cubicBezTo>
                <a:cubicBezTo>
                  <a:pt x="3380" y="920"/>
                  <a:pt x="3382" y="916"/>
                  <a:pt x="3384" y="916"/>
                </a:cubicBezTo>
                <a:cubicBezTo>
                  <a:pt x="3381" y="922"/>
                  <a:pt x="3384" y="926"/>
                  <a:pt x="3381" y="930"/>
                </a:cubicBezTo>
                <a:cubicBezTo>
                  <a:pt x="3383" y="932"/>
                  <a:pt x="3386" y="932"/>
                  <a:pt x="3385" y="937"/>
                </a:cubicBezTo>
                <a:cubicBezTo>
                  <a:pt x="3390" y="936"/>
                  <a:pt x="3393" y="942"/>
                  <a:pt x="3397" y="938"/>
                </a:cubicBezTo>
                <a:cubicBezTo>
                  <a:pt x="3393" y="939"/>
                  <a:pt x="3396" y="931"/>
                  <a:pt x="3394" y="930"/>
                </a:cubicBezTo>
                <a:cubicBezTo>
                  <a:pt x="3394" y="931"/>
                  <a:pt x="3393" y="932"/>
                  <a:pt x="3393" y="930"/>
                </a:cubicBezTo>
                <a:cubicBezTo>
                  <a:pt x="3393" y="928"/>
                  <a:pt x="3399" y="929"/>
                  <a:pt x="3399" y="931"/>
                </a:cubicBezTo>
                <a:cubicBezTo>
                  <a:pt x="3400" y="933"/>
                  <a:pt x="3396" y="936"/>
                  <a:pt x="3399" y="937"/>
                </a:cubicBezTo>
                <a:cubicBezTo>
                  <a:pt x="3400" y="934"/>
                  <a:pt x="3402" y="933"/>
                  <a:pt x="3404" y="933"/>
                </a:cubicBezTo>
                <a:cubicBezTo>
                  <a:pt x="3403" y="936"/>
                  <a:pt x="3401" y="939"/>
                  <a:pt x="3399" y="942"/>
                </a:cubicBezTo>
                <a:cubicBezTo>
                  <a:pt x="3397" y="941"/>
                  <a:pt x="3396" y="941"/>
                  <a:pt x="3395" y="942"/>
                </a:cubicBezTo>
                <a:lnTo>
                  <a:pt x="3395" y="945"/>
                </a:lnTo>
                <a:cubicBezTo>
                  <a:pt x="3396" y="945"/>
                  <a:pt x="3397" y="946"/>
                  <a:pt x="3398" y="946"/>
                </a:cubicBezTo>
                <a:cubicBezTo>
                  <a:pt x="3398" y="947"/>
                  <a:pt x="3399" y="947"/>
                  <a:pt x="3400" y="948"/>
                </a:cubicBezTo>
                <a:cubicBezTo>
                  <a:pt x="3403" y="946"/>
                  <a:pt x="3403" y="941"/>
                  <a:pt x="3408" y="941"/>
                </a:cubicBezTo>
                <a:cubicBezTo>
                  <a:pt x="3408" y="943"/>
                  <a:pt x="3408" y="945"/>
                  <a:pt x="3410" y="944"/>
                </a:cubicBezTo>
                <a:cubicBezTo>
                  <a:pt x="3411" y="944"/>
                  <a:pt x="3412" y="944"/>
                  <a:pt x="3412" y="943"/>
                </a:cubicBezTo>
                <a:lnTo>
                  <a:pt x="3412" y="946"/>
                </a:lnTo>
                <a:cubicBezTo>
                  <a:pt x="3414" y="946"/>
                  <a:pt x="3417" y="947"/>
                  <a:pt x="3418" y="949"/>
                </a:cubicBezTo>
                <a:cubicBezTo>
                  <a:pt x="3419" y="951"/>
                  <a:pt x="3420" y="954"/>
                  <a:pt x="3422" y="956"/>
                </a:cubicBezTo>
                <a:cubicBezTo>
                  <a:pt x="3421" y="959"/>
                  <a:pt x="3420" y="966"/>
                  <a:pt x="3418" y="960"/>
                </a:cubicBezTo>
                <a:cubicBezTo>
                  <a:pt x="3419" y="957"/>
                  <a:pt x="3416" y="954"/>
                  <a:pt x="3416" y="951"/>
                </a:cubicBezTo>
                <a:cubicBezTo>
                  <a:pt x="3414" y="954"/>
                  <a:pt x="3414" y="960"/>
                  <a:pt x="3417" y="961"/>
                </a:cubicBezTo>
                <a:cubicBezTo>
                  <a:pt x="3417" y="961"/>
                  <a:pt x="3418" y="961"/>
                  <a:pt x="3418" y="960"/>
                </a:cubicBezTo>
                <a:cubicBezTo>
                  <a:pt x="3418" y="962"/>
                  <a:pt x="3417" y="967"/>
                  <a:pt x="3419" y="967"/>
                </a:cubicBezTo>
                <a:cubicBezTo>
                  <a:pt x="3422" y="965"/>
                  <a:pt x="3425" y="963"/>
                  <a:pt x="3427" y="960"/>
                </a:cubicBezTo>
                <a:cubicBezTo>
                  <a:pt x="3427" y="962"/>
                  <a:pt x="3427" y="963"/>
                  <a:pt x="3427" y="964"/>
                </a:cubicBezTo>
                <a:cubicBezTo>
                  <a:pt x="3425" y="964"/>
                  <a:pt x="3423" y="964"/>
                  <a:pt x="3425" y="965"/>
                </a:cubicBezTo>
                <a:cubicBezTo>
                  <a:pt x="3426" y="965"/>
                  <a:pt x="3426" y="967"/>
                  <a:pt x="3426" y="969"/>
                </a:cubicBezTo>
                <a:cubicBezTo>
                  <a:pt x="3427" y="969"/>
                  <a:pt x="3428" y="969"/>
                  <a:pt x="3429" y="968"/>
                </a:cubicBezTo>
                <a:cubicBezTo>
                  <a:pt x="3429" y="970"/>
                  <a:pt x="3428" y="971"/>
                  <a:pt x="3427" y="972"/>
                </a:cubicBezTo>
                <a:cubicBezTo>
                  <a:pt x="3425" y="971"/>
                  <a:pt x="3423" y="971"/>
                  <a:pt x="3421" y="970"/>
                </a:cubicBezTo>
                <a:cubicBezTo>
                  <a:pt x="3421" y="969"/>
                  <a:pt x="3421" y="967"/>
                  <a:pt x="3420" y="967"/>
                </a:cubicBezTo>
                <a:cubicBezTo>
                  <a:pt x="3419" y="968"/>
                  <a:pt x="3419" y="969"/>
                  <a:pt x="3419" y="970"/>
                </a:cubicBezTo>
                <a:cubicBezTo>
                  <a:pt x="3415" y="969"/>
                  <a:pt x="3410" y="970"/>
                  <a:pt x="3411" y="975"/>
                </a:cubicBezTo>
                <a:cubicBezTo>
                  <a:pt x="3412" y="974"/>
                  <a:pt x="3413" y="973"/>
                  <a:pt x="3415" y="973"/>
                </a:cubicBezTo>
                <a:cubicBezTo>
                  <a:pt x="3417" y="976"/>
                  <a:pt x="3418" y="980"/>
                  <a:pt x="3419" y="983"/>
                </a:cubicBezTo>
                <a:cubicBezTo>
                  <a:pt x="3418" y="984"/>
                  <a:pt x="3417" y="984"/>
                  <a:pt x="3416" y="984"/>
                </a:cubicBezTo>
                <a:cubicBezTo>
                  <a:pt x="3417" y="981"/>
                  <a:pt x="3415" y="980"/>
                  <a:pt x="3413" y="979"/>
                </a:cubicBezTo>
                <a:lnTo>
                  <a:pt x="3413" y="988"/>
                </a:lnTo>
                <a:cubicBezTo>
                  <a:pt x="3413" y="988"/>
                  <a:pt x="3414" y="988"/>
                  <a:pt x="3414" y="988"/>
                </a:cubicBezTo>
                <a:cubicBezTo>
                  <a:pt x="3413" y="989"/>
                  <a:pt x="3413" y="992"/>
                  <a:pt x="3413" y="995"/>
                </a:cubicBezTo>
                <a:cubicBezTo>
                  <a:pt x="3414" y="995"/>
                  <a:pt x="3415" y="995"/>
                  <a:pt x="3415" y="995"/>
                </a:cubicBezTo>
                <a:lnTo>
                  <a:pt x="3415" y="995"/>
                </a:lnTo>
                <a:cubicBezTo>
                  <a:pt x="3416" y="995"/>
                  <a:pt x="3416" y="996"/>
                  <a:pt x="3416" y="996"/>
                </a:cubicBezTo>
                <a:lnTo>
                  <a:pt x="3418" y="996"/>
                </a:lnTo>
                <a:lnTo>
                  <a:pt x="3418" y="997"/>
                </a:lnTo>
                <a:cubicBezTo>
                  <a:pt x="3418" y="997"/>
                  <a:pt x="3418" y="998"/>
                  <a:pt x="3418" y="998"/>
                </a:cubicBezTo>
                <a:cubicBezTo>
                  <a:pt x="3413" y="1000"/>
                  <a:pt x="3409" y="992"/>
                  <a:pt x="3406" y="998"/>
                </a:cubicBezTo>
                <a:cubicBezTo>
                  <a:pt x="3410" y="998"/>
                  <a:pt x="3412" y="1000"/>
                  <a:pt x="3416" y="999"/>
                </a:cubicBezTo>
                <a:cubicBezTo>
                  <a:pt x="3414" y="1003"/>
                  <a:pt x="3416" y="1003"/>
                  <a:pt x="3418" y="1005"/>
                </a:cubicBezTo>
                <a:cubicBezTo>
                  <a:pt x="3417" y="1006"/>
                  <a:pt x="3416" y="1006"/>
                  <a:pt x="3416" y="1007"/>
                </a:cubicBezTo>
                <a:cubicBezTo>
                  <a:pt x="3413" y="1007"/>
                  <a:pt x="3415" y="1002"/>
                  <a:pt x="3411" y="1003"/>
                </a:cubicBezTo>
                <a:cubicBezTo>
                  <a:pt x="3412" y="1005"/>
                  <a:pt x="3413" y="1007"/>
                  <a:pt x="3414" y="1009"/>
                </a:cubicBezTo>
                <a:cubicBezTo>
                  <a:pt x="3413" y="1012"/>
                  <a:pt x="3411" y="1013"/>
                  <a:pt x="3409" y="1015"/>
                </a:cubicBezTo>
                <a:cubicBezTo>
                  <a:pt x="3408" y="1015"/>
                  <a:pt x="3407" y="1015"/>
                  <a:pt x="3407" y="1015"/>
                </a:cubicBezTo>
                <a:cubicBezTo>
                  <a:pt x="3406" y="1011"/>
                  <a:pt x="3406" y="1008"/>
                  <a:pt x="3408" y="1005"/>
                </a:cubicBezTo>
                <a:cubicBezTo>
                  <a:pt x="3401" y="1009"/>
                  <a:pt x="3401" y="996"/>
                  <a:pt x="3398" y="1003"/>
                </a:cubicBezTo>
                <a:cubicBezTo>
                  <a:pt x="3403" y="1003"/>
                  <a:pt x="3397" y="1005"/>
                  <a:pt x="3398" y="1008"/>
                </a:cubicBezTo>
                <a:cubicBezTo>
                  <a:pt x="3402" y="1012"/>
                  <a:pt x="3401" y="1021"/>
                  <a:pt x="3406" y="1026"/>
                </a:cubicBezTo>
                <a:cubicBezTo>
                  <a:pt x="3405" y="1026"/>
                  <a:pt x="3405" y="1027"/>
                  <a:pt x="3404" y="1027"/>
                </a:cubicBezTo>
                <a:cubicBezTo>
                  <a:pt x="3397" y="1022"/>
                  <a:pt x="3396" y="1026"/>
                  <a:pt x="3392" y="1029"/>
                </a:cubicBezTo>
                <a:cubicBezTo>
                  <a:pt x="3387" y="1028"/>
                  <a:pt x="3389" y="1020"/>
                  <a:pt x="3384" y="1019"/>
                </a:cubicBezTo>
                <a:cubicBezTo>
                  <a:pt x="3384" y="1024"/>
                  <a:pt x="3388" y="1025"/>
                  <a:pt x="3386" y="1029"/>
                </a:cubicBezTo>
                <a:cubicBezTo>
                  <a:pt x="3382" y="1025"/>
                  <a:pt x="3380" y="1028"/>
                  <a:pt x="3379" y="1031"/>
                </a:cubicBezTo>
                <a:cubicBezTo>
                  <a:pt x="3375" y="1031"/>
                  <a:pt x="3381" y="1023"/>
                  <a:pt x="3376" y="1022"/>
                </a:cubicBezTo>
                <a:cubicBezTo>
                  <a:pt x="3375" y="1025"/>
                  <a:pt x="3373" y="1020"/>
                  <a:pt x="3371" y="1021"/>
                </a:cubicBezTo>
                <a:cubicBezTo>
                  <a:pt x="3368" y="1026"/>
                  <a:pt x="3373" y="1033"/>
                  <a:pt x="3371" y="1037"/>
                </a:cubicBezTo>
                <a:cubicBezTo>
                  <a:pt x="3370" y="1037"/>
                  <a:pt x="3369" y="1036"/>
                  <a:pt x="3368" y="1035"/>
                </a:cubicBezTo>
                <a:cubicBezTo>
                  <a:pt x="3368" y="1028"/>
                  <a:pt x="3364" y="1023"/>
                  <a:pt x="3366" y="1015"/>
                </a:cubicBezTo>
                <a:cubicBezTo>
                  <a:pt x="3362" y="1015"/>
                  <a:pt x="3364" y="1009"/>
                  <a:pt x="3362" y="1007"/>
                </a:cubicBezTo>
                <a:cubicBezTo>
                  <a:pt x="3359" y="1007"/>
                  <a:pt x="3360" y="1011"/>
                  <a:pt x="3356" y="1010"/>
                </a:cubicBezTo>
                <a:cubicBezTo>
                  <a:pt x="3355" y="1007"/>
                  <a:pt x="3357" y="1005"/>
                  <a:pt x="3354" y="1003"/>
                </a:cubicBezTo>
                <a:cubicBezTo>
                  <a:pt x="3352" y="1004"/>
                  <a:pt x="3349" y="1004"/>
                  <a:pt x="3348" y="1005"/>
                </a:cubicBezTo>
                <a:cubicBezTo>
                  <a:pt x="3349" y="1007"/>
                  <a:pt x="3354" y="1005"/>
                  <a:pt x="3354" y="1009"/>
                </a:cubicBezTo>
                <a:cubicBezTo>
                  <a:pt x="3351" y="1013"/>
                  <a:pt x="3358" y="1015"/>
                  <a:pt x="3357" y="1021"/>
                </a:cubicBezTo>
                <a:cubicBezTo>
                  <a:pt x="3355" y="1021"/>
                  <a:pt x="3354" y="1020"/>
                  <a:pt x="3352" y="1019"/>
                </a:cubicBezTo>
                <a:cubicBezTo>
                  <a:pt x="3351" y="1021"/>
                  <a:pt x="3351" y="1023"/>
                  <a:pt x="3352" y="1025"/>
                </a:cubicBezTo>
                <a:cubicBezTo>
                  <a:pt x="3348" y="1022"/>
                  <a:pt x="3348" y="1027"/>
                  <a:pt x="3347" y="1028"/>
                </a:cubicBezTo>
                <a:cubicBezTo>
                  <a:pt x="3346" y="1027"/>
                  <a:pt x="3345" y="1026"/>
                  <a:pt x="3343" y="1025"/>
                </a:cubicBezTo>
                <a:cubicBezTo>
                  <a:pt x="3345" y="1030"/>
                  <a:pt x="3347" y="1034"/>
                  <a:pt x="3344" y="1038"/>
                </a:cubicBezTo>
                <a:cubicBezTo>
                  <a:pt x="3344" y="1033"/>
                  <a:pt x="3342" y="1034"/>
                  <a:pt x="3343" y="1029"/>
                </a:cubicBezTo>
                <a:cubicBezTo>
                  <a:pt x="3340" y="1026"/>
                  <a:pt x="3339" y="1030"/>
                  <a:pt x="3336" y="1030"/>
                </a:cubicBezTo>
                <a:cubicBezTo>
                  <a:pt x="3338" y="1027"/>
                  <a:pt x="3339" y="1023"/>
                  <a:pt x="3335" y="1022"/>
                </a:cubicBezTo>
                <a:cubicBezTo>
                  <a:pt x="3329" y="1024"/>
                  <a:pt x="3334" y="1033"/>
                  <a:pt x="3330" y="1036"/>
                </a:cubicBezTo>
                <a:cubicBezTo>
                  <a:pt x="3327" y="1031"/>
                  <a:pt x="3334" y="1020"/>
                  <a:pt x="3327" y="1017"/>
                </a:cubicBezTo>
                <a:cubicBezTo>
                  <a:pt x="3327" y="1025"/>
                  <a:pt x="3322" y="1033"/>
                  <a:pt x="3315" y="1035"/>
                </a:cubicBezTo>
                <a:cubicBezTo>
                  <a:pt x="3312" y="1032"/>
                  <a:pt x="3314" y="1022"/>
                  <a:pt x="3308" y="1021"/>
                </a:cubicBezTo>
                <a:cubicBezTo>
                  <a:pt x="3307" y="1023"/>
                  <a:pt x="3307" y="1023"/>
                  <a:pt x="3306" y="1024"/>
                </a:cubicBezTo>
                <a:cubicBezTo>
                  <a:pt x="3305" y="1027"/>
                  <a:pt x="3309" y="1029"/>
                  <a:pt x="3306" y="1030"/>
                </a:cubicBezTo>
                <a:cubicBezTo>
                  <a:pt x="3303" y="1029"/>
                  <a:pt x="3303" y="1025"/>
                  <a:pt x="3301" y="1025"/>
                </a:cubicBezTo>
                <a:cubicBezTo>
                  <a:pt x="3303" y="1022"/>
                  <a:pt x="3301" y="1020"/>
                  <a:pt x="3301" y="1018"/>
                </a:cubicBezTo>
                <a:cubicBezTo>
                  <a:pt x="3299" y="1018"/>
                  <a:pt x="3298" y="1018"/>
                  <a:pt x="3297" y="1018"/>
                </a:cubicBezTo>
                <a:cubicBezTo>
                  <a:pt x="3293" y="1024"/>
                  <a:pt x="3302" y="1036"/>
                  <a:pt x="3293" y="1039"/>
                </a:cubicBezTo>
                <a:cubicBezTo>
                  <a:pt x="3294" y="1036"/>
                  <a:pt x="3296" y="1023"/>
                  <a:pt x="3290" y="1019"/>
                </a:cubicBezTo>
                <a:cubicBezTo>
                  <a:pt x="3288" y="1020"/>
                  <a:pt x="3292" y="1022"/>
                  <a:pt x="3290" y="1023"/>
                </a:cubicBezTo>
                <a:cubicBezTo>
                  <a:pt x="3282" y="1019"/>
                  <a:pt x="3287" y="1034"/>
                  <a:pt x="3282" y="1036"/>
                </a:cubicBezTo>
                <a:cubicBezTo>
                  <a:pt x="3279" y="1031"/>
                  <a:pt x="3274" y="1029"/>
                  <a:pt x="3269" y="1031"/>
                </a:cubicBezTo>
                <a:cubicBezTo>
                  <a:pt x="3269" y="1036"/>
                  <a:pt x="3268" y="1038"/>
                  <a:pt x="3266" y="1039"/>
                </a:cubicBezTo>
                <a:cubicBezTo>
                  <a:pt x="3262" y="1036"/>
                  <a:pt x="3265" y="1030"/>
                  <a:pt x="3260" y="1028"/>
                </a:cubicBezTo>
                <a:cubicBezTo>
                  <a:pt x="3260" y="1031"/>
                  <a:pt x="3262" y="1032"/>
                  <a:pt x="3262" y="1035"/>
                </a:cubicBezTo>
                <a:cubicBezTo>
                  <a:pt x="3260" y="1035"/>
                  <a:pt x="3259" y="1036"/>
                  <a:pt x="3258" y="1036"/>
                </a:cubicBezTo>
                <a:cubicBezTo>
                  <a:pt x="3258" y="1038"/>
                  <a:pt x="3258" y="1040"/>
                  <a:pt x="3257" y="1041"/>
                </a:cubicBezTo>
                <a:cubicBezTo>
                  <a:pt x="3261" y="1041"/>
                  <a:pt x="3258" y="1049"/>
                  <a:pt x="3263" y="1049"/>
                </a:cubicBezTo>
                <a:cubicBezTo>
                  <a:pt x="3260" y="1048"/>
                  <a:pt x="3260" y="1051"/>
                  <a:pt x="3258" y="1051"/>
                </a:cubicBezTo>
                <a:cubicBezTo>
                  <a:pt x="3256" y="1044"/>
                  <a:pt x="3252" y="1035"/>
                  <a:pt x="3259" y="1031"/>
                </a:cubicBezTo>
                <a:cubicBezTo>
                  <a:pt x="3253" y="1031"/>
                  <a:pt x="3256" y="1025"/>
                  <a:pt x="3258" y="1022"/>
                </a:cubicBezTo>
                <a:cubicBezTo>
                  <a:pt x="3258" y="1019"/>
                  <a:pt x="3254" y="1020"/>
                  <a:pt x="3251" y="1020"/>
                </a:cubicBezTo>
                <a:cubicBezTo>
                  <a:pt x="3252" y="1025"/>
                  <a:pt x="3258" y="1030"/>
                  <a:pt x="3250" y="1031"/>
                </a:cubicBezTo>
                <a:cubicBezTo>
                  <a:pt x="3253" y="1039"/>
                  <a:pt x="3250" y="1049"/>
                  <a:pt x="3256" y="1055"/>
                </a:cubicBezTo>
                <a:cubicBezTo>
                  <a:pt x="3257" y="1053"/>
                  <a:pt x="3258" y="1052"/>
                  <a:pt x="3260" y="1052"/>
                </a:cubicBezTo>
                <a:cubicBezTo>
                  <a:pt x="3261" y="1053"/>
                  <a:pt x="3265" y="1052"/>
                  <a:pt x="3265" y="1055"/>
                </a:cubicBezTo>
                <a:cubicBezTo>
                  <a:pt x="3263" y="1056"/>
                  <a:pt x="3267" y="1059"/>
                  <a:pt x="3263" y="1060"/>
                </a:cubicBezTo>
                <a:cubicBezTo>
                  <a:pt x="3263" y="1059"/>
                  <a:pt x="3264" y="1056"/>
                  <a:pt x="3262" y="1056"/>
                </a:cubicBezTo>
                <a:cubicBezTo>
                  <a:pt x="3261" y="1059"/>
                  <a:pt x="3261" y="1061"/>
                  <a:pt x="3259" y="1064"/>
                </a:cubicBezTo>
                <a:cubicBezTo>
                  <a:pt x="3255" y="1065"/>
                  <a:pt x="3258" y="1058"/>
                  <a:pt x="3255" y="1057"/>
                </a:cubicBezTo>
                <a:cubicBezTo>
                  <a:pt x="3256" y="1060"/>
                  <a:pt x="3253" y="1059"/>
                  <a:pt x="3251" y="1059"/>
                </a:cubicBezTo>
                <a:cubicBezTo>
                  <a:pt x="3252" y="1063"/>
                  <a:pt x="3252" y="1067"/>
                  <a:pt x="3253" y="1070"/>
                </a:cubicBezTo>
                <a:cubicBezTo>
                  <a:pt x="3251" y="1070"/>
                  <a:pt x="3250" y="1070"/>
                  <a:pt x="3249" y="1070"/>
                </a:cubicBezTo>
                <a:lnTo>
                  <a:pt x="3249" y="1074"/>
                </a:lnTo>
                <a:cubicBezTo>
                  <a:pt x="3249" y="1074"/>
                  <a:pt x="3250" y="1074"/>
                  <a:pt x="3250" y="1075"/>
                </a:cubicBezTo>
                <a:cubicBezTo>
                  <a:pt x="3252" y="1075"/>
                  <a:pt x="3252" y="1073"/>
                  <a:pt x="3253" y="1072"/>
                </a:cubicBezTo>
                <a:cubicBezTo>
                  <a:pt x="3255" y="1077"/>
                  <a:pt x="3253" y="1082"/>
                  <a:pt x="3250" y="1085"/>
                </a:cubicBezTo>
                <a:cubicBezTo>
                  <a:pt x="3252" y="1089"/>
                  <a:pt x="3254" y="1085"/>
                  <a:pt x="3256" y="1089"/>
                </a:cubicBezTo>
                <a:cubicBezTo>
                  <a:pt x="3250" y="1087"/>
                  <a:pt x="3251" y="1092"/>
                  <a:pt x="3249" y="1095"/>
                </a:cubicBezTo>
                <a:cubicBezTo>
                  <a:pt x="3246" y="1096"/>
                  <a:pt x="3249" y="1090"/>
                  <a:pt x="3245" y="1091"/>
                </a:cubicBezTo>
                <a:cubicBezTo>
                  <a:pt x="3241" y="1091"/>
                  <a:pt x="3248" y="1102"/>
                  <a:pt x="3240" y="1101"/>
                </a:cubicBezTo>
                <a:cubicBezTo>
                  <a:pt x="3240" y="1097"/>
                  <a:pt x="3240" y="1092"/>
                  <a:pt x="3237" y="1091"/>
                </a:cubicBezTo>
                <a:cubicBezTo>
                  <a:pt x="3235" y="1093"/>
                  <a:pt x="3238" y="1099"/>
                  <a:pt x="3237" y="1103"/>
                </a:cubicBezTo>
                <a:cubicBezTo>
                  <a:pt x="3243" y="1100"/>
                  <a:pt x="3246" y="1107"/>
                  <a:pt x="3248" y="1101"/>
                </a:cubicBezTo>
                <a:cubicBezTo>
                  <a:pt x="3251" y="1105"/>
                  <a:pt x="3250" y="1107"/>
                  <a:pt x="3247" y="1107"/>
                </a:cubicBezTo>
                <a:cubicBezTo>
                  <a:pt x="3250" y="1116"/>
                  <a:pt x="3249" y="1118"/>
                  <a:pt x="3251" y="1126"/>
                </a:cubicBezTo>
                <a:cubicBezTo>
                  <a:pt x="3255" y="1127"/>
                  <a:pt x="3255" y="1123"/>
                  <a:pt x="3257" y="1122"/>
                </a:cubicBezTo>
                <a:cubicBezTo>
                  <a:pt x="3259" y="1126"/>
                  <a:pt x="3260" y="1125"/>
                  <a:pt x="3259" y="1130"/>
                </a:cubicBezTo>
                <a:cubicBezTo>
                  <a:pt x="3253" y="1126"/>
                  <a:pt x="3255" y="1137"/>
                  <a:pt x="3251" y="1138"/>
                </a:cubicBezTo>
                <a:cubicBezTo>
                  <a:pt x="3253" y="1135"/>
                  <a:pt x="3248" y="1135"/>
                  <a:pt x="3247" y="1134"/>
                </a:cubicBezTo>
                <a:cubicBezTo>
                  <a:pt x="3244" y="1139"/>
                  <a:pt x="3253" y="1141"/>
                  <a:pt x="3248" y="1145"/>
                </a:cubicBezTo>
                <a:cubicBezTo>
                  <a:pt x="3249" y="1145"/>
                  <a:pt x="3249" y="1146"/>
                  <a:pt x="3249" y="1147"/>
                </a:cubicBezTo>
                <a:cubicBezTo>
                  <a:pt x="3250" y="1147"/>
                  <a:pt x="3251" y="1147"/>
                  <a:pt x="3252" y="1147"/>
                </a:cubicBezTo>
                <a:cubicBezTo>
                  <a:pt x="3253" y="1144"/>
                  <a:pt x="3250" y="1141"/>
                  <a:pt x="3252" y="1141"/>
                </a:cubicBezTo>
                <a:cubicBezTo>
                  <a:pt x="3254" y="1141"/>
                  <a:pt x="3256" y="1141"/>
                  <a:pt x="3256" y="1143"/>
                </a:cubicBezTo>
                <a:cubicBezTo>
                  <a:pt x="3256" y="1147"/>
                  <a:pt x="3252" y="1148"/>
                  <a:pt x="3251" y="1151"/>
                </a:cubicBezTo>
                <a:cubicBezTo>
                  <a:pt x="3255" y="1154"/>
                  <a:pt x="3255" y="1159"/>
                  <a:pt x="3259" y="1161"/>
                </a:cubicBezTo>
                <a:cubicBezTo>
                  <a:pt x="3256" y="1162"/>
                  <a:pt x="3256" y="1160"/>
                  <a:pt x="3253" y="1161"/>
                </a:cubicBezTo>
                <a:cubicBezTo>
                  <a:pt x="3253" y="1158"/>
                  <a:pt x="3252" y="1156"/>
                  <a:pt x="3250" y="1156"/>
                </a:cubicBezTo>
                <a:cubicBezTo>
                  <a:pt x="3248" y="1160"/>
                  <a:pt x="3254" y="1169"/>
                  <a:pt x="3251" y="1170"/>
                </a:cubicBezTo>
                <a:cubicBezTo>
                  <a:pt x="3249" y="1169"/>
                  <a:pt x="3250" y="1166"/>
                  <a:pt x="3248" y="1165"/>
                </a:cubicBezTo>
                <a:cubicBezTo>
                  <a:pt x="3245" y="1164"/>
                  <a:pt x="3243" y="1169"/>
                  <a:pt x="3243" y="1166"/>
                </a:cubicBezTo>
                <a:cubicBezTo>
                  <a:pt x="3246" y="1164"/>
                  <a:pt x="3247" y="1159"/>
                  <a:pt x="3243" y="1158"/>
                </a:cubicBezTo>
                <a:cubicBezTo>
                  <a:pt x="3245" y="1152"/>
                  <a:pt x="3243" y="1148"/>
                  <a:pt x="3247" y="1143"/>
                </a:cubicBezTo>
                <a:cubicBezTo>
                  <a:pt x="3243" y="1144"/>
                  <a:pt x="3244" y="1139"/>
                  <a:pt x="3243" y="1136"/>
                </a:cubicBezTo>
                <a:cubicBezTo>
                  <a:pt x="3240" y="1136"/>
                  <a:pt x="3237" y="1135"/>
                  <a:pt x="3235" y="1132"/>
                </a:cubicBezTo>
                <a:cubicBezTo>
                  <a:pt x="3234" y="1137"/>
                  <a:pt x="3236" y="1142"/>
                  <a:pt x="3240" y="1145"/>
                </a:cubicBezTo>
                <a:cubicBezTo>
                  <a:pt x="3240" y="1143"/>
                  <a:pt x="3240" y="1141"/>
                  <a:pt x="3242" y="1141"/>
                </a:cubicBezTo>
                <a:cubicBezTo>
                  <a:pt x="3241" y="1146"/>
                  <a:pt x="3242" y="1146"/>
                  <a:pt x="3243" y="1150"/>
                </a:cubicBezTo>
                <a:cubicBezTo>
                  <a:pt x="3236" y="1151"/>
                  <a:pt x="3246" y="1165"/>
                  <a:pt x="3240" y="1168"/>
                </a:cubicBezTo>
                <a:cubicBezTo>
                  <a:pt x="3235" y="1165"/>
                  <a:pt x="3229" y="1170"/>
                  <a:pt x="3226" y="1165"/>
                </a:cubicBezTo>
                <a:lnTo>
                  <a:pt x="3225" y="1155"/>
                </a:lnTo>
                <a:cubicBezTo>
                  <a:pt x="3217" y="1158"/>
                  <a:pt x="3226" y="1166"/>
                  <a:pt x="3221" y="1170"/>
                </a:cubicBezTo>
                <a:cubicBezTo>
                  <a:pt x="3223" y="1172"/>
                  <a:pt x="3227" y="1170"/>
                  <a:pt x="3230" y="1169"/>
                </a:cubicBezTo>
                <a:cubicBezTo>
                  <a:pt x="3229" y="1172"/>
                  <a:pt x="3231" y="1172"/>
                  <a:pt x="3231" y="1174"/>
                </a:cubicBezTo>
                <a:cubicBezTo>
                  <a:pt x="3235" y="1173"/>
                  <a:pt x="3237" y="1171"/>
                  <a:pt x="3241" y="1170"/>
                </a:cubicBezTo>
                <a:cubicBezTo>
                  <a:pt x="3245" y="1172"/>
                  <a:pt x="3250" y="1172"/>
                  <a:pt x="3255" y="1174"/>
                </a:cubicBezTo>
                <a:cubicBezTo>
                  <a:pt x="3249" y="1175"/>
                  <a:pt x="3252" y="1180"/>
                  <a:pt x="3253" y="1185"/>
                </a:cubicBezTo>
                <a:cubicBezTo>
                  <a:pt x="3251" y="1185"/>
                  <a:pt x="3247" y="1184"/>
                  <a:pt x="3249" y="1187"/>
                </a:cubicBezTo>
                <a:cubicBezTo>
                  <a:pt x="3256" y="1187"/>
                  <a:pt x="3253" y="1201"/>
                  <a:pt x="3259" y="1203"/>
                </a:cubicBezTo>
                <a:cubicBezTo>
                  <a:pt x="3256" y="1192"/>
                  <a:pt x="3257" y="1184"/>
                  <a:pt x="3255" y="1174"/>
                </a:cubicBezTo>
                <a:cubicBezTo>
                  <a:pt x="3258" y="1175"/>
                  <a:pt x="3260" y="1179"/>
                  <a:pt x="3261" y="1182"/>
                </a:cubicBezTo>
                <a:cubicBezTo>
                  <a:pt x="3263" y="1178"/>
                  <a:pt x="3265" y="1173"/>
                  <a:pt x="3265" y="1168"/>
                </a:cubicBezTo>
                <a:cubicBezTo>
                  <a:pt x="3269" y="1170"/>
                  <a:pt x="3268" y="1177"/>
                  <a:pt x="3273" y="1178"/>
                </a:cubicBezTo>
                <a:cubicBezTo>
                  <a:pt x="3276" y="1179"/>
                  <a:pt x="3273" y="1173"/>
                  <a:pt x="3275" y="1173"/>
                </a:cubicBezTo>
                <a:cubicBezTo>
                  <a:pt x="3276" y="1175"/>
                  <a:pt x="3277" y="1178"/>
                  <a:pt x="3280" y="1178"/>
                </a:cubicBezTo>
                <a:cubicBezTo>
                  <a:pt x="3282" y="1177"/>
                  <a:pt x="3283" y="1175"/>
                  <a:pt x="3286" y="1175"/>
                </a:cubicBezTo>
                <a:cubicBezTo>
                  <a:pt x="3289" y="1179"/>
                  <a:pt x="3285" y="1183"/>
                  <a:pt x="3285" y="1187"/>
                </a:cubicBezTo>
                <a:cubicBezTo>
                  <a:pt x="3289" y="1188"/>
                  <a:pt x="3286" y="1182"/>
                  <a:pt x="3290" y="1183"/>
                </a:cubicBezTo>
                <a:cubicBezTo>
                  <a:pt x="3287" y="1188"/>
                  <a:pt x="3288" y="1186"/>
                  <a:pt x="3290" y="1191"/>
                </a:cubicBezTo>
                <a:cubicBezTo>
                  <a:pt x="3281" y="1193"/>
                  <a:pt x="3285" y="1180"/>
                  <a:pt x="3278" y="1179"/>
                </a:cubicBezTo>
                <a:cubicBezTo>
                  <a:pt x="3277" y="1180"/>
                  <a:pt x="3277" y="1182"/>
                  <a:pt x="3275" y="1183"/>
                </a:cubicBezTo>
                <a:cubicBezTo>
                  <a:pt x="3275" y="1178"/>
                  <a:pt x="3268" y="1181"/>
                  <a:pt x="3267" y="1176"/>
                </a:cubicBezTo>
                <a:cubicBezTo>
                  <a:pt x="3267" y="1177"/>
                  <a:pt x="3267" y="1177"/>
                  <a:pt x="3267" y="1177"/>
                </a:cubicBezTo>
                <a:cubicBezTo>
                  <a:pt x="3266" y="1181"/>
                  <a:pt x="3263" y="1184"/>
                  <a:pt x="3259" y="1183"/>
                </a:cubicBezTo>
                <a:cubicBezTo>
                  <a:pt x="3261" y="1189"/>
                  <a:pt x="3257" y="1193"/>
                  <a:pt x="3264" y="1193"/>
                </a:cubicBezTo>
                <a:cubicBezTo>
                  <a:pt x="3263" y="1190"/>
                  <a:pt x="3261" y="1188"/>
                  <a:pt x="3265" y="1187"/>
                </a:cubicBezTo>
                <a:cubicBezTo>
                  <a:pt x="3269" y="1189"/>
                  <a:pt x="3268" y="1195"/>
                  <a:pt x="3268" y="1199"/>
                </a:cubicBezTo>
                <a:cubicBezTo>
                  <a:pt x="3271" y="1200"/>
                  <a:pt x="3273" y="1200"/>
                  <a:pt x="3276" y="1200"/>
                </a:cubicBezTo>
                <a:cubicBezTo>
                  <a:pt x="3270" y="1198"/>
                  <a:pt x="3273" y="1184"/>
                  <a:pt x="3281" y="1182"/>
                </a:cubicBezTo>
                <a:cubicBezTo>
                  <a:pt x="3280" y="1185"/>
                  <a:pt x="3278" y="1186"/>
                  <a:pt x="3278" y="1189"/>
                </a:cubicBezTo>
                <a:cubicBezTo>
                  <a:pt x="3280" y="1191"/>
                  <a:pt x="3282" y="1191"/>
                  <a:pt x="3284" y="1189"/>
                </a:cubicBezTo>
                <a:cubicBezTo>
                  <a:pt x="3284" y="1191"/>
                  <a:pt x="3285" y="1191"/>
                  <a:pt x="3285" y="1193"/>
                </a:cubicBezTo>
                <a:cubicBezTo>
                  <a:pt x="3283" y="1194"/>
                  <a:pt x="3282" y="1191"/>
                  <a:pt x="3281" y="1192"/>
                </a:cubicBezTo>
                <a:cubicBezTo>
                  <a:pt x="3280" y="1193"/>
                  <a:pt x="3279" y="1199"/>
                  <a:pt x="3281" y="1200"/>
                </a:cubicBezTo>
                <a:cubicBezTo>
                  <a:pt x="3283" y="1199"/>
                  <a:pt x="3286" y="1197"/>
                  <a:pt x="3288" y="1196"/>
                </a:cubicBezTo>
                <a:cubicBezTo>
                  <a:pt x="3289" y="1199"/>
                  <a:pt x="3291" y="1200"/>
                  <a:pt x="3291" y="1204"/>
                </a:cubicBezTo>
                <a:cubicBezTo>
                  <a:pt x="3288" y="1207"/>
                  <a:pt x="3290" y="1214"/>
                  <a:pt x="3292" y="1217"/>
                </a:cubicBezTo>
                <a:cubicBezTo>
                  <a:pt x="3295" y="1218"/>
                  <a:pt x="3298" y="1217"/>
                  <a:pt x="3301" y="1217"/>
                </a:cubicBezTo>
                <a:cubicBezTo>
                  <a:pt x="3300" y="1212"/>
                  <a:pt x="3299" y="1208"/>
                  <a:pt x="3298" y="1204"/>
                </a:cubicBezTo>
                <a:cubicBezTo>
                  <a:pt x="3300" y="1204"/>
                  <a:pt x="3301" y="1204"/>
                  <a:pt x="3302" y="1204"/>
                </a:cubicBezTo>
                <a:cubicBezTo>
                  <a:pt x="3302" y="1208"/>
                  <a:pt x="3305" y="1209"/>
                  <a:pt x="3305" y="1212"/>
                </a:cubicBezTo>
                <a:cubicBezTo>
                  <a:pt x="3298" y="1217"/>
                  <a:pt x="3303" y="1225"/>
                  <a:pt x="3299" y="1230"/>
                </a:cubicBezTo>
                <a:cubicBezTo>
                  <a:pt x="3295" y="1229"/>
                  <a:pt x="3300" y="1224"/>
                  <a:pt x="3297" y="1222"/>
                </a:cubicBezTo>
                <a:cubicBezTo>
                  <a:pt x="3295" y="1224"/>
                  <a:pt x="3297" y="1228"/>
                  <a:pt x="3293" y="1228"/>
                </a:cubicBezTo>
                <a:cubicBezTo>
                  <a:pt x="3292" y="1225"/>
                  <a:pt x="3294" y="1225"/>
                  <a:pt x="3294" y="1222"/>
                </a:cubicBezTo>
                <a:cubicBezTo>
                  <a:pt x="3293" y="1222"/>
                  <a:pt x="3290" y="1222"/>
                  <a:pt x="3288" y="1222"/>
                </a:cubicBezTo>
                <a:cubicBezTo>
                  <a:pt x="3289" y="1228"/>
                  <a:pt x="3293" y="1234"/>
                  <a:pt x="3287" y="1237"/>
                </a:cubicBezTo>
                <a:cubicBezTo>
                  <a:pt x="3286" y="1231"/>
                  <a:pt x="3284" y="1225"/>
                  <a:pt x="3282" y="1220"/>
                </a:cubicBezTo>
                <a:cubicBezTo>
                  <a:pt x="3279" y="1222"/>
                  <a:pt x="3283" y="1230"/>
                  <a:pt x="3277" y="1232"/>
                </a:cubicBezTo>
                <a:cubicBezTo>
                  <a:pt x="3277" y="1226"/>
                  <a:pt x="3269" y="1229"/>
                  <a:pt x="3267" y="1231"/>
                </a:cubicBezTo>
                <a:cubicBezTo>
                  <a:pt x="3263" y="1224"/>
                  <a:pt x="3272" y="1213"/>
                  <a:pt x="3261" y="1212"/>
                </a:cubicBezTo>
                <a:cubicBezTo>
                  <a:pt x="3261" y="1216"/>
                  <a:pt x="3261" y="1221"/>
                  <a:pt x="3254" y="1218"/>
                </a:cubicBezTo>
                <a:cubicBezTo>
                  <a:pt x="3255" y="1225"/>
                  <a:pt x="3256" y="1232"/>
                  <a:pt x="3258" y="1239"/>
                </a:cubicBezTo>
                <a:cubicBezTo>
                  <a:pt x="3257" y="1239"/>
                  <a:pt x="3257" y="1240"/>
                  <a:pt x="3256" y="1240"/>
                </a:cubicBezTo>
                <a:cubicBezTo>
                  <a:pt x="3253" y="1240"/>
                  <a:pt x="3255" y="1236"/>
                  <a:pt x="3251" y="1237"/>
                </a:cubicBezTo>
                <a:cubicBezTo>
                  <a:pt x="3250" y="1243"/>
                  <a:pt x="3254" y="1242"/>
                  <a:pt x="3250" y="1248"/>
                </a:cubicBezTo>
                <a:cubicBezTo>
                  <a:pt x="3255" y="1249"/>
                  <a:pt x="3253" y="1243"/>
                  <a:pt x="3256" y="1241"/>
                </a:cubicBezTo>
                <a:cubicBezTo>
                  <a:pt x="3262" y="1250"/>
                  <a:pt x="3263" y="1261"/>
                  <a:pt x="3259" y="1271"/>
                </a:cubicBezTo>
                <a:cubicBezTo>
                  <a:pt x="3256" y="1269"/>
                  <a:pt x="3259" y="1265"/>
                  <a:pt x="3258" y="1264"/>
                </a:cubicBezTo>
                <a:cubicBezTo>
                  <a:pt x="3250" y="1271"/>
                  <a:pt x="3262" y="1285"/>
                  <a:pt x="3256" y="1293"/>
                </a:cubicBezTo>
                <a:cubicBezTo>
                  <a:pt x="3258" y="1296"/>
                  <a:pt x="3262" y="1302"/>
                  <a:pt x="3258" y="1305"/>
                </a:cubicBezTo>
                <a:cubicBezTo>
                  <a:pt x="3256" y="1298"/>
                  <a:pt x="3253" y="1292"/>
                  <a:pt x="3249" y="1286"/>
                </a:cubicBezTo>
                <a:cubicBezTo>
                  <a:pt x="3249" y="1288"/>
                  <a:pt x="3246" y="1287"/>
                  <a:pt x="3247" y="1290"/>
                </a:cubicBezTo>
                <a:cubicBezTo>
                  <a:pt x="3247" y="1293"/>
                  <a:pt x="3250" y="1291"/>
                  <a:pt x="3250" y="1293"/>
                </a:cubicBezTo>
                <a:cubicBezTo>
                  <a:pt x="3248" y="1293"/>
                  <a:pt x="3251" y="1298"/>
                  <a:pt x="3247" y="1297"/>
                </a:cubicBezTo>
                <a:cubicBezTo>
                  <a:pt x="3250" y="1299"/>
                  <a:pt x="3251" y="1303"/>
                  <a:pt x="3251" y="1306"/>
                </a:cubicBezTo>
                <a:cubicBezTo>
                  <a:pt x="3248" y="1307"/>
                  <a:pt x="3245" y="1304"/>
                  <a:pt x="3245" y="1308"/>
                </a:cubicBezTo>
                <a:cubicBezTo>
                  <a:pt x="3246" y="1309"/>
                  <a:pt x="3250" y="1309"/>
                  <a:pt x="3252" y="1311"/>
                </a:cubicBezTo>
                <a:cubicBezTo>
                  <a:pt x="3253" y="1315"/>
                  <a:pt x="3250" y="1316"/>
                  <a:pt x="3251" y="1320"/>
                </a:cubicBezTo>
                <a:cubicBezTo>
                  <a:pt x="3248" y="1320"/>
                  <a:pt x="3247" y="1322"/>
                  <a:pt x="3246" y="1324"/>
                </a:cubicBezTo>
                <a:cubicBezTo>
                  <a:pt x="3249" y="1324"/>
                  <a:pt x="3249" y="1322"/>
                  <a:pt x="3252" y="1323"/>
                </a:cubicBezTo>
                <a:cubicBezTo>
                  <a:pt x="3253" y="1323"/>
                  <a:pt x="3252" y="1325"/>
                  <a:pt x="3253" y="1325"/>
                </a:cubicBezTo>
                <a:cubicBezTo>
                  <a:pt x="3253" y="1318"/>
                  <a:pt x="3259" y="1318"/>
                  <a:pt x="3254" y="1314"/>
                </a:cubicBezTo>
                <a:cubicBezTo>
                  <a:pt x="3255" y="1313"/>
                  <a:pt x="3254" y="1309"/>
                  <a:pt x="3256" y="1309"/>
                </a:cubicBezTo>
                <a:cubicBezTo>
                  <a:pt x="3259" y="1311"/>
                  <a:pt x="3258" y="1315"/>
                  <a:pt x="3261" y="1316"/>
                </a:cubicBezTo>
                <a:cubicBezTo>
                  <a:pt x="3262" y="1313"/>
                  <a:pt x="3263" y="1315"/>
                  <a:pt x="3266" y="1314"/>
                </a:cubicBezTo>
                <a:cubicBezTo>
                  <a:pt x="3265" y="1323"/>
                  <a:pt x="3273" y="1326"/>
                  <a:pt x="3269" y="1334"/>
                </a:cubicBezTo>
                <a:cubicBezTo>
                  <a:pt x="3267" y="1333"/>
                  <a:pt x="3266" y="1333"/>
                  <a:pt x="3266" y="1330"/>
                </a:cubicBezTo>
                <a:cubicBezTo>
                  <a:pt x="3265" y="1327"/>
                  <a:pt x="3267" y="1328"/>
                  <a:pt x="3267" y="1324"/>
                </a:cubicBezTo>
                <a:cubicBezTo>
                  <a:pt x="3265" y="1324"/>
                  <a:pt x="3265" y="1321"/>
                  <a:pt x="3263" y="1320"/>
                </a:cubicBezTo>
                <a:cubicBezTo>
                  <a:pt x="3262" y="1324"/>
                  <a:pt x="3264" y="1324"/>
                  <a:pt x="3265" y="1328"/>
                </a:cubicBezTo>
                <a:cubicBezTo>
                  <a:pt x="3260" y="1327"/>
                  <a:pt x="3263" y="1334"/>
                  <a:pt x="3261" y="1336"/>
                </a:cubicBezTo>
                <a:cubicBezTo>
                  <a:pt x="3259" y="1330"/>
                  <a:pt x="3258" y="1332"/>
                  <a:pt x="3254" y="1334"/>
                </a:cubicBezTo>
                <a:cubicBezTo>
                  <a:pt x="3252" y="1332"/>
                  <a:pt x="3252" y="1329"/>
                  <a:pt x="3252" y="1327"/>
                </a:cubicBezTo>
                <a:cubicBezTo>
                  <a:pt x="3250" y="1328"/>
                  <a:pt x="3248" y="1324"/>
                  <a:pt x="3248" y="1327"/>
                </a:cubicBezTo>
                <a:cubicBezTo>
                  <a:pt x="3251" y="1329"/>
                  <a:pt x="3247" y="1331"/>
                  <a:pt x="3248" y="1332"/>
                </a:cubicBezTo>
                <a:cubicBezTo>
                  <a:pt x="3246" y="1331"/>
                  <a:pt x="3244" y="1331"/>
                  <a:pt x="3243" y="1332"/>
                </a:cubicBezTo>
                <a:cubicBezTo>
                  <a:pt x="3244" y="1338"/>
                  <a:pt x="3247" y="1342"/>
                  <a:pt x="3249" y="1347"/>
                </a:cubicBezTo>
                <a:cubicBezTo>
                  <a:pt x="3249" y="1346"/>
                  <a:pt x="3249" y="1344"/>
                  <a:pt x="3251" y="1344"/>
                </a:cubicBezTo>
                <a:cubicBezTo>
                  <a:pt x="3251" y="1344"/>
                  <a:pt x="3251" y="1345"/>
                  <a:pt x="3251" y="1345"/>
                </a:cubicBezTo>
                <a:cubicBezTo>
                  <a:pt x="3251" y="1350"/>
                  <a:pt x="3254" y="1354"/>
                  <a:pt x="3258" y="1355"/>
                </a:cubicBezTo>
                <a:cubicBezTo>
                  <a:pt x="3256" y="1352"/>
                  <a:pt x="3255" y="1348"/>
                  <a:pt x="3252" y="1346"/>
                </a:cubicBezTo>
                <a:cubicBezTo>
                  <a:pt x="3254" y="1344"/>
                  <a:pt x="3257" y="1342"/>
                  <a:pt x="3258" y="1338"/>
                </a:cubicBezTo>
                <a:cubicBezTo>
                  <a:pt x="3263" y="1337"/>
                  <a:pt x="3260" y="1347"/>
                  <a:pt x="3264" y="1347"/>
                </a:cubicBezTo>
                <a:cubicBezTo>
                  <a:pt x="3268" y="1345"/>
                  <a:pt x="3263" y="1341"/>
                  <a:pt x="3266" y="1338"/>
                </a:cubicBezTo>
                <a:cubicBezTo>
                  <a:pt x="3268" y="1339"/>
                  <a:pt x="3268" y="1342"/>
                  <a:pt x="3268" y="1344"/>
                </a:cubicBezTo>
                <a:cubicBezTo>
                  <a:pt x="3264" y="1348"/>
                  <a:pt x="3266" y="1353"/>
                  <a:pt x="3269" y="1358"/>
                </a:cubicBezTo>
                <a:cubicBezTo>
                  <a:pt x="3267" y="1358"/>
                  <a:pt x="3267" y="1357"/>
                  <a:pt x="3266" y="1357"/>
                </a:cubicBezTo>
                <a:cubicBezTo>
                  <a:pt x="3265" y="1360"/>
                  <a:pt x="3268" y="1359"/>
                  <a:pt x="3268" y="1361"/>
                </a:cubicBezTo>
                <a:cubicBezTo>
                  <a:pt x="3262" y="1362"/>
                  <a:pt x="3263" y="1376"/>
                  <a:pt x="3265" y="1377"/>
                </a:cubicBezTo>
                <a:cubicBezTo>
                  <a:pt x="3266" y="1375"/>
                  <a:pt x="3267" y="1372"/>
                  <a:pt x="3268" y="1370"/>
                </a:cubicBezTo>
                <a:cubicBezTo>
                  <a:pt x="3264" y="1370"/>
                  <a:pt x="3268" y="1363"/>
                  <a:pt x="3270" y="1362"/>
                </a:cubicBezTo>
                <a:cubicBezTo>
                  <a:pt x="3272" y="1366"/>
                  <a:pt x="3272" y="1371"/>
                  <a:pt x="3269" y="1375"/>
                </a:cubicBezTo>
                <a:cubicBezTo>
                  <a:pt x="3270" y="1375"/>
                  <a:pt x="3271" y="1376"/>
                  <a:pt x="3271" y="1377"/>
                </a:cubicBezTo>
                <a:cubicBezTo>
                  <a:pt x="3274" y="1377"/>
                  <a:pt x="3276" y="1372"/>
                  <a:pt x="3278" y="1376"/>
                </a:cubicBezTo>
                <a:cubicBezTo>
                  <a:pt x="3277" y="1379"/>
                  <a:pt x="3278" y="1383"/>
                  <a:pt x="3276" y="1384"/>
                </a:cubicBezTo>
                <a:cubicBezTo>
                  <a:pt x="3281" y="1387"/>
                  <a:pt x="3281" y="1394"/>
                  <a:pt x="3274" y="1394"/>
                </a:cubicBezTo>
                <a:cubicBezTo>
                  <a:pt x="3273" y="1391"/>
                  <a:pt x="3272" y="1388"/>
                  <a:pt x="3270" y="1387"/>
                </a:cubicBezTo>
                <a:cubicBezTo>
                  <a:pt x="3267" y="1382"/>
                  <a:pt x="3263" y="1381"/>
                  <a:pt x="3259" y="1376"/>
                </a:cubicBezTo>
                <a:cubicBezTo>
                  <a:pt x="3257" y="1387"/>
                  <a:pt x="3260" y="1413"/>
                  <a:pt x="3275" y="1407"/>
                </a:cubicBezTo>
                <a:cubicBezTo>
                  <a:pt x="3276" y="1410"/>
                  <a:pt x="3274" y="1410"/>
                  <a:pt x="3274" y="1413"/>
                </a:cubicBezTo>
                <a:cubicBezTo>
                  <a:pt x="3276" y="1413"/>
                  <a:pt x="3278" y="1412"/>
                  <a:pt x="3278" y="1414"/>
                </a:cubicBezTo>
                <a:cubicBezTo>
                  <a:pt x="3274" y="1414"/>
                  <a:pt x="3279" y="1420"/>
                  <a:pt x="3277" y="1421"/>
                </a:cubicBezTo>
                <a:cubicBezTo>
                  <a:pt x="3273" y="1418"/>
                  <a:pt x="3272" y="1413"/>
                  <a:pt x="3267" y="1411"/>
                </a:cubicBezTo>
                <a:cubicBezTo>
                  <a:pt x="3266" y="1420"/>
                  <a:pt x="3271" y="1424"/>
                  <a:pt x="3268" y="1427"/>
                </a:cubicBezTo>
                <a:cubicBezTo>
                  <a:pt x="3268" y="1425"/>
                  <a:pt x="3266" y="1423"/>
                  <a:pt x="3268" y="1421"/>
                </a:cubicBezTo>
                <a:cubicBezTo>
                  <a:pt x="3264" y="1418"/>
                  <a:pt x="3261" y="1415"/>
                  <a:pt x="3259" y="1410"/>
                </a:cubicBezTo>
                <a:cubicBezTo>
                  <a:pt x="3256" y="1413"/>
                  <a:pt x="3251" y="1416"/>
                  <a:pt x="3246" y="1417"/>
                </a:cubicBezTo>
                <a:cubicBezTo>
                  <a:pt x="3247" y="1421"/>
                  <a:pt x="3247" y="1424"/>
                  <a:pt x="3251" y="1424"/>
                </a:cubicBezTo>
                <a:cubicBezTo>
                  <a:pt x="3251" y="1418"/>
                  <a:pt x="3257" y="1424"/>
                  <a:pt x="3259" y="1422"/>
                </a:cubicBezTo>
                <a:cubicBezTo>
                  <a:pt x="3255" y="1422"/>
                  <a:pt x="3254" y="1419"/>
                  <a:pt x="3253" y="1415"/>
                </a:cubicBezTo>
                <a:cubicBezTo>
                  <a:pt x="3254" y="1415"/>
                  <a:pt x="3255" y="1414"/>
                  <a:pt x="3255" y="1414"/>
                </a:cubicBezTo>
                <a:cubicBezTo>
                  <a:pt x="3258" y="1417"/>
                  <a:pt x="3258" y="1421"/>
                  <a:pt x="3264" y="1418"/>
                </a:cubicBezTo>
                <a:cubicBezTo>
                  <a:pt x="3265" y="1424"/>
                  <a:pt x="3265" y="1425"/>
                  <a:pt x="3262" y="1428"/>
                </a:cubicBezTo>
                <a:cubicBezTo>
                  <a:pt x="3263" y="1430"/>
                  <a:pt x="3266" y="1429"/>
                  <a:pt x="3266" y="1432"/>
                </a:cubicBezTo>
                <a:cubicBezTo>
                  <a:pt x="3267" y="1436"/>
                  <a:pt x="3263" y="1434"/>
                  <a:pt x="3263" y="1437"/>
                </a:cubicBezTo>
                <a:cubicBezTo>
                  <a:pt x="3264" y="1437"/>
                  <a:pt x="3264" y="1438"/>
                  <a:pt x="3264" y="1439"/>
                </a:cubicBezTo>
                <a:cubicBezTo>
                  <a:pt x="3268" y="1441"/>
                  <a:pt x="3265" y="1435"/>
                  <a:pt x="3267" y="1435"/>
                </a:cubicBezTo>
                <a:cubicBezTo>
                  <a:pt x="3271" y="1436"/>
                  <a:pt x="3273" y="1433"/>
                  <a:pt x="3275" y="1435"/>
                </a:cubicBezTo>
                <a:cubicBezTo>
                  <a:pt x="3275" y="1435"/>
                  <a:pt x="3275" y="1435"/>
                  <a:pt x="3275" y="1435"/>
                </a:cubicBezTo>
                <a:cubicBezTo>
                  <a:pt x="3274" y="1438"/>
                  <a:pt x="3274" y="1441"/>
                  <a:pt x="3277" y="1443"/>
                </a:cubicBezTo>
                <a:cubicBezTo>
                  <a:pt x="3280" y="1439"/>
                  <a:pt x="3275" y="1432"/>
                  <a:pt x="3279" y="1429"/>
                </a:cubicBezTo>
                <a:cubicBezTo>
                  <a:pt x="3279" y="1433"/>
                  <a:pt x="3281" y="1435"/>
                  <a:pt x="3283" y="1438"/>
                </a:cubicBezTo>
                <a:cubicBezTo>
                  <a:pt x="3284" y="1434"/>
                  <a:pt x="3280" y="1430"/>
                  <a:pt x="3282" y="1429"/>
                </a:cubicBezTo>
                <a:cubicBezTo>
                  <a:pt x="3284" y="1430"/>
                  <a:pt x="3285" y="1432"/>
                  <a:pt x="3284" y="1434"/>
                </a:cubicBezTo>
                <a:cubicBezTo>
                  <a:pt x="3295" y="1437"/>
                  <a:pt x="3289" y="1425"/>
                  <a:pt x="3290" y="1420"/>
                </a:cubicBezTo>
                <a:cubicBezTo>
                  <a:pt x="3294" y="1425"/>
                  <a:pt x="3293" y="1431"/>
                  <a:pt x="3296" y="1433"/>
                </a:cubicBezTo>
                <a:cubicBezTo>
                  <a:pt x="3298" y="1431"/>
                  <a:pt x="3295" y="1427"/>
                  <a:pt x="3299" y="1424"/>
                </a:cubicBezTo>
                <a:cubicBezTo>
                  <a:pt x="3304" y="1429"/>
                  <a:pt x="3303" y="1419"/>
                  <a:pt x="3307" y="1419"/>
                </a:cubicBezTo>
                <a:cubicBezTo>
                  <a:pt x="3309" y="1420"/>
                  <a:pt x="3308" y="1425"/>
                  <a:pt x="3311" y="1425"/>
                </a:cubicBezTo>
                <a:cubicBezTo>
                  <a:pt x="3312" y="1424"/>
                  <a:pt x="3312" y="1424"/>
                  <a:pt x="3313" y="1424"/>
                </a:cubicBezTo>
                <a:cubicBezTo>
                  <a:pt x="3315" y="1415"/>
                  <a:pt x="3308" y="1410"/>
                  <a:pt x="3307" y="1405"/>
                </a:cubicBezTo>
                <a:cubicBezTo>
                  <a:pt x="3306" y="1403"/>
                  <a:pt x="3308" y="1400"/>
                  <a:pt x="3307" y="1398"/>
                </a:cubicBezTo>
                <a:cubicBezTo>
                  <a:pt x="3307" y="1396"/>
                  <a:pt x="3303" y="1394"/>
                  <a:pt x="3303" y="1393"/>
                </a:cubicBezTo>
                <a:cubicBezTo>
                  <a:pt x="3303" y="1391"/>
                  <a:pt x="3312" y="1388"/>
                  <a:pt x="3304" y="1387"/>
                </a:cubicBezTo>
                <a:cubicBezTo>
                  <a:pt x="3303" y="1390"/>
                  <a:pt x="3302" y="1394"/>
                  <a:pt x="3301" y="1397"/>
                </a:cubicBezTo>
                <a:cubicBezTo>
                  <a:pt x="3301" y="1397"/>
                  <a:pt x="3301" y="1397"/>
                  <a:pt x="3301" y="1397"/>
                </a:cubicBezTo>
                <a:cubicBezTo>
                  <a:pt x="3300" y="1393"/>
                  <a:pt x="3296" y="1392"/>
                  <a:pt x="3293" y="1393"/>
                </a:cubicBezTo>
                <a:cubicBezTo>
                  <a:pt x="3293" y="1392"/>
                  <a:pt x="3292" y="1392"/>
                  <a:pt x="3292" y="1391"/>
                </a:cubicBezTo>
                <a:cubicBezTo>
                  <a:pt x="3299" y="1391"/>
                  <a:pt x="3294" y="1380"/>
                  <a:pt x="3302" y="1381"/>
                </a:cubicBezTo>
                <a:cubicBezTo>
                  <a:pt x="3302" y="1379"/>
                  <a:pt x="3302" y="1377"/>
                  <a:pt x="3301" y="1375"/>
                </a:cubicBezTo>
                <a:cubicBezTo>
                  <a:pt x="3302" y="1374"/>
                  <a:pt x="3304" y="1374"/>
                  <a:pt x="3306" y="1374"/>
                </a:cubicBezTo>
                <a:cubicBezTo>
                  <a:pt x="3308" y="1376"/>
                  <a:pt x="3305" y="1377"/>
                  <a:pt x="3307" y="1379"/>
                </a:cubicBezTo>
                <a:cubicBezTo>
                  <a:pt x="3316" y="1376"/>
                  <a:pt x="3307" y="1364"/>
                  <a:pt x="3310" y="1360"/>
                </a:cubicBezTo>
                <a:cubicBezTo>
                  <a:pt x="3315" y="1368"/>
                  <a:pt x="3315" y="1378"/>
                  <a:pt x="3311" y="1386"/>
                </a:cubicBezTo>
                <a:cubicBezTo>
                  <a:pt x="3314" y="1387"/>
                  <a:pt x="3316" y="1383"/>
                  <a:pt x="3316" y="1386"/>
                </a:cubicBezTo>
                <a:cubicBezTo>
                  <a:pt x="3315" y="1389"/>
                  <a:pt x="3316" y="1391"/>
                  <a:pt x="3318" y="1392"/>
                </a:cubicBezTo>
                <a:cubicBezTo>
                  <a:pt x="3319" y="1391"/>
                  <a:pt x="3319" y="1388"/>
                  <a:pt x="3322" y="1389"/>
                </a:cubicBezTo>
                <a:cubicBezTo>
                  <a:pt x="3322" y="1390"/>
                  <a:pt x="3323" y="1390"/>
                  <a:pt x="3323" y="1391"/>
                </a:cubicBezTo>
                <a:cubicBezTo>
                  <a:pt x="3321" y="1391"/>
                  <a:pt x="3322" y="1395"/>
                  <a:pt x="3321" y="1395"/>
                </a:cubicBezTo>
                <a:cubicBezTo>
                  <a:pt x="3319" y="1391"/>
                  <a:pt x="3317" y="1396"/>
                  <a:pt x="3315" y="1396"/>
                </a:cubicBezTo>
                <a:cubicBezTo>
                  <a:pt x="3315" y="1399"/>
                  <a:pt x="3317" y="1399"/>
                  <a:pt x="3317" y="1403"/>
                </a:cubicBezTo>
                <a:cubicBezTo>
                  <a:pt x="3315" y="1402"/>
                  <a:pt x="3311" y="1404"/>
                  <a:pt x="3312" y="1402"/>
                </a:cubicBezTo>
                <a:cubicBezTo>
                  <a:pt x="3312" y="1399"/>
                  <a:pt x="3315" y="1399"/>
                  <a:pt x="3315" y="1397"/>
                </a:cubicBezTo>
                <a:cubicBezTo>
                  <a:pt x="3312" y="1396"/>
                  <a:pt x="3313" y="1391"/>
                  <a:pt x="3309" y="1392"/>
                </a:cubicBezTo>
                <a:cubicBezTo>
                  <a:pt x="3309" y="1398"/>
                  <a:pt x="3311" y="1400"/>
                  <a:pt x="3311" y="1405"/>
                </a:cubicBezTo>
                <a:cubicBezTo>
                  <a:pt x="3317" y="1407"/>
                  <a:pt x="3330" y="1407"/>
                  <a:pt x="3326" y="1400"/>
                </a:cubicBezTo>
                <a:cubicBezTo>
                  <a:pt x="3336" y="1403"/>
                  <a:pt x="3323" y="1413"/>
                  <a:pt x="3324" y="1422"/>
                </a:cubicBezTo>
                <a:cubicBezTo>
                  <a:pt x="3327" y="1423"/>
                  <a:pt x="3330" y="1424"/>
                  <a:pt x="3332" y="1427"/>
                </a:cubicBezTo>
                <a:cubicBezTo>
                  <a:pt x="3331" y="1427"/>
                  <a:pt x="3331" y="1428"/>
                  <a:pt x="3331" y="1429"/>
                </a:cubicBezTo>
                <a:cubicBezTo>
                  <a:pt x="3329" y="1427"/>
                  <a:pt x="3326" y="1429"/>
                  <a:pt x="3326" y="1432"/>
                </a:cubicBezTo>
                <a:cubicBezTo>
                  <a:pt x="3330" y="1438"/>
                  <a:pt x="3323" y="1439"/>
                  <a:pt x="3325" y="1448"/>
                </a:cubicBezTo>
                <a:lnTo>
                  <a:pt x="3330" y="1448"/>
                </a:lnTo>
                <a:cubicBezTo>
                  <a:pt x="3330" y="1445"/>
                  <a:pt x="3329" y="1444"/>
                  <a:pt x="3331" y="1442"/>
                </a:cubicBezTo>
                <a:cubicBezTo>
                  <a:pt x="3334" y="1443"/>
                  <a:pt x="3334" y="1446"/>
                  <a:pt x="3335" y="1448"/>
                </a:cubicBezTo>
                <a:cubicBezTo>
                  <a:pt x="3340" y="1449"/>
                  <a:pt x="3336" y="1443"/>
                  <a:pt x="3340" y="1443"/>
                </a:cubicBezTo>
                <a:cubicBezTo>
                  <a:pt x="3341" y="1444"/>
                  <a:pt x="3341" y="1444"/>
                  <a:pt x="3341" y="1444"/>
                </a:cubicBezTo>
                <a:cubicBezTo>
                  <a:pt x="3343" y="1447"/>
                  <a:pt x="3342" y="1450"/>
                  <a:pt x="3340" y="1452"/>
                </a:cubicBezTo>
                <a:cubicBezTo>
                  <a:pt x="3338" y="1453"/>
                  <a:pt x="3334" y="1449"/>
                  <a:pt x="3332" y="1452"/>
                </a:cubicBezTo>
                <a:cubicBezTo>
                  <a:pt x="3337" y="1452"/>
                  <a:pt x="3336" y="1455"/>
                  <a:pt x="3337" y="1457"/>
                </a:cubicBezTo>
                <a:cubicBezTo>
                  <a:pt x="3341" y="1457"/>
                  <a:pt x="3341" y="1458"/>
                  <a:pt x="3344" y="1458"/>
                </a:cubicBezTo>
                <a:cubicBezTo>
                  <a:pt x="3345" y="1456"/>
                  <a:pt x="3343" y="1450"/>
                  <a:pt x="3347" y="1453"/>
                </a:cubicBezTo>
                <a:cubicBezTo>
                  <a:pt x="3348" y="1449"/>
                  <a:pt x="3344" y="1452"/>
                  <a:pt x="3345" y="1447"/>
                </a:cubicBezTo>
                <a:cubicBezTo>
                  <a:pt x="3351" y="1449"/>
                  <a:pt x="3348" y="1443"/>
                  <a:pt x="3350" y="1442"/>
                </a:cubicBezTo>
                <a:cubicBezTo>
                  <a:pt x="3352" y="1442"/>
                  <a:pt x="3353" y="1442"/>
                  <a:pt x="3354" y="1444"/>
                </a:cubicBezTo>
                <a:cubicBezTo>
                  <a:pt x="3354" y="1449"/>
                  <a:pt x="3358" y="1448"/>
                  <a:pt x="3356" y="1452"/>
                </a:cubicBezTo>
                <a:cubicBezTo>
                  <a:pt x="3360" y="1454"/>
                  <a:pt x="3356" y="1448"/>
                  <a:pt x="3358" y="1448"/>
                </a:cubicBezTo>
                <a:cubicBezTo>
                  <a:pt x="3361" y="1450"/>
                  <a:pt x="3357" y="1451"/>
                  <a:pt x="3361" y="1452"/>
                </a:cubicBezTo>
                <a:cubicBezTo>
                  <a:pt x="3364" y="1447"/>
                  <a:pt x="3358" y="1446"/>
                  <a:pt x="3360" y="1441"/>
                </a:cubicBezTo>
                <a:cubicBezTo>
                  <a:pt x="3358" y="1438"/>
                  <a:pt x="3356" y="1442"/>
                  <a:pt x="3354" y="1438"/>
                </a:cubicBezTo>
                <a:cubicBezTo>
                  <a:pt x="3358" y="1434"/>
                  <a:pt x="3357" y="1425"/>
                  <a:pt x="3361" y="1421"/>
                </a:cubicBezTo>
                <a:cubicBezTo>
                  <a:pt x="3361" y="1423"/>
                  <a:pt x="3364" y="1421"/>
                  <a:pt x="3364" y="1425"/>
                </a:cubicBezTo>
                <a:cubicBezTo>
                  <a:pt x="3363" y="1429"/>
                  <a:pt x="3360" y="1430"/>
                  <a:pt x="3359" y="1434"/>
                </a:cubicBezTo>
                <a:cubicBezTo>
                  <a:pt x="3360" y="1436"/>
                  <a:pt x="3361" y="1438"/>
                  <a:pt x="3364" y="1437"/>
                </a:cubicBezTo>
                <a:cubicBezTo>
                  <a:pt x="3365" y="1430"/>
                  <a:pt x="3366" y="1424"/>
                  <a:pt x="3369" y="1418"/>
                </a:cubicBezTo>
                <a:cubicBezTo>
                  <a:pt x="3370" y="1419"/>
                  <a:pt x="3372" y="1419"/>
                  <a:pt x="3373" y="1420"/>
                </a:cubicBezTo>
                <a:cubicBezTo>
                  <a:pt x="3372" y="1422"/>
                  <a:pt x="3372" y="1423"/>
                  <a:pt x="3371" y="1425"/>
                </a:cubicBezTo>
                <a:cubicBezTo>
                  <a:pt x="3371" y="1426"/>
                  <a:pt x="3368" y="1425"/>
                  <a:pt x="3368" y="1427"/>
                </a:cubicBezTo>
                <a:lnTo>
                  <a:pt x="3368" y="1428"/>
                </a:lnTo>
                <a:cubicBezTo>
                  <a:pt x="3367" y="1427"/>
                  <a:pt x="3365" y="1428"/>
                  <a:pt x="3367" y="1430"/>
                </a:cubicBezTo>
                <a:cubicBezTo>
                  <a:pt x="3367" y="1430"/>
                  <a:pt x="3368" y="1429"/>
                  <a:pt x="3368" y="1429"/>
                </a:cubicBezTo>
                <a:cubicBezTo>
                  <a:pt x="3368" y="1431"/>
                  <a:pt x="3369" y="1431"/>
                  <a:pt x="3369" y="1433"/>
                </a:cubicBezTo>
                <a:cubicBezTo>
                  <a:pt x="3368" y="1433"/>
                  <a:pt x="3366" y="1433"/>
                  <a:pt x="3365" y="1433"/>
                </a:cubicBezTo>
                <a:cubicBezTo>
                  <a:pt x="3368" y="1437"/>
                  <a:pt x="3363" y="1438"/>
                  <a:pt x="3364" y="1444"/>
                </a:cubicBezTo>
                <a:cubicBezTo>
                  <a:pt x="3366" y="1444"/>
                  <a:pt x="3366" y="1446"/>
                  <a:pt x="3366" y="1447"/>
                </a:cubicBezTo>
                <a:cubicBezTo>
                  <a:pt x="3370" y="1445"/>
                  <a:pt x="3370" y="1450"/>
                  <a:pt x="3373" y="1449"/>
                </a:cubicBezTo>
                <a:cubicBezTo>
                  <a:pt x="3373" y="1450"/>
                  <a:pt x="3374" y="1451"/>
                  <a:pt x="3374" y="1451"/>
                </a:cubicBezTo>
                <a:cubicBezTo>
                  <a:pt x="3374" y="1452"/>
                  <a:pt x="3374" y="1452"/>
                  <a:pt x="3373" y="1452"/>
                </a:cubicBezTo>
                <a:cubicBezTo>
                  <a:pt x="3371" y="1451"/>
                  <a:pt x="3369" y="1450"/>
                  <a:pt x="3366" y="1448"/>
                </a:cubicBezTo>
                <a:cubicBezTo>
                  <a:pt x="3361" y="1455"/>
                  <a:pt x="3370" y="1473"/>
                  <a:pt x="3357" y="1475"/>
                </a:cubicBezTo>
                <a:cubicBezTo>
                  <a:pt x="3357" y="1469"/>
                  <a:pt x="3354" y="1475"/>
                  <a:pt x="3353" y="1476"/>
                </a:cubicBezTo>
                <a:cubicBezTo>
                  <a:pt x="3351" y="1472"/>
                  <a:pt x="3354" y="1467"/>
                  <a:pt x="3350" y="1463"/>
                </a:cubicBezTo>
                <a:cubicBezTo>
                  <a:pt x="3345" y="1465"/>
                  <a:pt x="3355" y="1480"/>
                  <a:pt x="3346" y="1477"/>
                </a:cubicBezTo>
                <a:cubicBezTo>
                  <a:pt x="3343" y="1483"/>
                  <a:pt x="3348" y="1493"/>
                  <a:pt x="3351" y="1487"/>
                </a:cubicBezTo>
                <a:cubicBezTo>
                  <a:pt x="3351" y="1488"/>
                  <a:pt x="3352" y="1488"/>
                  <a:pt x="3352" y="1489"/>
                </a:cubicBezTo>
                <a:cubicBezTo>
                  <a:pt x="3351" y="1491"/>
                  <a:pt x="3347" y="1492"/>
                  <a:pt x="3349" y="1497"/>
                </a:cubicBezTo>
                <a:cubicBezTo>
                  <a:pt x="3355" y="1495"/>
                  <a:pt x="3350" y="1505"/>
                  <a:pt x="3357" y="1504"/>
                </a:cubicBezTo>
                <a:cubicBezTo>
                  <a:pt x="3357" y="1503"/>
                  <a:pt x="3358" y="1503"/>
                  <a:pt x="3359" y="1503"/>
                </a:cubicBezTo>
                <a:cubicBezTo>
                  <a:pt x="3360" y="1500"/>
                  <a:pt x="3356" y="1496"/>
                  <a:pt x="3359" y="1494"/>
                </a:cubicBezTo>
                <a:cubicBezTo>
                  <a:pt x="3361" y="1497"/>
                  <a:pt x="3364" y="1496"/>
                  <a:pt x="3367" y="1494"/>
                </a:cubicBezTo>
                <a:cubicBezTo>
                  <a:pt x="3367" y="1496"/>
                  <a:pt x="3367" y="1498"/>
                  <a:pt x="3367" y="1500"/>
                </a:cubicBezTo>
                <a:cubicBezTo>
                  <a:pt x="3366" y="1501"/>
                  <a:pt x="3365" y="1502"/>
                  <a:pt x="3364" y="1504"/>
                </a:cubicBezTo>
                <a:cubicBezTo>
                  <a:pt x="3365" y="1504"/>
                  <a:pt x="3366" y="1503"/>
                  <a:pt x="3367" y="1503"/>
                </a:cubicBezTo>
                <a:cubicBezTo>
                  <a:pt x="3367" y="1511"/>
                  <a:pt x="3368" y="1518"/>
                  <a:pt x="3361" y="1521"/>
                </a:cubicBezTo>
                <a:cubicBezTo>
                  <a:pt x="3363" y="1521"/>
                  <a:pt x="3364" y="1522"/>
                  <a:pt x="3364" y="1524"/>
                </a:cubicBezTo>
                <a:cubicBezTo>
                  <a:pt x="3362" y="1524"/>
                  <a:pt x="3360" y="1523"/>
                  <a:pt x="3359" y="1522"/>
                </a:cubicBezTo>
                <a:cubicBezTo>
                  <a:pt x="3357" y="1525"/>
                  <a:pt x="3353" y="1524"/>
                  <a:pt x="3352" y="1523"/>
                </a:cubicBezTo>
                <a:cubicBezTo>
                  <a:pt x="3354" y="1523"/>
                  <a:pt x="3351" y="1521"/>
                  <a:pt x="3352" y="1519"/>
                </a:cubicBezTo>
                <a:lnTo>
                  <a:pt x="3353" y="1519"/>
                </a:lnTo>
                <a:lnTo>
                  <a:pt x="3353" y="1519"/>
                </a:lnTo>
                <a:cubicBezTo>
                  <a:pt x="3353" y="1520"/>
                  <a:pt x="3353" y="1521"/>
                  <a:pt x="3354" y="1521"/>
                </a:cubicBezTo>
                <a:lnTo>
                  <a:pt x="3355" y="1522"/>
                </a:lnTo>
                <a:cubicBezTo>
                  <a:pt x="3356" y="1520"/>
                  <a:pt x="3356" y="1517"/>
                  <a:pt x="3353" y="1517"/>
                </a:cubicBezTo>
                <a:cubicBezTo>
                  <a:pt x="3353" y="1517"/>
                  <a:pt x="3353" y="1517"/>
                  <a:pt x="3353" y="1518"/>
                </a:cubicBezTo>
                <a:lnTo>
                  <a:pt x="3353" y="1519"/>
                </a:lnTo>
                <a:lnTo>
                  <a:pt x="3351" y="1519"/>
                </a:lnTo>
                <a:cubicBezTo>
                  <a:pt x="3350" y="1518"/>
                  <a:pt x="3350" y="1517"/>
                  <a:pt x="3348" y="1518"/>
                </a:cubicBezTo>
                <a:cubicBezTo>
                  <a:pt x="3346" y="1520"/>
                  <a:pt x="3349" y="1521"/>
                  <a:pt x="3346" y="1523"/>
                </a:cubicBezTo>
                <a:cubicBezTo>
                  <a:pt x="3341" y="1526"/>
                  <a:pt x="3339" y="1522"/>
                  <a:pt x="3336" y="1520"/>
                </a:cubicBezTo>
                <a:cubicBezTo>
                  <a:pt x="3336" y="1525"/>
                  <a:pt x="3324" y="1522"/>
                  <a:pt x="3320" y="1528"/>
                </a:cubicBezTo>
                <a:cubicBezTo>
                  <a:pt x="3317" y="1522"/>
                  <a:pt x="3303" y="1527"/>
                  <a:pt x="3308" y="1533"/>
                </a:cubicBezTo>
                <a:cubicBezTo>
                  <a:pt x="3311" y="1534"/>
                  <a:pt x="3310" y="1529"/>
                  <a:pt x="3313" y="1529"/>
                </a:cubicBezTo>
                <a:cubicBezTo>
                  <a:pt x="3315" y="1532"/>
                  <a:pt x="3324" y="1529"/>
                  <a:pt x="3327" y="1534"/>
                </a:cubicBezTo>
                <a:cubicBezTo>
                  <a:pt x="3327" y="1537"/>
                  <a:pt x="3327" y="1540"/>
                  <a:pt x="3326" y="1543"/>
                </a:cubicBezTo>
                <a:cubicBezTo>
                  <a:pt x="3324" y="1543"/>
                  <a:pt x="3325" y="1539"/>
                  <a:pt x="3323" y="1539"/>
                </a:cubicBezTo>
                <a:cubicBezTo>
                  <a:pt x="3322" y="1541"/>
                  <a:pt x="3322" y="1544"/>
                  <a:pt x="3323" y="1546"/>
                </a:cubicBezTo>
                <a:cubicBezTo>
                  <a:pt x="3325" y="1546"/>
                  <a:pt x="3326" y="1544"/>
                  <a:pt x="3327" y="1547"/>
                </a:cubicBezTo>
                <a:cubicBezTo>
                  <a:pt x="3325" y="1549"/>
                  <a:pt x="3325" y="1554"/>
                  <a:pt x="3324" y="1557"/>
                </a:cubicBezTo>
                <a:cubicBezTo>
                  <a:pt x="3327" y="1558"/>
                  <a:pt x="3329" y="1554"/>
                  <a:pt x="3331" y="1559"/>
                </a:cubicBezTo>
                <a:cubicBezTo>
                  <a:pt x="3329" y="1561"/>
                  <a:pt x="3325" y="1556"/>
                  <a:pt x="3325" y="1561"/>
                </a:cubicBezTo>
                <a:cubicBezTo>
                  <a:pt x="3327" y="1562"/>
                  <a:pt x="3339" y="1561"/>
                  <a:pt x="3333" y="1566"/>
                </a:cubicBezTo>
                <a:cubicBezTo>
                  <a:pt x="3339" y="1564"/>
                  <a:pt x="3337" y="1570"/>
                  <a:pt x="3339" y="1572"/>
                </a:cubicBezTo>
                <a:cubicBezTo>
                  <a:pt x="3341" y="1572"/>
                  <a:pt x="3342" y="1573"/>
                  <a:pt x="3344" y="1570"/>
                </a:cubicBezTo>
                <a:cubicBezTo>
                  <a:pt x="3340" y="1570"/>
                  <a:pt x="3341" y="1564"/>
                  <a:pt x="3342" y="1562"/>
                </a:cubicBezTo>
                <a:cubicBezTo>
                  <a:pt x="3344" y="1562"/>
                  <a:pt x="3346" y="1561"/>
                  <a:pt x="3346" y="1563"/>
                </a:cubicBezTo>
                <a:cubicBezTo>
                  <a:pt x="3342" y="1566"/>
                  <a:pt x="3348" y="1567"/>
                  <a:pt x="3348" y="1571"/>
                </a:cubicBezTo>
                <a:lnTo>
                  <a:pt x="3353" y="1571"/>
                </a:lnTo>
                <a:cubicBezTo>
                  <a:pt x="3354" y="1567"/>
                  <a:pt x="3350" y="1569"/>
                  <a:pt x="3350" y="1566"/>
                </a:cubicBezTo>
                <a:cubicBezTo>
                  <a:pt x="3352" y="1566"/>
                  <a:pt x="3355" y="1566"/>
                  <a:pt x="3355" y="1568"/>
                </a:cubicBezTo>
                <a:cubicBezTo>
                  <a:pt x="3352" y="1570"/>
                  <a:pt x="3354" y="1575"/>
                  <a:pt x="3353" y="1576"/>
                </a:cubicBezTo>
                <a:cubicBezTo>
                  <a:pt x="3353" y="1574"/>
                  <a:pt x="3350" y="1574"/>
                  <a:pt x="3350" y="1576"/>
                </a:cubicBezTo>
                <a:cubicBezTo>
                  <a:pt x="3354" y="1575"/>
                  <a:pt x="3350" y="1578"/>
                  <a:pt x="3351" y="1581"/>
                </a:cubicBezTo>
                <a:cubicBezTo>
                  <a:pt x="3353" y="1581"/>
                  <a:pt x="3355" y="1581"/>
                  <a:pt x="3356" y="1581"/>
                </a:cubicBezTo>
                <a:cubicBezTo>
                  <a:pt x="3357" y="1582"/>
                  <a:pt x="3358" y="1582"/>
                  <a:pt x="3358" y="1581"/>
                </a:cubicBezTo>
                <a:cubicBezTo>
                  <a:pt x="3359" y="1581"/>
                  <a:pt x="3360" y="1581"/>
                  <a:pt x="3361" y="1581"/>
                </a:cubicBezTo>
                <a:cubicBezTo>
                  <a:pt x="3361" y="1586"/>
                  <a:pt x="3360" y="1592"/>
                  <a:pt x="3365" y="1592"/>
                </a:cubicBezTo>
                <a:cubicBezTo>
                  <a:pt x="3364" y="1589"/>
                  <a:pt x="3366" y="1585"/>
                  <a:pt x="3369" y="1583"/>
                </a:cubicBezTo>
                <a:cubicBezTo>
                  <a:pt x="3370" y="1584"/>
                  <a:pt x="3371" y="1586"/>
                  <a:pt x="3373" y="1586"/>
                </a:cubicBezTo>
                <a:cubicBezTo>
                  <a:pt x="3375" y="1585"/>
                  <a:pt x="3374" y="1583"/>
                  <a:pt x="3373" y="1581"/>
                </a:cubicBezTo>
                <a:cubicBezTo>
                  <a:pt x="3375" y="1581"/>
                  <a:pt x="3376" y="1581"/>
                  <a:pt x="3377" y="1580"/>
                </a:cubicBezTo>
                <a:cubicBezTo>
                  <a:pt x="3377" y="1581"/>
                  <a:pt x="3377" y="1583"/>
                  <a:pt x="3377" y="1584"/>
                </a:cubicBezTo>
                <a:cubicBezTo>
                  <a:pt x="3379" y="1583"/>
                  <a:pt x="3381" y="1583"/>
                  <a:pt x="3383" y="1584"/>
                </a:cubicBezTo>
                <a:cubicBezTo>
                  <a:pt x="3383" y="1584"/>
                  <a:pt x="3383" y="1584"/>
                  <a:pt x="3384" y="1584"/>
                </a:cubicBezTo>
                <a:cubicBezTo>
                  <a:pt x="3384" y="1585"/>
                  <a:pt x="3384" y="1585"/>
                  <a:pt x="3385" y="1585"/>
                </a:cubicBezTo>
                <a:cubicBezTo>
                  <a:pt x="3385" y="1583"/>
                  <a:pt x="3386" y="1581"/>
                  <a:pt x="3387" y="1579"/>
                </a:cubicBezTo>
                <a:cubicBezTo>
                  <a:pt x="3387" y="1580"/>
                  <a:pt x="3389" y="1581"/>
                  <a:pt x="3390" y="1581"/>
                </a:cubicBezTo>
                <a:cubicBezTo>
                  <a:pt x="3390" y="1584"/>
                  <a:pt x="3390" y="1587"/>
                  <a:pt x="3391" y="1590"/>
                </a:cubicBezTo>
                <a:lnTo>
                  <a:pt x="3390" y="1590"/>
                </a:lnTo>
                <a:lnTo>
                  <a:pt x="3390" y="1592"/>
                </a:lnTo>
                <a:cubicBezTo>
                  <a:pt x="3388" y="1591"/>
                  <a:pt x="3387" y="1590"/>
                  <a:pt x="3385" y="1590"/>
                </a:cubicBezTo>
                <a:cubicBezTo>
                  <a:pt x="3385" y="1592"/>
                  <a:pt x="3388" y="1594"/>
                  <a:pt x="3390" y="1593"/>
                </a:cubicBezTo>
                <a:cubicBezTo>
                  <a:pt x="3389" y="1594"/>
                  <a:pt x="3388" y="1594"/>
                  <a:pt x="3387" y="1595"/>
                </a:cubicBezTo>
                <a:cubicBezTo>
                  <a:pt x="3386" y="1597"/>
                  <a:pt x="3387" y="1599"/>
                  <a:pt x="3388" y="1601"/>
                </a:cubicBezTo>
                <a:cubicBezTo>
                  <a:pt x="3387" y="1601"/>
                  <a:pt x="3386" y="1601"/>
                  <a:pt x="3385" y="1601"/>
                </a:cubicBezTo>
                <a:cubicBezTo>
                  <a:pt x="3386" y="1602"/>
                  <a:pt x="3386" y="1603"/>
                  <a:pt x="3386" y="1603"/>
                </a:cubicBezTo>
                <a:cubicBezTo>
                  <a:pt x="3385" y="1604"/>
                  <a:pt x="3384" y="1605"/>
                  <a:pt x="3383" y="1606"/>
                </a:cubicBezTo>
                <a:cubicBezTo>
                  <a:pt x="3383" y="1606"/>
                  <a:pt x="3382" y="1606"/>
                  <a:pt x="3382" y="1606"/>
                </a:cubicBezTo>
                <a:lnTo>
                  <a:pt x="3382" y="1608"/>
                </a:lnTo>
                <a:cubicBezTo>
                  <a:pt x="3382" y="1608"/>
                  <a:pt x="3382" y="1609"/>
                  <a:pt x="3382" y="1609"/>
                </a:cubicBezTo>
                <a:cubicBezTo>
                  <a:pt x="3382" y="1609"/>
                  <a:pt x="3382" y="1609"/>
                  <a:pt x="3382" y="1609"/>
                </a:cubicBezTo>
                <a:cubicBezTo>
                  <a:pt x="3382" y="1610"/>
                  <a:pt x="3383" y="1611"/>
                  <a:pt x="3384" y="1610"/>
                </a:cubicBezTo>
                <a:cubicBezTo>
                  <a:pt x="3385" y="1610"/>
                  <a:pt x="3386" y="1611"/>
                  <a:pt x="3387" y="1612"/>
                </a:cubicBezTo>
                <a:cubicBezTo>
                  <a:pt x="3387" y="1614"/>
                  <a:pt x="3386" y="1616"/>
                  <a:pt x="3384" y="1618"/>
                </a:cubicBezTo>
                <a:lnTo>
                  <a:pt x="3383" y="1619"/>
                </a:lnTo>
                <a:cubicBezTo>
                  <a:pt x="3383" y="1619"/>
                  <a:pt x="3382" y="1619"/>
                  <a:pt x="3382" y="1619"/>
                </a:cubicBezTo>
                <a:cubicBezTo>
                  <a:pt x="3383" y="1619"/>
                  <a:pt x="3383" y="1619"/>
                  <a:pt x="3383" y="1619"/>
                </a:cubicBezTo>
                <a:cubicBezTo>
                  <a:pt x="3383" y="1620"/>
                  <a:pt x="3384" y="1621"/>
                  <a:pt x="3385" y="1622"/>
                </a:cubicBezTo>
                <a:cubicBezTo>
                  <a:pt x="3382" y="1623"/>
                  <a:pt x="3380" y="1624"/>
                  <a:pt x="3377" y="1625"/>
                </a:cubicBezTo>
                <a:cubicBezTo>
                  <a:pt x="3378" y="1618"/>
                  <a:pt x="3378" y="1611"/>
                  <a:pt x="3377" y="1605"/>
                </a:cubicBezTo>
                <a:cubicBezTo>
                  <a:pt x="3375" y="1610"/>
                  <a:pt x="3375" y="1617"/>
                  <a:pt x="3374" y="1620"/>
                </a:cubicBezTo>
                <a:cubicBezTo>
                  <a:pt x="3370" y="1613"/>
                  <a:pt x="3372" y="1604"/>
                  <a:pt x="3377" y="1598"/>
                </a:cubicBezTo>
                <a:cubicBezTo>
                  <a:pt x="3376" y="1595"/>
                  <a:pt x="3373" y="1593"/>
                  <a:pt x="3376" y="1589"/>
                </a:cubicBezTo>
                <a:cubicBezTo>
                  <a:pt x="3369" y="1590"/>
                  <a:pt x="3374" y="1600"/>
                  <a:pt x="3369" y="1600"/>
                </a:cubicBezTo>
                <a:cubicBezTo>
                  <a:pt x="3368" y="1606"/>
                  <a:pt x="3370" y="1608"/>
                  <a:pt x="3370" y="1613"/>
                </a:cubicBezTo>
                <a:cubicBezTo>
                  <a:pt x="3367" y="1614"/>
                  <a:pt x="3365" y="1615"/>
                  <a:pt x="3363" y="1617"/>
                </a:cubicBezTo>
                <a:cubicBezTo>
                  <a:pt x="3366" y="1617"/>
                  <a:pt x="3369" y="1613"/>
                  <a:pt x="3370" y="1617"/>
                </a:cubicBezTo>
                <a:cubicBezTo>
                  <a:pt x="3370" y="1620"/>
                  <a:pt x="3370" y="1624"/>
                  <a:pt x="3372" y="1625"/>
                </a:cubicBezTo>
                <a:cubicBezTo>
                  <a:pt x="3367" y="1628"/>
                  <a:pt x="3362" y="1639"/>
                  <a:pt x="3368" y="1645"/>
                </a:cubicBezTo>
                <a:cubicBezTo>
                  <a:pt x="3366" y="1647"/>
                  <a:pt x="3365" y="1645"/>
                  <a:pt x="3362" y="1645"/>
                </a:cubicBezTo>
                <a:cubicBezTo>
                  <a:pt x="3362" y="1651"/>
                  <a:pt x="3368" y="1649"/>
                  <a:pt x="3369" y="1647"/>
                </a:cubicBezTo>
                <a:cubicBezTo>
                  <a:pt x="3371" y="1649"/>
                  <a:pt x="3369" y="1650"/>
                  <a:pt x="3369" y="1654"/>
                </a:cubicBezTo>
                <a:cubicBezTo>
                  <a:pt x="3372" y="1652"/>
                  <a:pt x="3372" y="1653"/>
                  <a:pt x="3374" y="1655"/>
                </a:cubicBezTo>
                <a:cubicBezTo>
                  <a:pt x="3377" y="1649"/>
                  <a:pt x="3370" y="1648"/>
                  <a:pt x="3374" y="1643"/>
                </a:cubicBezTo>
                <a:cubicBezTo>
                  <a:pt x="3370" y="1642"/>
                  <a:pt x="3369" y="1639"/>
                  <a:pt x="3368" y="1635"/>
                </a:cubicBezTo>
                <a:cubicBezTo>
                  <a:pt x="3369" y="1636"/>
                  <a:pt x="3371" y="1637"/>
                  <a:pt x="3373" y="1636"/>
                </a:cubicBezTo>
                <a:cubicBezTo>
                  <a:pt x="3374" y="1630"/>
                  <a:pt x="3378" y="1628"/>
                  <a:pt x="3382" y="1626"/>
                </a:cubicBezTo>
                <a:lnTo>
                  <a:pt x="3384" y="1626"/>
                </a:lnTo>
                <a:lnTo>
                  <a:pt x="3384" y="1624"/>
                </a:lnTo>
                <a:cubicBezTo>
                  <a:pt x="3385" y="1624"/>
                  <a:pt x="3386" y="1623"/>
                  <a:pt x="3386" y="1623"/>
                </a:cubicBezTo>
                <a:cubicBezTo>
                  <a:pt x="3383" y="1630"/>
                  <a:pt x="3387" y="1637"/>
                  <a:pt x="3389" y="1641"/>
                </a:cubicBezTo>
                <a:cubicBezTo>
                  <a:pt x="3386" y="1642"/>
                  <a:pt x="3384" y="1641"/>
                  <a:pt x="3383" y="1643"/>
                </a:cubicBezTo>
                <a:cubicBezTo>
                  <a:pt x="3384" y="1647"/>
                  <a:pt x="3383" y="1651"/>
                  <a:pt x="3384" y="1653"/>
                </a:cubicBezTo>
                <a:cubicBezTo>
                  <a:pt x="3384" y="1654"/>
                  <a:pt x="3384" y="1654"/>
                  <a:pt x="3384" y="1654"/>
                </a:cubicBezTo>
                <a:cubicBezTo>
                  <a:pt x="3385" y="1654"/>
                  <a:pt x="3385" y="1655"/>
                  <a:pt x="3385" y="1656"/>
                </a:cubicBezTo>
                <a:cubicBezTo>
                  <a:pt x="3385" y="1656"/>
                  <a:pt x="3385" y="1656"/>
                  <a:pt x="3386" y="1656"/>
                </a:cubicBezTo>
                <a:cubicBezTo>
                  <a:pt x="3387" y="1657"/>
                  <a:pt x="3389" y="1658"/>
                  <a:pt x="3391" y="1658"/>
                </a:cubicBezTo>
                <a:cubicBezTo>
                  <a:pt x="3390" y="1659"/>
                  <a:pt x="3390" y="1659"/>
                  <a:pt x="3390" y="1660"/>
                </a:cubicBezTo>
                <a:lnTo>
                  <a:pt x="3386" y="1660"/>
                </a:lnTo>
                <a:lnTo>
                  <a:pt x="3386" y="1659"/>
                </a:lnTo>
                <a:lnTo>
                  <a:pt x="3386" y="1659"/>
                </a:lnTo>
                <a:cubicBezTo>
                  <a:pt x="3384" y="1656"/>
                  <a:pt x="3381" y="1659"/>
                  <a:pt x="3377" y="1661"/>
                </a:cubicBezTo>
                <a:cubicBezTo>
                  <a:pt x="3379" y="1661"/>
                  <a:pt x="3383" y="1662"/>
                  <a:pt x="3385" y="1661"/>
                </a:cubicBezTo>
                <a:lnTo>
                  <a:pt x="3385" y="1661"/>
                </a:lnTo>
                <a:lnTo>
                  <a:pt x="3385" y="1662"/>
                </a:lnTo>
                <a:cubicBezTo>
                  <a:pt x="3385" y="1667"/>
                  <a:pt x="3384" y="1668"/>
                  <a:pt x="3386" y="1672"/>
                </a:cubicBezTo>
                <a:cubicBezTo>
                  <a:pt x="3385" y="1673"/>
                  <a:pt x="3384" y="1674"/>
                  <a:pt x="3383" y="1676"/>
                </a:cubicBezTo>
                <a:cubicBezTo>
                  <a:pt x="3381" y="1676"/>
                  <a:pt x="3380" y="1677"/>
                  <a:pt x="3380" y="1679"/>
                </a:cubicBezTo>
                <a:cubicBezTo>
                  <a:pt x="3380" y="1679"/>
                  <a:pt x="3381" y="1679"/>
                  <a:pt x="3382" y="1679"/>
                </a:cubicBezTo>
                <a:lnTo>
                  <a:pt x="3381" y="1681"/>
                </a:lnTo>
                <a:cubicBezTo>
                  <a:pt x="3385" y="1681"/>
                  <a:pt x="3387" y="1681"/>
                  <a:pt x="3389" y="1685"/>
                </a:cubicBezTo>
                <a:lnTo>
                  <a:pt x="3385" y="1685"/>
                </a:lnTo>
                <a:cubicBezTo>
                  <a:pt x="3384" y="1683"/>
                  <a:pt x="3382" y="1683"/>
                  <a:pt x="3380" y="1683"/>
                </a:cubicBezTo>
                <a:cubicBezTo>
                  <a:pt x="3380" y="1688"/>
                  <a:pt x="3377" y="1687"/>
                  <a:pt x="3375" y="1689"/>
                </a:cubicBezTo>
                <a:lnTo>
                  <a:pt x="3375" y="1688"/>
                </a:lnTo>
                <a:cubicBezTo>
                  <a:pt x="3376" y="1691"/>
                  <a:pt x="3371" y="1689"/>
                  <a:pt x="3370" y="1691"/>
                </a:cubicBezTo>
                <a:cubicBezTo>
                  <a:pt x="3369" y="1690"/>
                  <a:pt x="3365" y="1691"/>
                  <a:pt x="3366" y="1693"/>
                </a:cubicBezTo>
                <a:cubicBezTo>
                  <a:pt x="3369" y="1692"/>
                  <a:pt x="3368" y="1692"/>
                  <a:pt x="3370" y="1693"/>
                </a:cubicBezTo>
                <a:cubicBezTo>
                  <a:pt x="3371" y="1695"/>
                  <a:pt x="3376" y="1694"/>
                  <a:pt x="3376" y="1697"/>
                </a:cubicBezTo>
                <a:cubicBezTo>
                  <a:pt x="3375" y="1701"/>
                  <a:pt x="3370" y="1701"/>
                  <a:pt x="3370" y="1706"/>
                </a:cubicBezTo>
                <a:cubicBezTo>
                  <a:pt x="3375" y="1707"/>
                  <a:pt x="3375" y="1703"/>
                  <a:pt x="3376" y="1701"/>
                </a:cubicBezTo>
                <a:cubicBezTo>
                  <a:pt x="3377" y="1704"/>
                  <a:pt x="3380" y="1706"/>
                  <a:pt x="3382" y="1707"/>
                </a:cubicBezTo>
                <a:cubicBezTo>
                  <a:pt x="3383" y="1701"/>
                  <a:pt x="3386" y="1695"/>
                  <a:pt x="3389" y="1690"/>
                </a:cubicBezTo>
                <a:cubicBezTo>
                  <a:pt x="3392" y="1691"/>
                  <a:pt x="3396" y="1690"/>
                  <a:pt x="3397" y="1692"/>
                </a:cubicBezTo>
                <a:cubicBezTo>
                  <a:pt x="3397" y="1692"/>
                  <a:pt x="3397" y="1692"/>
                  <a:pt x="3397" y="1692"/>
                </a:cubicBezTo>
                <a:cubicBezTo>
                  <a:pt x="3395" y="1691"/>
                  <a:pt x="3393" y="1690"/>
                  <a:pt x="3392" y="1691"/>
                </a:cubicBezTo>
                <a:cubicBezTo>
                  <a:pt x="3389" y="1693"/>
                  <a:pt x="3390" y="1693"/>
                  <a:pt x="3391" y="1697"/>
                </a:cubicBezTo>
                <a:cubicBezTo>
                  <a:pt x="3393" y="1698"/>
                  <a:pt x="3393" y="1696"/>
                  <a:pt x="3394" y="1695"/>
                </a:cubicBezTo>
                <a:cubicBezTo>
                  <a:pt x="3394" y="1696"/>
                  <a:pt x="3395" y="1696"/>
                  <a:pt x="3396" y="1696"/>
                </a:cubicBezTo>
                <a:cubicBezTo>
                  <a:pt x="3396" y="1696"/>
                  <a:pt x="3396" y="1696"/>
                  <a:pt x="3396" y="1696"/>
                </a:cubicBezTo>
                <a:cubicBezTo>
                  <a:pt x="3398" y="1697"/>
                  <a:pt x="3399" y="1698"/>
                  <a:pt x="3398" y="1700"/>
                </a:cubicBezTo>
                <a:cubicBezTo>
                  <a:pt x="3395" y="1700"/>
                  <a:pt x="3391" y="1701"/>
                  <a:pt x="3391" y="1705"/>
                </a:cubicBezTo>
                <a:cubicBezTo>
                  <a:pt x="3394" y="1706"/>
                  <a:pt x="3399" y="1701"/>
                  <a:pt x="3404" y="1702"/>
                </a:cubicBezTo>
                <a:cubicBezTo>
                  <a:pt x="3405" y="1711"/>
                  <a:pt x="3400" y="1707"/>
                  <a:pt x="3393" y="1707"/>
                </a:cubicBezTo>
                <a:cubicBezTo>
                  <a:pt x="3393" y="1711"/>
                  <a:pt x="3392" y="1713"/>
                  <a:pt x="3388" y="1713"/>
                </a:cubicBezTo>
                <a:cubicBezTo>
                  <a:pt x="3387" y="1718"/>
                  <a:pt x="3390" y="1718"/>
                  <a:pt x="3390" y="1722"/>
                </a:cubicBezTo>
                <a:cubicBezTo>
                  <a:pt x="3387" y="1724"/>
                  <a:pt x="3381" y="1722"/>
                  <a:pt x="3380" y="1727"/>
                </a:cubicBezTo>
                <a:cubicBezTo>
                  <a:pt x="3384" y="1729"/>
                  <a:pt x="3383" y="1725"/>
                  <a:pt x="3387" y="1726"/>
                </a:cubicBezTo>
                <a:cubicBezTo>
                  <a:pt x="3385" y="1728"/>
                  <a:pt x="3388" y="1728"/>
                  <a:pt x="3388" y="1730"/>
                </a:cubicBezTo>
                <a:cubicBezTo>
                  <a:pt x="3393" y="1728"/>
                  <a:pt x="3397" y="1726"/>
                  <a:pt x="3402" y="1726"/>
                </a:cubicBezTo>
                <a:cubicBezTo>
                  <a:pt x="3402" y="1728"/>
                  <a:pt x="3403" y="1728"/>
                  <a:pt x="3403" y="1730"/>
                </a:cubicBezTo>
                <a:cubicBezTo>
                  <a:pt x="3399" y="1728"/>
                  <a:pt x="3393" y="1729"/>
                  <a:pt x="3391" y="1734"/>
                </a:cubicBezTo>
                <a:cubicBezTo>
                  <a:pt x="3392" y="1735"/>
                  <a:pt x="3396" y="1733"/>
                  <a:pt x="3396" y="1736"/>
                </a:cubicBezTo>
                <a:cubicBezTo>
                  <a:pt x="3394" y="1741"/>
                  <a:pt x="3388" y="1737"/>
                  <a:pt x="3388" y="1734"/>
                </a:cubicBezTo>
                <a:cubicBezTo>
                  <a:pt x="3386" y="1735"/>
                  <a:pt x="3384" y="1733"/>
                  <a:pt x="3384" y="1737"/>
                </a:cubicBezTo>
                <a:cubicBezTo>
                  <a:pt x="3384" y="1740"/>
                  <a:pt x="3390" y="1738"/>
                  <a:pt x="3389" y="1742"/>
                </a:cubicBezTo>
                <a:cubicBezTo>
                  <a:pt x="3392" y="1744"/>
                  <a:pt x="3395" y="1739"/>
                  <a:pt x="3395" y="1742"/>
                </a:cubicBezTo>
                <a:cubicBezTo>
                  <a:pt x="3392" y="1745"/>
                  <a:pt x="3384" y="1743"/>
                  <a:pt x="3379" y="1745"/>
                </a:cubicBezTo>
                <a:cubicBezTo>
                  <a:pt x="3382" y="1749"/>
                  <a:pt x="3388" y="1743"/>
                  <a:pt x="3387" y="1749"/>
                </a:cubicBezTo>
                <a:cubicBezTo>
                  <a:pt x="3384" y="1747"/>
                  <a:pt x="3378" y="1748"/>
                  <a:pt x="3377" y="1752"/>
                </a:cubicBezTo>
                <a:cubicBezTo>
                  <a:pt x="3384" y="1750"/>
                  <a:pt x="3390" y="1752"/>
                  <a:pt x="3394" y="1749"/>
                </a:cubicBezTo>
                <a:cubicBezTo>
                  <a:pt x="3397" y="1752"/>
                  <a:pt x="3399" y="1751"/>
                  <a:pt x="3403" y="1750"/>
                </a:cubicBezTo>
                <a:cubicBezTo>
                  <a:pt x="3403" y="1751"/>
                  <a:pt x="3404" y="1751"/>
                  <a:pt x="3404" y="1753"/>
                </a:cubicBezTo>
                <a:cubicBezTo>
                  <a:pt x="3400" y="1755"/>
                  <a:pt x="3401" y="1752"/>
                  <a:pt x="3396" y="1752"/>
                </a:cubicBezTo>
                <a:cubicBezTo>
                  <a:pt x="3395" y="1757"/>
                  <a:pt x="3386" y="1754"/>
                  <a:pt x="3386" y="1760"/>
                </a:cubicBezTo>
                <a:cubicBezTo>
                  <a:pt x="3389" y="1761"/>
                  <a:pt x="3392" y="1757"/>
                  <a:pt x="3395" y="1761"/>
                </a:cubicBezTo>
                <a:cubicBezTo>
                  <a:pt x="3393" y="1763"/>
                  <a:pt x="3389" y="1758"/>
                  <a:pt x="3387" y="1763"/>
                </a:cubicBezTo>
                <a:cubicBezTo>
                  <a:pt x="3392" y="1766"/>
                  <a:pt x="3395" y="1759"/>
                  <a:pt x="3399" y="1764"/>
                </a:cubicBezTo>
                <a:cubicBezTo>
                  <a:pt x="3395" y="1767"/>
                  <a:pt x="3393" y="1766"/>
                  <a:pt x="3391" y="1768"/>
                </a:cubicBezTo>
                <a:cubicBezTo>
                  <a:pt x="3394" y="1770"/>
                  <a:pt x="3400" y="1768"/>
                  <a:pt x="3403" y="1766"/>
                </a:cubicBezTo>
                <a:cubicBezTo>
                  <a:pt x="3403" y="1771"/>
                  <a:pt x="3405" y="1771"/>
                  <a:pt x="3404" y="1776"/>
                </a:cubicBezTo>
                <a:cubicBezTo>
                  <a:pt x="3404" y="1778"/>
                  <a:pt x="3409" y="1776"/>
                  <a:pt x="3410" y="1778"/>
                </a:cubicBezTo>
                <a:cubicBezTo>
                  <a:pt x="3407" y="1779"/>
                  <a:pt x="3406" y="1782"/>
                  <a:pt x="3403" y="1782"/>
                </a:cubicBezTo>
                <a:cubicBezTo>
                  <a:pt x="3403" y="1782"/>
                  <a:pt x="3403" y="1782"/>
                  <a:pt x="3403" y="1782"/>
                </a:cubicBezTo>
                <a:cubicBezTo>
                  <a:pt x="3401" y="1777"/>
                  <a:pt x="3395" y="1775"/>
                  <a:pt x="3391" y="1777"/>
                </a:cubicBezTo>
                <a:cubicBezTo>
                  <a:pt x="3390" y="1779"/>
                  <a:pt x="3392" y="1779"/>
                  <a:pt x="3392" y="1781"/>
                </a:cubicBezTo>
                <a:cubicBezTo>
                  <a:pt x="3395" y="1784"/>
                  <a:pt x="3397" y="1780"/>
                  <a:pt x="3398" y="1784"/>
                </a:cubicBezTo>
                <a:cubicBezTo>
                  <a:pt x="3393" y="1783"/>
                  <a:pt x="3391" y="1787"/>
                  <a:pt x="3386" y="1786"/>
                </a:cubicBezTo>
                <a:cubicBezTo>
                  <a:pt x="3386" y="1791"/>
                  <a:pt x="3392" y="1789"/>
                  <a:pt x="3393" y="1792"/>
                </a:cubicBezTo>
                <a:cubicBezTo>
                  <a:pt x="3392" y="1803"/>
                  <a:pt x="3380" y="1797"/>
                  <a:pt x="3375" y="1802"/>
                </a:cubicBezTo>
                <a:cubicBezTo>
                  <a:pt x="3383" y="1802"/>
                  <a:pt x="3388" y="1805"/>
                  <a:pt x="3393" y="1800"/>
                </a:cubicBezTo>
                <a:cubicBezTo>
                  <a:pt x="3394" y="1801"/>
                  <a:pt x="3396" y="1802"/>
                  <a:pt x="3396" y="1804"/>
                </a:cubicBezTo>
                <a:cubicBezTo>
                  <a:pt x="3392" y="1804"/>
                  <a:pt x="3389" y="1804"/>
                  <a:pt x="3386" y="1805"/>
                </a:cubicBezTo>
                <a:cubicBezTo>
                  <a:pt x="3386" y="1809"/>
                  <a:pt x="3389" y="1811"/>
                  <a:pt x="3391" y="1813"/>
                </a:cubicBezTo>
                <a:cubicBezTo>
                  <a:pt x="3385" y="1813"/>
                  <a:pt x="3378" y="1822"/>
                  <a:pt x="3369" y="1819"/>
                </a:cubicBezTo>
                <a:cubicBezTo>
                  <a:pt x="3371" y="1824"/>
                  <a:pt x="3365" y="1825"/>
                  <a:pt x="3369" y="1828"/>
                </a:cubicBezTo>
                <a:cubicBezTo>
                  <a:pt x="3374" y="1824"/>
                  <a:pt x="3381" y="1822"/>
                  <a:pt x="3388" y="1823"/>
                </a:cubicBezTo>
                <a:cubicBezTo>
                  <a:pt x="3388" y="1821"/>
                  <a:pt x="3387" y="1819"/>
                  <a:pt x="3389" y="1819"/>
                </a:cubicBezTo>
                <a:cubicBezTo>
                  <a:pt x="3392" y="1819"/>
                  <a:pt x="3393" y="1822"/>
                  <a:pt x="3395" y="1822"/>
                </a:cubicBezTo>
                <a:cubicBezTo>
                  <a:pt x="3393" y="1827"/>
                  <a:pt x="3382" y="1829"/>
                  <a:pt x="3380" y="1824"/>
                </a:cubicBezTo>
                <a:cubicBezTo>
                  <a:pt x="3380" y="1828"/>
                  <a:pt x="3375" y="1826"/>
                  <a:pt x="3376" y="1831"/>
                </a:cubicBezTo>
                <a:cubicBezTo>
                  <a:pt x="3382" y="1831"/>
                  <a:pt x="3388" y="1831"/>
                  <a:pt x="3394" y="1830"/>
                </a:cubicBezTo>
                <a:cubicBezTo>
                  <a:pt x="3393" y="1832"/>
                  <a:pt x="3395" y="1836"/>
                  <a:pt x="3393" y="1836"/>
                </a:cubicBezTo>
                <a:cubicBezTo>
                  <a:pt x="3392" y="1835"/>
                  <a:pt x="3386" y="1830"/>
                  <a:pt x="3386" y="1834"/>
                </a:cubicBezTo>
                <a:cubicBezTo>
                  <a:pt x="3384" y="1835"/>
                  <a:pt x="3390" y="1838"/>
                  <a:pt x="3391" y="1840"/>
                </a:cubicBezTo>
                <a:cubicBezTo>
                  <a:pt x="3388" y="1844"/>
                  <a:pt x="3385" y="1844"/>
                  <a:pt x="3380" y="1842"/>
                </a:cubicBezTo>
                <a:cubicBezTo>
                  <a:pt x="3383" y="1849"/>
                  <a:pt x="3394" y="1842"/>
                  <a:pt x="3396" y="1847"/>
                </a:cubicBezTo>
                <a:cubicBezTo>
                  <a:pt x="3394" y="1852"/>
                  <a:pt x="3387" y="1851"/>
                  <a:pt x="3386" y="1856"/>
                </a:cubicBezTo>
                <a:cubicBezTo>
                  <a:pt x="3386" y="1858"/>
                  <a:pt x="3389" y="1856"/>
                  <a:pt x="3391" y="1857"/>
                </a:cubicBezTo>
                <a:cubicBezTo>
                  <a:pt x="3388" y="1860"/>
                  <a:pt x="3394" y="1860"/>
                  <a:pt x="3393" y="1864"/>
                </a:cubicBezTo>
                <a:cubicBezTo>
                  <a:pt x="3389" y="1863"/>
                  <a:pt x="3386" y="1862"/>
                  <a:pt x="3385" y="1866"/>
                </a:cubicBezTo>
                <a:cubicBezTo>
                  <a:pt x="3388" y="1867"/>
                  <a:pt x="3388" y="1877"/>
                  <a:pt x="3387" y="1879"/>
                </a:cubicBezTo>
                <a:cubicBezTo>
                  <a:pt x="3390" y="1879"/>
                  <a:pt x="3391" y="1881"/>
                  <a:pt x="3392" y="1883"/>
                </a:cubicBezTo>
                <a:cubicBezTo>
                  <a:pt x="3387" y="1884"/>
                  <a:pt x="3388" y="1890"/>
                  <a:pt x="3382" y="1890"/>
                </a:cubicBezTo>
                <a:cubicBezTo>
                  <a:pt x="3384" y="1897"/>
                  <a:pt x="3397" y="1901"/>
                  <a:pt x="3399" y="1892"/>
                </a:cubicBezTo>
                <a:cubicBezTo>
                  <a:pt x="3399" y="1895"/>
                  <a:pt x="3398" y="1897"/>
                  <a:pt x="3397" y="1900"/>
                </a:cubicBezTo>
                <a:cubicBezTo>
                  <a:pt x="3388" y="1901"/>
                  <a:pt x="3380" y="1904"/>
                  <a:pt x="3370" y="1899"/>
                </a:cubicBezTo>
                <a:cubicBezTo>
                  <a:pt x="3372" y="1903"/>
                  <a:pt x="3378" y="1902"/>
                  <a:pt x="3379" y="1908"/>
                </a:cubicBezTo>
                <a:cubicBezTo>
                  <a:pt x="3385" y="1908"/>
                  <a:pt x="3387" y="1912"/>
                  <a:pt x="3392" y="1913"/>
                </a:cubicBezTo>
                <a:cubicBezTo>
                  <a:pt x="3392" y="1918"/>
                  <a:pt x="3385" y="1912"/>
                  <a:pt x="3384" y="1915"/>
                </a:cubicBezTo>
                <a:cubicBezTo>
                  <a:pt x="3390" y="1924"/>
                  <a:pt x="3399" y="1908"/>
                  <a:pt x="3405" y="1916"/>
                </a:cubicBezTo>
                <a:cubicBezTo>
                  <a:pt x="3401" y="1923"/>
                  <a:pt x="3393" y="1921"/>
                  <a:pt x="3386" y="1918"/>
                </a:cubicBezTo>
                <a:lnTo>
                  <a:pt x="3386" y="1923"/>
                </a:lnTo>
                <a:cubicBezTo>
                  <a:pt x="3392" y="1927"/>
                  <a:pt x="3401" y="1922"/>
                  <a:pt x="3405" y="1928"/>
                </a:cubicBezTo>
                <a:cubicBezTo>
                  <a:pt x="3397" y="1929"/>
                  <a:pt x="3391" y="1925"/>
                  <a:pt x="3386" y="1931"/>
                </a:cubicBezTo>
                <a:cubicBezTo>
                  <a:pt x="3388" y="1932"/>
                  <a:pt x="3392" y="1930"/>
                  <a:pt x="3392" y="1932"/>
                </a:cubicBezTo>
                <a:cubicBezTo>
                  <a:pt x="3392" y="1936"/>
                  <a:pt x="3388" y="1936"/>
                  <a:pt x="3386" y="1937"/>
                </a:cubicBezTo>
                <a:cubicBezTo>
                  <a:pt x="3388" y="1942"/>
                  <a:pt x="3389" y="1940"/>
                  <a:pt x="3386" y="1944"/>
                </a:cubicBezTo>
                <a:cubicBezTo>
                  <a:pt x="3389" y="1944"/>
                  <a:pt x="3391" y="1946"/>
                  <a:pt x="3391" y="1950"/>
                </a:cubicBezTo>
                <a:cubicBezTo>
                  <a:pt x="3388" y="1953"/>
                  <a:pt x="3385" y="1947"/>
                  <a:pt x="3384" y="1950"/>
                </a:cubicBezTo>
                <a:cubicBezTo>
                  <a:pt x="3388" y="1951"/>
                  <a:pt x="3384" y="1955"/>
                  <a:pt x="3386" y="1960"/>
                </a:cubicBezTo>
                <a:cubicBezTo>
                  <a:pt x="3382" y="1963"/>
                  <a:pt x="3377" y="1960"/>
                  <a:pt x="3379" y="1953"/>
                </a:cubicBezTo>
                <a:cubicBezTo>
                  <a:pt x="3376" y="1951"/>
                  <a:pt x="3372" y="1951"/>
                  <a:pt x="3369" y="1953"/>
                </a:cubicBezTo>
                <a:lnTo>
                  <a:pt x="3369" y="1950"/>
                </a:lnTo>
                <a:cubicBezTo>
                  <a:pt x="3365" y="1950"/>
                  <a:pt x="3362" y="1951"/>
                  <a:pt x="3360" y="1950"/>
                </a:cubicBezTo>
                <a:cubicBezTo>
                  <a:pt x="3364" y="1943"/>
                  <a:pt x="3356" y="1941"/>
                  <a:pt x="3355" y="1938"/>
                </a:cubicBezTo>
                <a:cubicBezTo>
                  <a:pt x="3360" y="1938"/>
                  <a:pt x="3363" y="1934"/>
                  <a:pt x="3370" y="1936"/>
                </a:cubicBezTo>
                <a:cubicBezTo>
                  <a:pt x="3371" y="1933"/>
                  <a:pt x="3367" y="1932"/>
                  <a:pt x="3370" y="1931"/>
                </a:cubicBezTo>
                <a:cubicBezTo>
                  <a:pt x="3371" y="1932"/>
                  <a:pt x="3369" y="1936"/>
                  <a:pt x="3373" y="1936"/>
                </a:cubicBezTo>
                <a:cubicBezTo>
                  <a:pt x="3371" y="1932"/>
                  <a:pt x="3373" y="1929"/>
                  <a:pt x="3373" y="1924"/>
                </a:cubicBezTo>
                <a:cubicBezTo>
                  <a:pt x="3369" y="1926"/>
                  <a:pt x="3369" y="1928"/>
                  <a:pt x="3366" y="1932"/>
                </a:cubicBezTo>
                <a:cubicBezTo>
                  <a:pt x="3362" y="1931"/>
                  <a:pt x="3362" y="1932"/>
                  <a:pt x="3360" y="1934"/>
                </a:cubicBezTo>
                <a:cubicBezTo>
                  <a:pt x="3361" y="1928"/>
                  <a:pt x="3353" y="1931"/>
                  <a:pt x="3352" y="1927"/>
                </a:cubicBezTo>
                <a:cubicBezTo>
                  <a:pt x="3354" y="1925"/>
                  <a:pt x="3357" y="1926"/>
                  <a:pt x="3360" y="1926"/>
                </a:cubicBezTo>
                <a:cubicBezTo>
                  <a:pt x="3362" y="1923"/>
                  <a:pt x="3358" y="1922"/>
                  <a:pt x="3359" y="1917"/>
                </a:cubicBezTo>
                <a:cubicBezTo>
                  <a:pt x="3356" y="1916"/>
                  <a:pt x="3358" y="1921"/>
                  <a:pt x="3355" y="1920"/>
                </a:cubicBezTo>
                <a:cubicBezTo>
                  <a:pt x="3355" y="1917"/>
                  <a:pt x="3350" y="1919"/>
                  <a:pt x="3349" y="1917"/>
                </a:cubicBezTo>
                <a:cubicBezTo>
                  <a:pt x="3353" y="1916"/>
                  <a:pt x="3357" y="1912"/>
                  <a:pt x="3354" y="1908"/>
                </a:cubicBezTo>
                <a:cubicBezTo>
                  <a:pt x="3359" y="1906"/>
                  <a:pt x="3362" y="1903"/>
                  <a:pt x="3365" y="1899"/>
                </a:cubicBezTo>
                <a:cubicBezTo>
                  <a:pt x="3360" y="1900"/>
                  <a:pt x="3357" y="1902"/>
                  <a:pt x="3354" y="1897"/>
                </a:cubicBezTo>
                <a:cubicBezTo>
                  <a:pt x="3351" y="1898"/>
                  <a:pt x="3348" y="1904"/>
                  <a:pt x="3345" y="1900"/>
                </a:cubicBezTo>
                <a:cubicBezTo>
                  <a:pt x="3351" y="1892"/>
                  <a:pt x="3360" y="1893"/>
                  <a:pt x="3368" y="1889"/>
                </a:cubicBezTo>
                <a:cubicBezTo>
                  <a:pt x="3367" y="1892"/>
                  <a:pt x="3368" y="1892"/>
                  <a:pt x="3369" y="1894"/>
                </a:cubicBezTo>
                <a:cubicBezTo>
                  <a:pt x="3376" y="1892"/>
                  <a:pt x="3377" y="1900"/>
                  <a:pt x="3382" y="1896"/>
                </a:cubicBezTo>
                <a:cubicBezTo>
                  <a:pt x="3381" y="1892"/>
                  <a:pt x="3376" y="1893"/>
                  <a:pt x="3375" y="1889"/>
                </a:cubicBezTo>
                <a:cubicBezTo>
                  <a:pt x="3378" y="1887"/>
                  <a:pt x="3377" y="1884"/>
                  <a:pt x="3374" y="1883"/>
                </a:cubicBezTo>
                <a:cubicBezTo>
                  <a:pt x="3372" y="1884"/>
                  <a:pt x="3374" y="1889"/>
                  <a:pt x="3372" y="1889"/>
                </a:cubicBezTo>
                <a:cubicBezTo>
                  <a:pt x="3372" y="1888"/>
                  <a:pt x="3371" y="1887"/>
                  <a:pt x="3370" y="1887"/>
                </a:cubicBezTo>
                <a:cubicBezTo>
                  <a:pt x="3366" y="1885"/>
                  <a:pt x="3362" y="1886"/>
                  <a:pt x="3360" y="1890"/>
                </a:cubicBezTo>
                <a:cubicBezTo>
                  <a:pt x="3357" y="1889"/>
                  <a:pt x="3352" y="1889"/>
                  <a:pt x="3352" y="1886"/>
                </a:cubicBezTo>
                <a:cubicBezTo>
                  <a:pt x="3354" y="1886"/>
                  <a:pt x="3363" y="1885"/>
                  <a:pt x="3364" y="1881"/>
                </a:cubicBezTo>
                <a:cubicBezTo>
                  <a:pt x="3365" y="1885"/>
                  <a:pt x="3369" y="1881"/>
                  <a:pt x="3370" y="1879"/>
                </a:cubicBezTo>
                <a:cubicBezTo>
                  <a:pt x="3369" y="1879"/>
                  <a:pt x="3368" y="1872"/>
                  <a:pt x="3366" y="1876"/>
                </a:cubicBezTo>
                <a:cubicBezTo>
                  <a:pt x="3369" y="1876"/>
                  <a:pt x="3367" y="1881"/>
                  <a:pt x="3365" y="1880"/>
                </a:cubicBezTo>
                <a:cubicBezTo>
                  <a:pt x="3364" y="1880"/>
                  <a:pt x="3362" y="1879"/>
                  <a:pt x="3361" y="1878"/>
                </a:cubicBezTo>
                <a:cubicBezTo>
                  <a:pt x="3363" y="1875"/>
                  <a:pt x="3367" y="1875"/>
                  <a:pt x="3366" y="1870"/>
                </a:cubicBezTo>
                <a:cubicBezTo>
                  <a:pt x="3363" y="1867"/>
                  <a:pt x="3361" y="1863"/>
                  <a:pt x="3358" y="1865"/>
                </a:cubicBezTo>
                <a:cubicBezTo>
                  <a:pt x="3359" y="1861"/>
                  <a:pt x="3357" y="1860"/>
                  <a:pt x="3356" y="1858"/>
                </a:cubicBezTo>
                <a:cubicBezTo>
                  <a:pt x="3353" y="1858"/>
                  <a:pt x="3353" y="1860"/>
                  <a:pt x="3349" y="1859"/>
                </a:cubicBezTo>
                <a:cubicBezTo>
                  <a:pt x="3348" y="1863"/>
                  <a:pt x="3352" y="1860"/>
                  <a:pt x="3351" y="1864"/>
                </a:cubicBezTo>
                <a:cubicBezTo>
                  <a:pt x="3347" y="1865"/>
                  <a:pt x="3346" y="1862"/>
                  <a:pt x="3344" y="1864"/>
                </a:cubicBezTo>
                <a:cubicBezTo>
                  <a:pt x="3342" y="1868"/>
                  <a:pt x="3348" y="1864"/>
                  <a:pt x="3348" y="1867"/>
                </a:cubicBezTo>
                <a:cubicBezTo>
                  <a:pt x="3346" y="1867"/>
                  <a:pt x="3348" y="1870"/>
                  <a:pt x="3346" y="1870"/>
                </a:cubicBezTo>
                <a:cubicBezTo>
                  <a:pt x="3344" y="1870"/>
                  <a:pt x="3346" y="1867"/>
                  <a:pt x="3344" y="1867"/>
                </a:cubicBezTo>
                <a:cubicBezTo>
                  <a:pt x="3343" y="1870"/>
                  <a:pt x="3346" y="1870"/>
                  <a:pt x="3345" y="1874"/>
                </a:cubicBezTo>
                <a:cubicBezTo>
                  <a:pt x="3351" y="1873"/>
                  <a:pt x="3352" y="1878"/>
                  <a:pt x="3358" y="1877"/>
                </a:cubicBezTo>
                <a:cubicBezTo>
                  <a:pt x="3358" y="1874"/>
                  <a:pt x="3356" y="1871"/>
                  <a:pt x="3359" y="1870"/>
                </a:cubicBezTo>
                <a:cubicBezTo>
                  <a:pt x="3363" y="1871"/>
                  <a:pt x="3363" y="1869"/>
                  <a:pt x="3364" y="1873"/>
                </a:cubicBezTo>
                <a:cubicBezTo>
                  <a:pt x="3356" y="1872"/>
                  <a:pt x="3363" y="1879"/>
                  <a:pt x="3358" y="1881"/>
                </a:cubicBezTo>
                <a:cubicBezTo>
                  <a:pt x="3355" y="1879"/>
                  <a:pt x="3351" y="1878"/>
                  <a:pt x="3347" y="1879"/>
                </a:cubicBezTo>
                <a:cubicBezTo>
                  <a:pt x="3347" y="1881"/>
                  <a:pt x="3347" y="1883"/>
                  <a:pt x="3348" y="1884"/>
                </a:cubicBezTo>
                <a:cubicBezTo>
                  <a:pt x="3344" y="1885"/>
                  <a:pt x="3341" y="1886"/>
                  <a:pt x="3338" y="1887"/>
                </a:cubicBezTo>
                <a:cubicBezTo>
                  <a:pt x="3335" y="1884"/>
                  <a:pt x="3341" y="1873"/>
                  <a:pt x="3336" y="1866"/>
                </a:cubicBezTo>
                <a:lnTo>
                  <a:pt x="3339" y="1866"/>
                </a:lnTo>
                <a:cubicBezTo>
                  <a:pt x="3338" y="1861"/>
                  <a:pt x="3333" y="1861"/>
                  <a:pt x="3331" y="1858"/>
                </a:cubicBezTo>
                <a:cubicBezTo>
                  <a:pt x="3328" y="1859"/>
                  <a:pt x="3324" y="1865"/>
                  <a:pt x="3322" y="1859"/>
                </a:cubicBezTo>
                <a:cubicBezTo>
                  <a:pt x="3324" y="1858"/>
                  <a:pt x="3324" y="1854"/>
                  <a:pt x="3327" y="1854"/>
                </a:cubicBezTo>
                <a:cubicBezTo>
                  <a:pt x="3329" y="1856"/>
                  <a:pt x="3329" y="1855"/>
                  <a:pt x="3327" y="1857"/>
                </a:cubicBezTo>
                <a:cubicBezTo>
                  <a:pt x="3331" y="1854"/>
                  <a:pt x="3342" y="1851"/>
                  <a:pt x="3345" y="1860"/>
                </a:cubicBezTo>
                <a:cubicBezTo>
                  <a:pt x="3347" y="1857"/>
                  <a:pt x="3347" y="1852"/>
                  <a:pt x="3346" y="1848"/>
                </a:cubicBezTo>
                <a:cubicBezTo>
                  <a:pt x="3347" y="1848"/>
                  <a:pt x="3348" y="1848"/>
                  <a:pt x="3349" y="1847"/>
                </a:cubicBezTo>
                <a:cubicBezTo>
                  <a:pt x="3348" y="1853"/>
                  <a:pt x="3351" y="1855"/>
                  <a:pt x="3354" y="1857"/>
                </a:cubicBezTo>
                <a:cubicBezTo>
                  <a:pt x="3356" y="1855"/>
                  <a:pt x="3356" y="1850"/>
                  <a:pt x="3357" y="1846"/>
                </a:cubicBezTo>
                <a:cubicBezTo>
                  <a:pt x="3352" y="1849"/>
                  <a:pt x="3343" y="1842"/>
                  <a:pt x="3349" y="1836"/>
                </a:cubicBezTo>
                <a:cubicBezTo>
                  <a:pt x="3353" y="1836"/>
                  <a:pt x="3351" y="1842"/>
                  <a:pt x="3356" y="1841"/>
                </a:cubicBezTo>
                <a:cubicBezTo>
                  <a:pt x="3357" y="1837"/>
                  <a:pt x="3359" y="1835"/>
                  <a:pt x="3360" y="1831"/>
                </a:cubicBezTo>
                <a:cubicBezTo>
                  <a:pt x="3353" y="1830"/>
                  <a:pt x="3360" y="1826"/>
                  <a:pt x="3356" y="1821"/>
                </a:cubicBezTo>
                <a:cubicBezTo>
                  <a:pt x="3361" y="1819"/>
                  <a:pt x="3359" y="1817"/>
                  <a:pt x="3357" y="1812"/>
                </a:cubicBezTo>
                <a:cubicBezTo>
                  <a:pt x="3362" y="1809"/>
                  <a:pt x="3364" y="1801"/>
                  <a:pt x="3361" y="1795"/>
                </a:cubicBezTo>
                <a:cubicBezTo>
                  <a:pt x="3358" y="1796"/>
                  <a:pt x="3354" y="1796"/>
                  <a:pt x="3353" y="1799"/>
                </a:cubicBezTo>
                <a:cubicBezTo>
                  <a:pt x="3347" y="1797"/>
                  <a:pt x="3341" y="1796"/>
                  <a:pt x="3339" y="1790"/>
                </a:cubicBezTo>
                <a:cubicBezTo>
                  <a:pt x="3343" y="1786"/>
                  <a:pt x="3347" y="1791"/>
                  <a:pt x="3348" y="1795"/>
                </a:cubicBezTo>
                <a:cubicBezTo>
                  <a:pt x="3352" y="1794"/>
                  <a:pt x="3357" y="1794"/>
                  <a:pt x="3359" y="1791"/>
                </a:cubicBezTo>
                <a:cubicBezTo>
                  <a:pt x="3360" y="1787"/>
                  <a:pt x="3358" y="1787"/>
                  <a:pt x="3358" y="1784"/>
                </a:cubicBezTo>
                <a:cubicBezTo>
                  <a:pt x="3361" y="1784"/>
                  <a:pt x="3366" y="1785"/>
                  <a:pt x="3368" y="1783"/>
                </a:cubicBezTo>
                <a:cubicBezTo>
                  <a:pt x="3368" y="1780"/>
                  <a:pt x="3367" y="1780"/>
                  <a:pt x="3365" y="1779"/>
                </a:cubicBezTo>
                <a:cubicBezTo>
                  <a:pt x="3364" y="1781"/>
                  <a:pt x="3359" y="1783"/>
                  <a:pt x="3358" y="1780"/>
                </a:cubicBezTo>
                <a:cubicBezTo>
                  <a:pt x="3359" y="1778"/>
                  <a:pt x="3360" y="1777"/>
                  <a:pt x="3360" y="1775"/>
                </a:cubicBezTo>
                <a:cubicBezTo>
                  <a:pt x="3352" y="1776"/>
                  <a:pt x="3345" y="1781"/>
                  <a:pt x="3339" y="1775"/>
                </a:cubicBezTo>
                <a:cubicBezTo>
                  <a:pt x="3340" y="1772"/>
                  <a:pt x="3344" y="1773"/>
                  <a:pt x="3346" y="1772"/>
                </a:cubicBezTo>
                <a:cubicBezTo>
                  <a:pt x="3348" y="1768"/>
                  <a:pt x="3345" y="1768"/>
                  <a:pt x="3344" y="1765"/>
                </a:cubicBezTo>
                <a:cubicBezTo>
                  <a:pt x="3345" y="1763"/>
                  <a:pt x="3351" y="1764"/>
                  <a:pt x="3350" y="1760"/>
                </a:cubicBezTo>
                <a:cubicBezTo>
                  <a:pt x="3349" y="1756"/>
                  <a:pt x="3343" y="1758"/>
                  <a:pt x="3342" y="1760"/>
                </a:cubicBezTo>
                <a:cubicBezTo>
                  <a:pt x="3340" y="1758"/>
                  <a:pt x="3342" y="1757"/>
                  <a:pt x="3342" y="1755"/>
                </a:cubicBezTo>
                <a:cubicBezTo>
                  <a:pt x="3337" y="1753"/>
                  <a:pt x="3337" y="1758"/>
                  <a:pt x="3337" y="1762"/>
                </a:cubicBezTo>
                <a:cubicBezTo>
                  <a:pt x="3336" y="1761"/>
                  <a:pt x="3335" y="1761"/>
                  <a:pt x="3334" y="1761"/>
                </a:cubicBezTo>
                <a:lnTo>
                  <a:pt x="3333" y="1762"/>
                </a:lnTo>
                <a:lnTo>
                  <a:pt x="3333" y="1759"/>
                </a:lnTo>
                <a:cubicBezTo>
                  <a:pt x="3334" y="1755"/>
                  <a:pt x="3339" y="1756"/>
                  <a:pt x="3339" y="1750"/>
                </a:cubicBezTo>
                <a:cubicBezTo>
                  <a:pt x="3333" y="1748"/>
                  <a:pt x="3336" y="1755"/>
                  <a:pt x="3331" y="1754"/>
                </a:cubicBezTo>
                <a:cubicBezTo>
                  <a:pt x="3331" y="1753"/>
                  <a:pt x="3330" y="1753"/>
                  <a:pt x="3330" y="1752"/>
                </a:cubicBezTo>
                <a:cubicBezTo>
                  <a:pt x="3331" y="1751"/>
                  <a:pt x="3334" y="1752"/>
                  <a:pt x="3334" y="1749"/>
                </a:cubicBezTo>
                <a:cubicBezTo>
                  <a:pt x="3332" y="1747"/>
                  <a:pt x="3330" y="1745"/>
                  <a:pt x="3329" y="1742"/>
                </a:cubicBezTo>
                <a:cubicBezTo>
                  <a:pt x="3326" y="1743"/>
                  <a:pt x="3321" y="1742"/>
                  <a:pt x="3321" y="1747"/>
                </a:cubicBezTo>
                <a:cubicBezTo>
                  <a:pt x="3326" y="1747"/>
                  <a:pt x="3330" y="1752"/>
                  <a:pt x="3329" y="1757"/>
                </a:cubicBezTo>
                <a:cubicBezTo>
                  <a:pt x="3328" y="1756"/>
                  <a:pt x="3324" y="1756"/>
                  <a:pt x="3320" y="1756"/>
                </a:cubicBezTo>
                <a:cubicBezTo>
                  <a:pt x="3320" y="1755"/>
                  <a:pt x="3318" y="1750"/>
                  <a:pt x="3316" y="1753"/>
                </a:cubicBezTo>
                <a:cubicBezTo>
                  <a:pt x="3319" y="1755"/>
                  <a:pt x="3313" y="1757"/>
                  <a:pt x="3313" y="1761"/>
                </a:cubicBezTo>
                <a:cubicBezTo>
                  <a:pt x="3314" y="1763"/>
                  <a:pt x="3317" y="1763"/>
                  <a:pt x="3318" y="1764"/>
                </a:cubicBezTo>
                <a:cubicBezTo>
                  <a:pt x="3320" y="1761"/>
                  <a:pt x="3320" y="1761"/>
                  <a:pt x="3319" y="1757"/>
                </a:cubicBezTo>
                <a:cubicBezTo>
                  <a:pt x="3324" y="1761"/>
                  <a:pt x="3328" y="1758"/>
                  <a:pt x="3333" y="1762"/>
                </a:cubicBezTo>
                <a:lnTo>
                  <a:pt x="3333" y="1762"/>
                </a:lnTo>
                <a:lnTo>
                  <a:pt x="3332" y="1762"/>
                </a:lnTo>
                <a:cubicBezTo>
                  <a:pt x="3331" y="1763"/>
                  <a:pt x="3329" y="1764"/>
                  <a:pt x="3326" y="1764"/>
                </a:cubicBezTo>
                <a:lnTo>
                  <a:pt x="3326" y="1769"/>
                </a:lnTo>
                <a:cubicBezTo>
                  <a:pt x="3331" y="1770"/>
                  <a:pt x="3331" y="1771"/>
                  <a:pt x="3334" y="1776"/>
                </a:cubicBezTo>
                <a:cubicBezTo>
                  <a:pt x="3328" y="1777"/>
                  <a:pt x="3321" y="1779"/>
                  <a:pt x="3316" y="1783"/>
                </a:cubicBezTo>
                <a:cubicBezTo>
                  <a:pt x="3320" y="1785"/>
                  <a:pt x="3324" y="1787"/>
                  <a:pt x="3328" y="1790"/>
                </a:cubicBezTo>
                <a:cubicBezTo>
                  <a:pt x="3326" y="1794"/>
                  <a:pt x="3328" y="1793"/>
                  <a:pt x="3329" y="1796"/>
                </a:cubicBezTo>
                <a:cubicBezTo>
                  <a:pt x="3326" y="1802"/>
                  <a:pt x="3319" y="1799"/>
                  <a:pt x="3316" y="1796"/>
                </a:cubicBezTo>
                <a:cubicBezTo>
                  <a:pt x="3317" y="1807"/>
                  <a:pt x="3316" y="1814"/>
                  <a:pt x="3307" y="1818"/>
                </a:cubicBezTo>
                <a:cubicBezTo>
                  <a:pt x="3312" y="1821"/>
                  <a:pt x="3316" y="1816"/>
                  <a:pt x="3320" y="1814"/>
                </a:cubicBezTo>
                <a:cubicBezTo>
                  <a:pt x="3318" y="1811"/>
                  <a:pt x="3317" y="1803"/>
                  <a:pt x="3321" y="1802"/>
                </a:cubicBezTo>
                <a:cubicBezTo>
                  <a:pt x="3323" y="1807"/>
                  <a:pt x="3324" y="1803"/>
                  <a:pt x="3329" y="1803"/>
                </a:cubicBezTo>
                <a:cubicBezTo>
                  <a:pt x="3329" y="1805"/>
                  <a:pt x="3330" y="1805"/>
                  <a:pt x="3331" y="1806"/>
                </a:cubicBezTo>
                <a:cubicBezTo>
                  <a:pt x="3329" y="1810"/>
                  <a:pt x="3331" y="1811"/>
                  <a:pt x="3328" y="1813"/>
                </a:cubicBezTo>
                <a:cubicBezTo>
                  <a:pt x="3324" y="1813"/>
                  <a:pt x="3323" y="1811"/>
                  <a:pt x="3321" y="1814"/>
                </a:cubicBezTo>
                <a:cubicBezTo>
                  <a:pt x="3327" y="1815"/>
                  <a:pt x="3318" y="1819"/>
                  <a:pt x="3322" y="1822"/>
                </a:cubicBezTo>
                <a:cubicBezTo>
                  <a:pt x="3326" y="1822"/>
                  <a:pt x="3326" y="1819"/>
                  <a:pt x="3331" y="1823"/>
                </a:cubicBezTo>
                <a:cubicBezTo>
                  <a:pt x="3330" y="1815"/>
                  <a:pt x="3339" y="1819"/>
                  <a:pt x="3339" y="1814"/>
                </a:cubicBezTo>
                <a:cubicBezTo>
                  <a:pt x="3336" y="1814"/>
                  <a:pt x="3335" y="1816"/>
                  <a:pt x="3332" y="1816"/>
                </a:cubicBezTo>
                <a:cubicBezTo>
                  <a:pt x="3332" y="1810"/>
                  <a:pt x="3336" y="1806"/>
                  <a:pt x="3339" y="1809"/>
                </a:cubicBezTo>
                <a:cubicBezTo>
                  <a:pt x="3339" y="1806"/>
                  <a:pt x="3340" y="1801"/>
                  <a:pt x="3337" y="1801"/>
                </a:cubicBezTo>
                <a:cubicBezTo>
                  <a:pt x="3337" y="1805"/>
                  <a:pt x="3333" y="1800"/>
                  <a:pt x="3332" y="1800"/>
                </a:cubicBezTo>
                <a:cubicBezTo>
                  <a:pt x="3338" y="1790"/>
                  <a:pt x="3347" y="1798"/>
                  <a:pt x="3348" y="1805"/>
                </a:cubicBezTo>
                <a:cubicBezTo>
                  <a:pt x="3345" y="1805"/>
                  <a:pt x="3343" y="1805"/>
                  <a:pt x="3343" y="1808"/>
                </a:cubicBezTo>
                <a:cubicBezTo>
                  <a:pt x="3346" y="1812"/>
                  <a:pt x="3352" y="1805"/>
                  <a:pt x="3353" y="1811"/>
                </a:cubicBezTo>
                <a:lnTo>
                  <a:pt x="3347" y="1811"/>
                </a:lnTo>
                <a:cubicBezTo>
                  <a:pt x="3350" y="1817"/>
                  <a:pt x="3344" y="1816"/>
                  <a:pt x="3345" y="1823"/>
                </a:cubicBezTo>
                <a:cubicBezTo>
                  <a:pt x="3349" y="1823"/>
                  <a:pt x="3350" y="1827"/>
                  <a:pt x="3353" y="1826"/>
                </a:cubicBezTo>
                <a:lnTo>
                  <a:pt x="3353" y="1828"/>
                </a:lnTo>
                <a:cubicBezTo>
                  <a:pt x="3348" y="1828"/>
                  <a:pt x="3346" y="1829"/>
                  <a:pt x="3344" y="1834"/>
                </a:cubicBezTo>
                <a:cubicBezTo>
                  <a:pt x="3341" y="1832"/>
                  <a:pt x="3337" y="1831"/>
                  <a:pt x="3335" y="1828"/>
                </a:cubicBezTo>
                <a:cubicBezTo>
                  <a:pt x="3337" y="1826"/>
                  <a:pt x="3336" y="1828"/>
                  <a:pt x="3338" y="1829"/>
                </a:cubicBezTo>
                <a:cubicBezTo>
                  <a:pt x="3338" y="1826"/>
                  <a:pt x="3336" y="1825"/>
                  <a:pt x="3335" y="1823"/>
                </a:cubicBezTo>
                <a:cubicBezTo>
                  <a:pt x="3330" y="1827"/>
                  <a:pt x="3325" y="1825"/>
                  <a:pt x="3321" y="1828"/>
                </a:cubicBezTo>
                <a:cubicBezTo>
                  <a:pt x="3324" y="1829"/>
                  <a:pt x="3321" y="1831"/>
                  <a:pt x="3322" y="1835"/>
                </a:cubicBezTo>
                <a:cubicBezTo>
                  <a:pt x="3326" y="1832"/>
                  <a:pt x="3329" y="1830"/>
                  <a:pt x="3333" y="1827"/>
                </a:cubicBezTo>
                <a:cubicBezTo>
                  <a:pt x="3333" y="1830"/>
                  <a:pt x="3331" y="1830"/>
                  <a:pt x="3332" y="1834"/>
                </a:cubicBezTo>
                <a:cubicBezTo>
                  <a:pt x="3330" y="1833"/>
                  <a:pt x="3328" y="1834"/>
                  <a:pt x="3327" y="1835"/>
                </a:cubicBezTo>
                <a:cubicBezTo>
                  <a:pt x="3326" y="1839"/>
                  <a:pt x="3330" y="1841"/>
                  <a:pt x="3328" y="1844"/>
                </a:cubicBezTo>
                <a:cubicBezTo>
                  <a:pt x="3333" y="1842"/>
                  <a:pt x="3339" y="1840"/>
                  <a:pt x="3345" y="1839"/>
                </a:cubicBezTo>
                <a:cubicBezTo>
                  <a:pt x="3342" y="1841"/>
                  <a:pt x="3338" y="1841"/>
                  <a:pt x="3337" y="1845"/>
                </a:cubicBezTo>
                <a:cubicBezTo>
                  <a:pt x="3339" y="1847"/>
                  <a:pt x="3344" y="1846"/>
                  <a:pt x="3344" y="1851"/>
                </a:cubicBezTo>
                <a:cubicBezTo>
                  <a:pt x="3340" y="1852"/>
                  <a:pt x="3336" y="1850"/>
                  <a:pt x="3334" y="1846"/>
                </a:cubicBezTo>
                <a:cubicBezTo>
                  <a:pt x="3330" y="1850"/>
                  <a:pt x="3324" y="1853"/>
                  <a:pt x="3319" y="1854"/>
                </a:cubicBezTo>
                <a:cubicBezTo>
                  <a:pt x="3318" y="1857"/>
                  <a:pt x="3320" y="1857"/>
                  <a:pt x="3321" y="1859"/>
                </a:cubicBezTo>
                <a:cubicBezTo>
                  <a:pt x="3319" y="1859"/>
                  <a:pt x="3319" y="1862"/>
                  <a:pt x="3317" y="1861"/>
                </a:cubicBezTo>
                <a:cubicBezTo>
                  <a:pt x="3316" y="1861"/>
                  <a:pt x="3316" y="1860"/>
                  <a:pt x="3316" y="1859"/>
                </a:cubicBezTo>
                <a:cubicBezTo>
                  <a:pt x="3312" y="1858"/>
                  <a:pt x="3314" y="1862"/>
                  <a:pt x="3311" y="1861"/>
                </a:cubicBezTo>
                <a:cubicBezTo>
                  <a:pt x="3311" y="1864"/>
                  <a:pt x="3312" y="1865"/>
                  <a:pt x="3314" y="1867"/>
                </a:cubicBezTo>
                <a:cubicBezTo>
                  <a:pt x="3316" y="1863"/>
                  <a:pt x="3326" y="1861"/>
                  <a:pt x="3326" y="1869"/>
                </a:cubicBezTo>
                <a:cubicBezTo>
                  <a:pt x="3319" y="1867"/>
                  <a:pt x="3320" y="1873"/>
                  <a:pt x="3317" y="1874"/>
                </a:cubicBezTo>
                <a:cubicBezTo>
                  <a:pt x="3317" y="1871"/>
                  <a:pt x="3315" y="1871"/>
                  <a:pt x="3313" y="1871"/>
                </a:cubicBezTo>
                <a:cubicBezTo>
                  <a:pt x="3314" y="1876"/>
                  <a:pt x="3310" y="1876"/>
                  <a:pt x="3311" y="1881"/>
                </a:cubicBezTo>
                <a:cubicBezTo>
                  <a:pt x="3315" y="1882"/>
                  <a:pt x="3318" y="1877"/>
                  <a:pt x="3319" y="1881"/>
                </a:cubicBezTo>
                <a:cubicBezTo>
                  <a:pt x="3319" y="1885"/>
                  <a:pt x="3315" y="1884"/>
                  <a:pt x="3312" y="1884"/>
                </a:cubicBezTo>
                <a:cubicBezTo>
                  <a:pt x="3307" y="1890"/>
                  <a:pt x="3310" y="1899"/>
                  <a:pt x="3311" y="1907"/>
                </a:cubicBezTo>
                <a:cubicBezTo>
                  <a:pt x="3311" y="1909"/>
                  <a:pt x="3308" y="1909"/>
                  <a:pt x="3308" y="1912"/>
                </a:cubicBezTo>
                <a:cubicBezTo>
                  <a:pt x="3308" y="1914"/>
                  <a:pt x="3311" y="1914"/>
                  <a:pt x="3310" y="1917"/>
                </a:cubicBezTo>
                <a:cubicBezTo>
                  <a:pt x="3308" y="1919"/>
                  <a:pt x="3306" y="1915"/>
                  <a:pt x="3304" y="1919"/>
                </a:cubicBezTo>
                <a:cubicBezTo>
                  <a:pt x="3308" y="1919"/>
                  <a:pt x="3311" y="1920"/>
                  <a:pt x="3314" y="1922"/>
                </a:cubicBezTo>
                <a:cubicBezTo>
                  <a:pt x="3314" y="1926"/>
                  <a:pt x="3305" y="1927"/>
                  <a:pt x="3311" y="1931"/>
                </a:cubicBezTo>
                <a:cubicBezTo>
                  <a:pt x="3311" y="1927"/>
                  <a:pt x="3317" y="1926"/>
                  <a:pt x="3318" y="1929"/>
                </a:cubicBezTo>
                <a:cubicBezTo>
                  <a:pt x="3319" y="1936"/>
                  <a:pt x="3312" y="1932"/>
                  <a:pt x="3309" y="1934"/>
                </a:cubicBezTo>
                <a:cubicBezTo>
                  <a:pt x="3310" y="1937"/>
                  <a:pt x="3310" y="1940"/>
                  <a:pt x="3312" y="1941"/>
                </a:cubicBezTo>
                <a:cubicBezTo>
                  <a:pt x="3314" y="1938"/>
                  <a:pt x="3318" y="1942"/>
                  <a:pt x="3319" y="1944"/>
                </a:cubicBezTo>
                <a:cubicBezTo>
                  <a:pt x="3313" y="1943"/>
                  <a:pt x="3318" y="1958"/>
                  <a:pt x="3310" y="1953"/>
                </a:cubicBezTo>
                <a:cubicBezTo>
                  <a:pt x="3307" y="1956"/>
                  <a:pt x="3308" y="1962"/>
                  <a:pt x="3312" y="1962"/>
                </a:cubicBezTo>
                <a:cubicBezTo>
                  <a:pt x="3312" y="1957"/>
                  <a:pt x="3320" y="1959"/>
                  <a:pt x="3320" y="1962"/>
                </a:cubicBezTo>
                <a:cubicBezTo>
                  <a:pt x="3318" y="1962"/>
                  <a:pt x="3316" y="1962"/>
                  <a:pt x="3314" y="1963"/>
                </a:cubicBezTo>
                <a:cubicBezTo>
                  <a:pt x="3314" y="1966"/>
                  <a:pt x="3317" y="1969"/>
                  <a:pt x="3314" y="1970"/>
                </a:cubicBezTo>
                <a:cubicBezTo>
                  <a:pt x="3312" y="1967"/>
                  <a:pt x="3310" y="1968"/>
                  <a:pt x="3306" y="1969"/>
                </a:cubicBezTo>
                <a:lnTo>
                  <a:pt x="3306" y="1973"/>
                </a:lnTo>
                <a:cubicBezTo>
                  <a:pt x="3309" y="1975"/>
                  <a:pt x="3312" y="1975"/>
                  <a:pt x="3315" y="1974"/>
                </a:cubicBezTo>
                <a:cubicBezTo>
                  <a:pt x="3314" y="1978"/>
                  <a:pt x="3314" y="1982"/>
                  <a:pt x="3314" y="1985"/>
                </a:cubicBezTo>
                <a:cubicBezTo>
                  <a:pt x="3310" y="1986"/>
                  <a:pt x="3310" y="1989"/>
                  <a:pt x="3311" y="1993"/>
                </a:cubicBezTo>
                <a:cubicBezTo>
                  <a:pt x="3309" y="1995"/>
                  <a:pt x="3305" y="1995"/>
                  <a:pt x="3306" y="2000"/>
                </a:cubicBezTo>
                <a:cubicBezTo>
                  <a:pt x="3311" y="1998"/>
                  <a:pt x="3316" y="1996"/>
                  <a:pt x="3320" y="1993"/>
                </a:cubicBezTo>
                <a:cubicBezTo>
                  <a:pt x="3321" y="2000"/>
                  <a:pt x="3314" y="1998"/>
                  <a:pt x="3313" y="2003"/>
                </a:cubicBezTo>
                <a:cubicBezTo>
                  <a:pt x="3316" y="2005"/>
                  <a:pt x="3319" y="2001"/>
                  <a:pt x="3319" y="2006"/>
                </a:cubicBezTo>
                <a:cubicBezTo>
                  <a:pt x="3314" y="2004"/>
                  <a:pt x="3315" y="2009"/>
                  <a:pt x="3315" y="2010"/>
                </a:cubicBezTo>
                <a:cubicBezTo>
                  <a:pt x="3311" y="2013"/>
                  <a:pt x="3310" y="2010"/>
                  <a:pt x="3305" y="2010"/>
                </a:cubicBezTo>
                <a:cubicBezTo>
                  <a:pt x="3307" y="2015"/>
                  <a:pt x="3303" y="2014"/>
                  <a:pt x="3303" y="2018"/>
                </a:cubicBezTo>
                <a:cubicBezTo>
                  <a:pt x="3306" y="2017"/>
                  <a:pt x="3305" y="2021"/>
                  <a:pt x="3308" y="2020"/>
                </a:cubicBezTo>
                <a:cubicBezTo>
                  <a:pt x="3308" y="2018"/>
                  <a:pt x="3307" y="2018"/>
                  <a:pt x="3307" y="2016"/>
                </a:cubicBezTo>
                <a:cubicBezTo>
                  <a:pt x="3309" y="2015"/>
                  <a:pt x="3310" y="2014"/>
                  <a:pt x="3312" y="2014"/>
                </a:cubicBezTo>
                <a:cubicBezTo>
                  <a:pt x="3311" y="2018"/>
                  <a:pt x="3319" y="2014"/>
                  <a:pt x="3318" y="2018"/>
                </a:cubicBezTo>
                <a:cubicBezTo>
                  <a:pt x="3317" y="2020"/>
                  <a:pt x="3316" y="2022"/>
                  <a:pt x="3314" y="2023"/>
                </a:cubicBezTo>
                <a:cubicBezTo>
                  <a:pt x="3316" y="2024"/>
                  <a:pt x="3319" y="2020"/>
                  <a:pt x="3319" y="2023"/>
                </a:cubicBezTo>
                <a:cubicBezTo>
                  <a:pt x="3317" y="2025"/>
                  <a:pt x="3319" y="2027"/>
                  <a:pt x="3317" y="2029"/>
                </a:cubicBezTo>
                <a:cubicBezTo>
                  <a:pt x="3314" y="2030"/>
                  <a:pt x="3312" y="2029"/>
                  <a:pt x="3309" y="2032"/>
                </a:cubicBezTo>
                <a:cubicBezTo>
                  <a:pt x="3311" y="2039"/>
                  <a:pt x="3319" y="2034"/>
                  <a:pt x="3322" y="2035"/>
                </a:cubicBezTo>
                <a:lnTo>
                  <a:pt x="3322" y="2038"/>
                </a:lnTo>
                <a:cubicBezTo>
                  <a:pt x="3318" y="2035"/>
                  <a:pt x="3319" y="2043"/>
                  <a:pt x="3314" y="2043"/>
                </a:cubicBezTo>
                <a:cubicBezTo>
                  <a:pt x="3313" y="2038"/>
                  <a:pt x="3305" y="2041"/>
                  <a:pt x="3303" y="2040"/>
                </a:cubicBezTo>
                <a:cubicBezTo>
                  <a:pt x="3304" y="2044"/>
                  <a:pt x="3302" y="2045"/>
                  <a:pt x="3302" y="2048"/>
                </a:cubicBezTo>
                <a:cubicBezTo>
                  <a:pt x="3303" y="2049"/>
                  <a:pt x="3304" y="2048"/>
                  <a:pt x="3304" y="2049"/>
                </a:cubicBezTo>
                <a:cubicBezTo>
                  <a:pt x="3308" y="2050"/>
                  <a:pt x="3307" y="2046"/>
                  <a:pt x="3311" y="2046"/>
                </a:cubicBezTo>
                <a:cubicBezTo>
                  <a:pt x="3312" y="2048"/>
                  <a:pt x="3310" y="2050"/>
                  <a:pt x="3313" y="2052"/>
                </a:cubicBezTo>
                <a:cubicBezTo>
                  <a:pt x="3313" y="2046"/>
                  <a:pt x="3320" y="2047"/>
                  <a:pt x="3324" y="2049"/>
                </a:cubicBezTo>
                <a:cubicBezTo>
                  <a:pt x="3323" y="2051"/>
                  <a:pt x="3323" y="2051"/>
                  <a:pt x="3322" y="2052"/>
                </a:cubicBezTo>
                <a:cubicBezTo>
                  <a:pt x="3320" y="2050"/>
                  <a:pt x="3319" y="2048"/>
                  <a:pt x="3315" y="2048"/>
                </a:cubicBezTo>
                <a:lnTo>
                  <a:pt x="3315" y="2053"/>
                </a:lnTo>
                <a:cubicBezTo>
                  <a:pt x="3317" y="2053"/>
                  <a:pt x="3322" y="2051"/>
                  <a:pt x="3320" y="2055"/>
                </a:cubicBezTo>
                <a:cubicBezTo>
                  <a:pt x="3317" y="2055"/>
                  <a:pt x="3314" y="2054"/>
                  <a:pt x="3310" y="2054"/>
                </a:cubicBezTo>
                <a:cubicBezTo>
                  <a:pt x="3310" y="2061"/>
                  <a:pt x="3318" y="2058"/>
                  <a:pt x="3318" y="2058"/>
                </a:cubicBezTo>
                <a:cubicBezTo>
                  <a:pt x="3317" y="2064"/>
                  <a:pt x="3304" y="2069"/>
                  <a:pt x="3300" y="2062"/>
                </a:cubicBezTo>
                <a:cubicBezTo>
                  <a:pt x="3300" y="2063"/>
                  <a:pt x="3300" y="2063"/>
                  <a:pt x="3300" y="2063"/>
                </a:cubicBezTo>
                <a:cubicBezTo>
                  <a:pt x="3303" y="2063"/>
                  <a:pt x="3306" y="2062"/>
                  <a:pt x="3307" y="2059"/>
                </a:cubicBezTo>
                <a:cubicBezTo>
                  <a:pt x="3302" y="2059"/>
                  <a:pt x="3299" y="2059"/>
                  <a:pt x="3297" y="2062"/>
                </a:cubicBezTo>
                <a:cubicBezTo>
                  <a:pt x="3299" y="2067"/>
                  <a:pt x="3302" y="2068"/>
                  <a:pt x="3304" y="2071"/>
                </a:cubicBezTo>
                <a:cubicBezTo>
                  <a:pt x="3307" y="2072"/>
                  <a:pt x="3306" y="2067"/>
                  <a:pt x="3309" y="2067"/>
                </a:cubicBezTo>
                <a:cubicBezTo>
                  <a:pt x="3311" y="2071"/>
                  <a:pt x="3317" y="2067"/>
                  <a:pt x="3319" y="2069"/>
                </a:cubicBezTo>
                <a:cubicBezTo>
                  <a:pt x="3315" y="2069"/>
                  <a:pt x="3317" y="2075"/>
                  <a:pt x="3314" y="2076"/>
                </a:cubicBezTo>
                <a:cubicBezTo>
                  <a:pt x="3312" y="2074"/>
                  <a:pt x="3309" y="2074"/>
                  <a:pt x="3308" y="2076"/>
                </a:cubicBezTo>
                <a:cubicBezTo>
                  <a:pt x="3310" y="2081"/>
                  <a:pt x="3308" y="2087"/>
                  <a:pt x="3311" y="2090"/>
                </a:cubicBezTo>
                <a:cubicBezTo>
                  <a:pt x="3312" y="2089"/>
                  <a:pt x="3311" y="2086"/>
                  <a:pt x="3314" y="2087"/>
                </a:cubicBezTo>
                <a:cubicBezTo>
                  <a:pt x="3313" y="2093"/>
                  <a:pt x="3319" y="2087"/>
                  <a:pt x="3320" y="2090"/>
                </a:cubicBezTo>
                <a:cubicBezTo>
                  <a:pt x="3317" y="2094"/>
                  <a:pt x="3315" y="2098"/>
                  <a:pt x="3314" y="2103"/>
                </a:cubicBezTo>
                <a:cubicBezTo>
                  <a:pt x="3316" y="2104"/>
                  <a:pt x="3318" y="2100"/>
                  <a:pt x="3318" y="2103"/>
                </a:cubicBezTo>
                <a:cubicBezTo>
                  <a:pt x="3316" y="2104"/>
                  <a:pt x="3314" y="2104"/>
                  <a:pt x="3314" y="2107"/>
                </a:cubicBezTo>
                <a:cubicBezTo>
                  <a:pt x="3315" y="2109"/>
                  <a:pt x="3321" y="2107"/>
                  <a:pt x="3322" y="2109"/>
                </a:cubicBezTo>
                <a:cubicBezTo>
                  <a:pt x="3319" y="2111"/>
                  <a:pt x="3316" y="2112"/>
                  <a:pt x="3313" y="2113"/>
                </a:cubicBezTo>
                <a:cubicBezTo>
                  <a:pt x="3311" y="2115"/>
                  <a:pt x="3315" y="2117"/>
                  <a:pt x="3313" y="2117"/>
                </a:cubicBezTo>
                <a:cubicBezTo>
                  <a:pt x="3310" y="2112"/>
                  <a:pt x="3303" y="2118"/>
                  <a:pt x="3298" y="2118"/>
                </a:cubicBezTo>
                <a:cubicBezTo>
                  <a:pt x="3300" y="2118"/>
                  <a:pt x="3300" y="2120"/>
                  <a:pt x="3300" y="2121"/>
                </a:cubicBezTo>
                <a:cubicBezTo>
                  <a:pt x="3306" y="2118"/>
                  <a:pt x="3307" y="2121"/>
                  <a:pt x="3314" y="2118"/>
                </a:cubicBezTo>
                <a:cubicBezTo>
                  <a:pt x="3313" y="2123"/>
                  <a:pt x="3317" y="2120"/>
                  <a:pt x="3317" y="2121"/>
                </a:cubicBezTo>
                <a:lnTo>
                  <a:pt x="3317" y="2124"/>
                </a:lnTo>
                <a:cubicBezTo>
                  <a:pt x="3316" y="2124"/>
                  <a:pt x="3313" y="2121"/>
                  <a:pt x="3313" y="2124"/>
                </a:cubicBezTo>
                <a:cubicBezTo>
                  <a:pt x="3315" y="2127"/>
                  <a:pt x="3321" y="2126"/>
                  <a:pt x="3323" y="2129"/>
                </a:cubicBezTo>
                <a:cubicBezTo>
                  <a:pt x="3319" y="2131"/>
                  <a:pt x="3315" y="2131"/>
                  <a:pt x="3313" y="2135"/>
                </a:cubicBezTo>
                <a:cubicBezTo>
                  <a:pt x="3315" y="2135"/>
                  <a:pt x="3318" y="2134"/>
                  <a:pt x="3318" y="2137"/>
                </a:cubicBezTo>
                <a:cubicBezTo>
                  <a:pt x="3318" y="2141"/>
                  <a:pt x="3313" y="2141"/>
                  <a:pt x="3311" y="2144"/>
                </a:cubicBezTo>
                <a:cubicBezTo>
                  <a:pt x="3315" y="2144"/>
                  <a:pt x="3319" y="2140"/>
                  <a:pt x="3322" y="2144"/>
                </a:cubicBezTo>
                <a:cubicBezTo>
                  <a:pt x="3320" y="2147"/>
                  <a:pt x="3316" y="2147"/>
                  <a:pt x="3312" y="2146"/>
                </a:cubicBezTo>
                <a:cubicBezTo>
                  <a:pt x="3312" y="2150"/>
                  <a:pt x="3311" y="2153"/>
                  <a:pt x="3312" y="2157"/>
                </a:cubicBezTo>
                <a:cubicBezTo>
                  <a:pt x="3313" y="2155"/>
                  <a:pt x="3316" y="2155"/>
                  <a:pt x="3317" y="2154"/>
                </a:cubicBezTo>
                <a:cubicBezTo>
                  <a:pt x="3317" y="2158"/>
                  <a:pt x="3313" y="2157"/>
                  <a:pt x="3312" y="2160"/>
                </a:cubicBezTo>
                <a:cubicBezTo>
                  <a:pt x="3322" y="2160"/>
                  <a:pt x="3329" y="2153"/>
                  <a:pt x="3337" y="2159"/>
                </a:cubicBezTo>
                <a:cubicBezTo>
                  <a:pt x="3337" y="2161"/>
                  <a:pt x="3338" y="2161"/>
                  <a:pt x="3338" y="2163"/>
                </a:cubicBezTo>
                <a:cubicBezTo>
                  <a:pt x="3335" y="2164"/>
                  <a:pt x="3333" y="2168"/>
                  <a:pt x="3336" y="2170"/>
                </a:cubicBezTo>
                <a:cubicBezTo>
                  <a:pt x="3333" y="2168"/>
                  <a:pt x="3336" y="2173"/>
                  <a:pt x="3333" y="2173"/>
                </a:cubicBezTo>
                <a:cubicBezTo>
                  <a:pt x="3334" y="2165"/>
                  <a:pt x="3329" y="2169"/>
                  <a:pt x="3324" y="2169"/>
                </a:cubicBezTo>
                <a:lnTo>
                  <a:pt x="3324" y="2163"/>
                </a:lnTo>
                <a:cubicBezTo>
                  <a:pt x="3328" y="2163"/>
                  <a:pt x="3330" y="2166"/>
                  <a:pt x="3333" y="2164"/>
                </a:cubicBezTo>
                <a:cubicBezTo>
                  <a:pt x="3332" y="2159"/>
                  <a:pt x="3329" y="2161"/>
                  <a:pt x="3323" y="2159"/>
                </a:cubicBezTo>
                <a:cubicBezTo>
                  <a:pt x="3322" y="2162"/>
                  <a:pt x="3319" y="2160"/>
                  <a:pt x="3321" y="2164"/>
                </a:cubicBezTo>
                <a:cubicBezTo>
                  <a:pt x="3316" y="2164"/>
                  <a:pt x="3310" y="2169"/>
                  <a:pt x="3306" y="2167"/>
                </a:cubicBezTo>
                <a:cubicBezTo>
                  <a:pt x="3305" y="2170"/>
                  <a:pt x="3302" y="2174"/>
                  <a:pt x="3304" y="2179"/>
                </a:cubicBezTo>
                <a:cubicBezTo>
                  <a:pt x="3307" y="2174"/>
                  <a:pt x="3311" y="2171"/>
                  <a:pt x="3315" y="2169"/>
                </a:cubicBezTo>
                <a:cubicBezTo>
                  <a:pt x="3318" y="2170"/>
                  <a:pt x="3321" y="2171"/>
                  <a:pt x="3320" y="2176"/>
                </a:cubicBezTo>
                <a:cubicBezTo>
                  <a:pt x="3316" y="2179"/>
                  <a:pt x="3314" y="2178"/>
                  <a:pt x="3309" y="2176"/>
                </a:cubicBezTo>
                <a:cubicBezTo>
                  <a:pt x="3307" y="2182"/>
                  <a:pt x="3316" y="2177"/>
                  <a:pt x="3315" y="2182"/>
                </a:cubicBezTo>
                <a:cubicBezTo>
                  <a:pt x="3313" y="2183"/>
                  <a:pt x="3310" y="2184"/>
                  <a:pt x="3307" y="2185"/>
                </a:cubicBezTo>
                <a:cubicBezTo>
                  <a:pt x="3307" y="2182"/>
                  <a:pt x="3307" y="2180"/>
                  <a:pt x="3304" y="2180"/>
                </a:cubicBezTo>
                <a:cubicBezTo>
                  <a:pt x="3304" y="2187"/>
                  <a:pt x="3300" y="2193"/>
                  <a:pt x="3304" y="2201"/>
                </a:cubicBezTo>
                <a:cubicBezTo>
                  <a:pt x="3303" y="2201"/>
                  <a:pt x="3303" y="2202"/>
                  <a:pt x="3301" y="2202"/>
                </a:cubicBezTo>
                <a:cubicBezTo>
                  <a:pt x="3297" y="2201"/>
                  <a:pt x="3301" y="2198"/>
                  <a:pt x="3300" y="2194"/>
                </a:cubicBezTo>
                <a:cubicBezTo>
                  <a:pt x="3296" y="2193"/>
                  <a:pt x="3296" y="2193"/>
                  <a:pt x="3294" y="2195"/>
                </a:cubicBezTo>
                <a:cubicBezTo>
                  <a:pt x="3297" y="2201"/>
                  <a:pt x="3292" y="2203"/>
                  <a:pt x="3297" y="2208"/>
                </a:cubicBezTo>
                <a:cubicBezTo>
                  <a:pt x="3296" y="2211"/>
                  <a:pt x="3292" y="2211"/>
                  <a:pt x="3292" y="2215"/>
                </a:cubicBezTo>
                <a:cubicBezTo>
                  <a:pt x="3295" y="2215"/>
                  <a:pt x="3294" y="2219"/>
                  <a:pt x="3296" y="2220"/>
                </a:cubicBezTo>
                <a:cubicBezTo>
                  <a:pt x="3297" y="2218"/>
                  <a:pt x="3300" y="2218"/>
                  <a:pt x="3301" y="2217"/>
                </a:cubicBezTo>
                <a:cubicBezTo>
                  <a:pt x="3301" y="2218"/>
                  <a:pt x="3303" y="2219"/>
                  <a:pt x="3302" y="2221"/>
                </a:cubicBezTo>
                <a:cubicBezTo>
                  <a:pt x="3298" y="2220"/>
                  <a:pt x="3298" y="2220"/>
                  <a:pt x="3297" y="2224"/>
                </a:cubicBezTo>
                <a:cubicBezTo>
                  <a:pt x="3300" y="2225"/>
                  <a:pt x="3301" y="2222"/>
                  <a:pt x="3302" y="2225"/>
                </a:cubicBezTo>
                <a:cubicBezTo>
                  <a:pt x="3300" y="2231"/>
                  <a:pt x="3288" y="2226"/>
                  <a:pt x="3288" y="2234"/>
                </a:cubicBezTo>
                <a:cubicBezTo>
                  <a:pt x="3292" y="2236"/>
                  <a:pt x="3297" y="2232"/>
                  <a:pt x="3303" y="2233"/>
                </a:cubicBezTo>
                <a:cubicBezTo>
                  <a:pt x="3303" y="2224"/>
                  <a:pt x="3307" y="2215"/>
                  <a:pt x="3314" y="2218"/>
                </a:cubicBezTo>
                <a:cubicBezTo>
                  <a:pt x="3315" y="2216"/>
                  <a:pt x="3316" y="2213"/>
                  <a:pt x="3315" y="2211"/>
                </a:cubicBezTo>
                <a:cubicBezTo>
                  <a:pt x="3312" y="2211"/>
                  <a:pt x="3309" y="2212"/>
                  <a:pt x="3306" y="2214"/>
                </a:cubicBezTo>
                <a:cubicBezTo>
                  <a:pt x="3306" y="2211"/>
                  <a:pt x="3305" y="2208"/>
                  <a:pt x="3306" y="2205"/>
                </a:cubicBezTo>
                <a:cubicBezTo>
                  <a:pt x="3309" y="2205"/>
                  <a:pt x="3309" y="2206"/>
                  <a:pt x="3312" y="2206"/>
                </a:cubicBezTo>
                <a:cubicBezTo>
                  <a:pt x="3313" y="2200"/>
                  <a:pt x="3306" y="2204"/>
                  <a:pt x="3305" y="2202"/>
                </a:cubicBezTo>
                <a:cubicBezTo>
                  <a:pt x="3307" y="2200"/>
                  <a:pt x="3305" y="2193"/>
                  <a:pt x="3308" y="2192"/>
                </a:cubicBezTo>
                <a:cubicBezTo>
                  <a:pt x="3316" y="2190"/>
                  <a:pt x="3320" y="2193"/>
                  <a:pt x="3322" y="2197"/>
                </a:cubicBezTo>
                <a:cubicBezTo>
                  <a:pt x="3326" y="2193"/>
                  <a:pt x="3319" y="2182"/>
                  <a:pt x="3324" y="2179"/>
                </a:cubicBezTo>
                <a:cubicBezTo>
                  <a:pt x="3328" y="2178"/>
                  <a:pt x="3327" y="2182"/>
                  <a:pt x="3331" y="2181"/>
                </a:cubicBezTo>
                <a:cubicBezTo>
                  <a:pt x="3332" y="2179"/>
                  <a:pt x="3329" y="2176"/>
                  <a:pt x="3334" y="2176"/>
                </a:cubicBezTo>
                <a:cubicBezTo>
                  <a:pt x="3336" y="2182"/>
                  <a:pt x="3346" y="2180"/>
                  <a:pt x="3352" y="2182"/>
                </a:cubicBezTo>
                <a:cubicBezTo>
                  <a:pt x="3351" y="2178"/>
                  <a:pt x="3351" y="2176"/>
                  <a:pt x="3354" y="2175"/>
                </a:cubicBezTo>
                <a:cubicBezTo>
                  <a:pt x="3355" y="2178"/>
                  <a:pt x="3362" y="2174"/>
                  <a:pt x="3360" y="2179"/>
                </a:cubicBezTo>
                <a:cubicBezTo>
                  <a:pt x="3366" y="2177"/>
                  <a:pt x="3368" y="2178"/>
                  <a:pt x="3371" y="2174"/>
                </a:cubicBezTo>
                <a:cubicBezTo>
                  <a:pt x="3369" y="2173"/>
                  <a:pt x="3365" y="2175"/>
                  <a:pt x="3364" y="2173"/>
                </a:cubicBezTo>
                <a:cubicBezTo>
                  <a:pt x="3369" y="2171"/>
                  <a:pt x="3374" y="2172"/>
                  <a:pt x="3378" y="2175"/>
                </a:cubicBezTo>
                <a:cubicBezTo>
                  <a:pt x="3377" y="2175"/>
                  <a:pt x="3376" y="2177"/>
                  <a:pt x="3376" y="2178"/>
                </a:cubicBezTo>
                <a:cubicBezTo>
                  <a:pt x="3381" y="2179"/>
                  <a:pt x="3381" y="2175"/>
                  <a:pt x="3386" y="2175"/>
                </a:cubicBezTo>
                <a:cubicBezTo>
                  <a:pt x="3387" y="2179"/>
                  <a:pt x="3386" y="2178"/>
                  <a:pt x="3386" y="2182"/>
                </a:cubicBezTo>
                <a:cubicBezTo>
                  <a:pt x="3388" y="2183"/>
                  <a:pt x="3394" y="2180"/>
                  <a:pt x="3394" y="2184"/>
                </a:cubicBezTo>
                <a:cubicBezTo>
                  <a:pt x="3382" y="2185"/>
                  <a:pt x="3386" y="2194"/>
                  <a:pt x="3372" y="2191"/>
                </a:cubicBezTo>
                <a:lnTo>
                  <a:pt x="3372" y="2196"/>
                </a:lnTo>
                <a:cubicBezTo>
                  <a:pt x="3377" y="2197"/>
                  <a:pt x="3376" y="2196"/>
                  <a:pt x="3379" y="2195"/>
                </a:cubicBezTo>
                <a:cubicBezTo>
                  <a:pt x="3379" y="2197"/>
                  <a:pt x="3377" y="2198"/>
                  <a:pt x="3377" y="2200"/>
                </a:cubicBezTo>
                <a:cubicBezTo>
                  <a:pt x="3380" y="2202"/>
                  <a:pt x="3384" y="2201"/>
                  <a:pt x="3387" y="2203"/>
                </a:cubicBezTo>
                <a:cubicBezTo>
                  <a:pt x="3386" y="2199"/>
                  <a:pt x="3387" y="2196"/>
                  <a:pt x="3390" y="2195"/>
                </a:cubicBezTo>
                <a:cubicBezTo>
                  <a:pt x="3393" y="2196"/>
                  <a:pt x="3399" y="2196"/>
                  <a:pt x="3398" y="2205"/>
                </a:cubicBezTo>
                <a:cubicBezTo>
                  <a:pt x="3399" y="2205"/>
                  <a:pt x="3403" y="2204"/>
                  <a:pt x="3403" y="2206"/>
                </a:cubicBezTo>
                <a:cubicBezTo>
                  <a:pt x="3401" y="2208"/>
                  <a:pt x="3398" y="2204"/>
                  <a:pt x="3396" y="2207"/>
                </a:cubicBezTo>
                <a:cubicBezTo>
                  <a:pt x="3396" y="2215"/>
                  <a:pt x="3403" y="2209"/>
                  <a:pt x="3403" y="2216"/>
                </a:cubicBezTo>
                <a:cubicBezTo>
                  <a:pt x="3400" y="2215"/>
                  <a:pt x="3400" y="2213"/>
                  <a:pt x="3396" y="2213"/>
                </a:cubicBezTo>
                <a:lnTo>
                  <a:pt x="3396" y="2224"/>
                </a:lnTo>
                <a:cubicBezTo>
                  <a:pt x="3397" y="2226"/>
                  <a:pt x="3400" y="2225"/>
                  <a:pt x="3400" y="2227"/>
                </a:cubicBezTo>
                <a:cubicBezTo>
                  <a:pt x="3399" y="2228"/>
                  <a:pt x="3397" y="2229"/>
                  <a:pt x="3396" y="2232"/>
                </a:cubicBezTo>
                <a:cubicBezTo>
                  <a:pt x="3399" y="2234"/>
                  <a:pt x="3403" y="2230"/>
                  <a:pt x="3405" y="2235"/>
                </a:cubicBezTo>
                <a:cubicBezTo>
                  <a:pt x="3398" y="2239"/>
                  <a:pt x="3395" y="2249"/>
                  <a:pt x="3385" y="2247"/>
                </a:cubicBezTo>
                <a:cubicBezTo>
                  <a:pt x="3386" y="2245"/>
                  <a:pt x="3384" y="2245"/>
                  <a:pt x="3384" y="2243"/>
                </a:cubicBezTo>
                <a:cubicBezTo>
                  <a:pt x="3388" y="2243"/>
                  <a:pt x="3389" y="2245"/>
                  <a:pt x="3389" y="2241"/>
                </a:cubicBezTo>
                <a:cubicBezTo>
                  <a:pt x="3387" y="2239"/>
                  <a:pt x="3383" y="2238"/>
                  <a:pt x="3380" y="2238"/>
                </a:cubicBezTo>
                <a:cubicBezTo>
                  <a:pt x="3383" y="2254"/>
                  <a:pt x="3365" y="2244"/>
                  <a:pt x="3361" y="2247"/>
                </a:cubicBezTo>
                <a:cubicBezTo>
                  <a:pt x="3360" y="2255"/>
                  <a:pt x="3372" y="2251"/>
                  <a:pt x="3373" y="2248"/>
                </a:cubicBezTo>
                <a:cubicBezTo>
                  <a:pt x="3377" y="2251"/>
                  <a:pt x="3381" y="2252"/>
                  <a:pt x="3381" y="2259"/>
                </a:cubicBezTo>
                <a:cubicBezTo>
                  <a:pt x="3386" y="2259"/>
                  <a:pt x="3383" y="2256"/>
                  <a:pt x="3386" y="2255"/>
                </a:cubicBezTo>
                <a:cubicBezTo>
                  <a:pt x="3384" y="2270"/>
                  <a:pt x="3367" y="2261"/>
                  <a:pt x="3360" y="2266"/>
                </a:cubicBezTo>
                <a:cubicBezTo>
                  <a:pt x="3358" y="2264"/>
                  <a:pt x="3358" y="2261"/>
                  <a:pt x="3355" y="2260"/>
                </a:cubicBezTo>
                <a:cubicBezTo>
                  <a:pt x="3355" y="2263"/>
                  <a:pt x="3355" y="2265"/>
                  <a:pt x="3352" y="2265"/>
                </a:cubicBezTo>
                <a:cubicBezTo>
                  <a:pt x="3352" y="2258"/>
                  <a:pt x="3344" y="2261"/>
                  <a:pt x="3342" y="2257"/>
                </a:cubicBezTo>
                <a:cubicBezTo>
                  <a:pt x="3341" y="2260"/>
                  <a:pt x="3340" y="2264"/>
                  <a:pt x="3340" y="2268"/>
                </a:cubicBezTo>
                <a:cubicBezTo>
                  <a:pt x="3341" y="2270"/>
                  <a:pt x="3344" y="2270"/>
                  <a:pt x="3346" y="2269"/>
                </a:cubicBezTo>
                <a:cubicBezTo>
                  <a:pt x="3347" y="2271"/>
                  <a:pt x="3348" y="2274"/>
                  <a:pt x="3349" y="2276"/>
                </a:cubicBezTo>
                <a:cubicBezTo>
                  <a:pt x="3348" y="2276"/>
                  <a:pt x="3348" y="2278"/>
                  <a:pt x="3346" y="2278"/>
                </a:cubicBezTo>
                <a:cubicBezTo>
                  <a:pt x="3344" y="2277"/>
                  <a:pt x="3344" y="2275"/>
                  <a:pt x="3341" y="2276"/>
                </a:cubicBezTo>
                <a:cubicBezTo>
                  <a:pt x="3345" y="2287"/>
                  <a:pt x="3355" y="2280"/>
                  <a:pt x="3361" y="2284"/>
                </a:cubicBezTo>
                <a:cubicBezTo>
                  <a:pt x="3363" y="2283"/>
                  <a:pt x="3363" y="2277"/>
                  <a:pt x="3360" y="2277"/>
                </a:cubicBezTo>
                <a:cubicBezTo>
                  <a:pt x="3356" y="2281"/>
                  <a:pt x="3349" y="2273"/>
                  <a:pt x="3352" y="2270"/>
                </a:cubicBezTo>
                <a:cubicBezTo>
                  <a:pt x="3356" y="2270"/>
                  <a:pt x="3359" y="2271"/>
                  <a:pt x="3362" y="2272"/>
                </a:cubicBezTo>
                <a:cubicBezTo>
                  <a:pt x="3362" y="2270"/>
                  <a:pt x="3362" y="2268"/>
                  <a:pt x="3364" y="2268"/>
                </a:cubicBezTo>
                <a:cubicBezTo>
                  <a:pt x="3370" y="2267"/>
                  <a:pt x="3369" y="2271"/>
                  <a:pt x="3372" y="2269"/>
                </a:cubicBezTo>
                <a:lnTo>
                  <a:pt x="3372" y="2276"/>
                </a:lnTo>
                <a:cubicBezTo>
                  <a:pt x="3369" y="2276"/>
                  <a:pt x="3369" y="2274"/>
                  <a:pt x="3367" y="2276"/>
                </a:cubicBezTo>
                <a:cubicBezTo>
                  <a:pt x="3366" y="2285"/>
                  <a:pt x="3377" y="2275"/>
                  <a:pt x="3379" y="2281"/>
                </a:cubicBezTo>
                <a:cubicBezTo>
                  <a:pt x="3378" y="2283"/>
                  <a:pt x="3378" y="2287"/>
                  <a:pt x="3378" y="2290"/>
                </a:cubicBezTo>
                <a:cubicBezTo>
                  <a:pt x="3380" y="2291"/>
                  <a:pt x="3388" y="2293"/>
                  <a:pt x="3388" y="2288"/>
                </a:cubicBezTo>
                <a:cubicBezTo>
                  <a:pt x="3385" y="2288"/>
                  <a:pt x="3381" y="2288"/>
                  <a:pt x="3381" y="2286"/>
                </a:cubicBezTo>
                <a:cubicBezTo>
                  <a:pt x="3386" y="2282"/>
                  <a:pt x="3380" y="2272"/>
                  <a:pt x="3386" y="2271"/>
                </a:cubicBezTo>
                <a:cubicBezTo>
                  <a:pt x="3387" y="2273"/>
                  <a:pt x="3385" y="2274"/>
                  <a:pt x="3385" y="2276"/>
                </a:cubicBezTo>
                <a:cubicBezTo>
                  <a:pt x="3392" y="2275"/>
                  <a:pt x="3387" y="2270"/>
                  <a:pt x="3392" y="2271"/>
                </a:cubicBezTo>
                <a:lnTo>
                  <a:pt x="3392" y="2265"/>
                </a:lnTo>
                <a:cubicBezTo>
                  <a:pt x="3395" y="2268"/>
                  <a:pt x="3397" y="2264"/>
                  <a:pt x="3399" y="2264"/>
                </a:cubicBezTo>
                <a:cubicBezTo>
                  <a:pt x="3398" y="2272"/>
                  <a:pt x="3402" y="2282"/>
                  <a:pt x="3397" y="2290"/>
                </a:cubicBezTo>
                <a:cubicBezTo>
                  <a:pt x="3404" y="2291"/>
                  <a:pt x="3407" y="2288"/>
                  <a:pt x="3414" y="2290"/>
                </a:cubicBezTo>
                <a:cubicBezTo>
                  <a:pt x="3409" y="2289"/>
                  <a:pt x="3405" y="2292"/>
                  <a:pt x="3404" y="2296"/>
                </a:cubicBezTo>
                <a:cubicBezTo>
                  <a:pt x="3402" y="2295"/>
                  <a:pt x="3398" y="2293"/>
                  <a:pt x="3397" y="2296"/>
                </a:cubicBezTo>
                <a:cubicBezTo>
                  <a:pt x="3401" y="2297"/>
                  <a:pt x="3402" y="2300"/>
                  <a:pt x="3403" y="2304"/>
                </a:cubicBezTo>
                <a:cubicBezTo>
                  <a:pt x="3403" y="2304"/>
                  <a:pt x="3403" y="2304"/>
                  <a:pt x="3403" y="2304"/>
                </a:cubicBezTo>
                <a:cubicBezTo>
                  <a:pt x="3404" y="2304"/>
                  <a:pt x="3404" y="2305"/>
                  <a:pt x="3405" y="2306"/>
                </a:cubicBezTo>
                <a:cubicBezTo>
                  <a:pt x="3404" y="2307"/>
                  <a:pt x="3403" y="2308"/>
                  <a:pt x="3402" y="2309"/>
                </a:cubicBezTo>
                <a:cubicBezTo>
                  <a:pt x="3405" y="2312"/>
                  <a:pt x="3409" y="2305"/>
                  <a:pt x="3411" y="2311"/>
                </a:cubicBezTo>
                <a:cubicBezTo>
                  <a:pt x="3410" y="2312"/>
                  <a:pt x="3409" y="2313"/>
                  <a:pt x="3409" y="2314"/>
                </a:cubicBezTo>
                <a:cubicBezTo>
                  <a:pt x="3408" y="2313"/>
                  <a:pt x="3408" y="2313"/>
                  <a:pt x="3407" y="2313"/>
                </a:cubicBezTo>
                <a:cubicBezTo>
                  <a:pt x="3406" y="2313"/>
                  <a:pt x="3406" y="2313"/>
                  <a:pt x="3406" y="2313"/>
                </a:cubicBezTo>
                <a:cubicBezTo>
                  <a:pt x="3404" y="2312"/>
                  <a:pt x="3402" y="2312"/>
                  <a:pt x="3400" y="2313"/>
                </a:cubicBezTo>
                <a:cubicBezTo>
                  <a:pt x="3398" y="2310"/>
                  <a:pt x="3398" y="2307"/>
                  <a:pt x="3398" y="2304"/>
                </a:cubicBezTo>
                <a:cubicBezTo>
                  <a:pt x="3397" y="2303"/>
                  <a:pt x="3396" y="2302"/>
                  <a:pt x="3395" y="2302"/>
                </a:cubicBezTo>
                <a:cubicBezTo>
                  <a:pt x="3395" y="2301"/>
                  <a:pt x="3395" y="2301"/>
                  <a:pt x="3395" y="2301"/>
                </a:cubicBezTo>
                <a:cubicBezTo>
                  <a:pt x="3393" y="2301"/>
                  <a:pt x="3394" y="2298"/>
                  <a:pt x="3391" y="2299"/>
                </a:cubicBezTo>
                <a:cubicBezTo>
                  <a:pt x="3391" y="2300"/>
                  <a:pt x="3390" y="2300"/>
                  <a:pt x="3390" y="2302"/>
                </a:cubicBezTo>
                <a:cubicBezTo>
                  <a:pt x="3390" y="2302"/>
                  <a:pt x="3389" y="2303"/>
                  <a:pt x="3389" y="2303"/>
                </a:cubicBezTo>
                <a:cubicBezTo>
                  <a:pt x="3393" y="2305"/>
                  <a:pt x="3395" y="2309"/>
                  <a:pt x="3396" y="2313"/>
                </a:cubicBezTo>
                <a:cubicBezTo>
                  <a:pt x="3395" y="2312"/>
                  <a:pt x="3394" y="2311"/>
                  <a:pt x="3392" y="2310"/>
                </a:cubicBezTo>
                <a:cubicBezTo>
                  <a:pt x="3392" y="2312"/>
                  <a:pt x="3391" y="2312"/>
                  <a:pt x="3391" y="2314"/>
                </a:cubicBezTo>
                <a:cubicBezTo>
                  <a:pt x="3392" y="2315"/>
                  <a:pt x="3396" y="2315"/>
                  <a:pt x="3396" y="2313"/>
                </a:cubicBezTo>
                <a:cubicBezTo>
                  <a:pt x="3397" y="2315"/>
                  <a:pt x="3398" y="2316"/>
                  <a:pt x="3398" y="2318"/>
                </a:cubicBezTo>
                <a:cubicBezTo>
                  <a:pt x="3397" y="2319"/>
                  <a:pt x="3395" y="2319"/>
                  <a:pt x="3393" y="2319"/>
                </a:cubicBezTo>
                <a:lnTo>
                  <a:pt x="3392" y="2317"/>
                </a:lnTo>
                <a:cubicBezTo>
                  <a:pt x="3392" y="2318"/>
                  <a:pt x="3392" y="2318"/>
                  <a:pt x="3391" y="2319"/>
                </a:cubicBezTo>
                <a:cubicBezTo>
                  <a:pt x="3391" y="2319"/>
                  <a:pt x="3390" y="2318"/>
                  <a:pt x="3389" y="2318"/>
                </a:cubicBezTo>
                <a:cubicBezTo>
                  <a:pt x="3389" y="2319"/>
                  <a:pt x="3388" y="2320"/>
                  <a:pt x="3388" y="2321"/>
                </a:cubicBezTo>
                <a:cubicBezTo>
                  <a:pt x="3388" y="2321"/>
                  <a:pt x="3389" y="2321"/>
                  <a:pt x="3389" y="2321"/>
                </a:cubicBezTo>
                <a:cubicBezTo>
                  <a:pt x="3387" y="2322"/>
                  <a:pt x="3387" y="2324"/>
                  <a:pt x="3388" y="2326"/>
                </a:cubicBezTo>
                <a:cubicBezTo>
                  <a:pt x="3390" y="2326"/>
                  <a:pt x="3390" y="2325"/>
                  <a:pt x="3391" y="2324"/>
                </a:cubicBezTo>
                <a:cubicBezTo>
                  <a:pt x="3392" y="2327"/>
                  <a:pt x="3392" y="2330"/>
                  <a:pt x="3391" y="2333"/>
                </a:cubicBezTo>
                <a:cubicBezTo>
                  <a:pt x="3389" y="2333"/>
                  <a:pt x="3388" y="2334"/>
                  <a:pt x="3386" y="2334"/>
                </a:cubicBezTo>
                <a:cubicBezTo>
                  <a:pt x="3386" y="2334"/>
                  <a:pt x="3385" y="2334"/>
                  <a:pt x="3385" y="2333"/>
                </a:cubicBezTo>
                <a:cubicBezTo>
                  <a:pt x="3384" y="2332"/>
                  <a:pt x="3384" y="2331"/>
                  <a:pt x="3384" y="2329"/>
                </a:cubicBezTo>
                <a:cubicBezTo>
                  <a:pt x="3385" y="2329"/>
                  <a:pt x="3386" y="2329"/>
                  <a:pt x="3387" y="2329"/>
                </a:cubicBezTo>
                <a:lnTo>
                  <a:pt x="3387" y="2327"/>
                </a:lnTo>
                <a:lnTo>
                  <a:pt x="3384" y="2327"/>
                </a:lnTo>
                <a:lnTo>
                  <a:pt x="3384" y="2328"/>
                </a:lnTo>
                <a:cubicBezTo>
                  <a:pt x="3383" y="2328"/>
                  <a:pt x="3382" y="2328"/>
                  <a:pt x="3382" y="2328"/>
                </a:cubicBezTo>
                <a:cubicBezTo>
                  <a:pt x="3382" y="2327"/>
                  <a:pt x="3383" y="2325"/>
                  <a:pt x="3383" y="2323"/>
                </a:cubicBezTo>
                <a:cubicBezTo>
                  <a:pt x="3384" y="2323"/>
                  <a:pt x="3385" y="2323"/>
                  <a:pt x="3386" y="2323"/>
                </a:cubicBezTo>
                <a:cubicBezTo>
                  <a:pt x="3386" y="2321"/>
                  <a:pt x="3385" y="2317"/>
                  <a:pt x="3389" y="2318"/>
                </a:cubicBezTo>
                <a:cubicBezTo>
                  <a:pt x="3389" y="2314"/>
                  <a:pt x="3387" y="2314"/>
                  <a:pt x="3385" y="2314"/>
                </a:cubicBezTo>
                <a:cubicBezTo>
                  <a:pt x="3385" y="2312"/>
                  <a:pt x="3386" y="2310"/>
                  <a:pt x="3386" y="2308"/>
                </a:cubicBezTo>
                <a:cubicBezTo>
                  <a:pt x="3387" y="2305"/>
                  <a:pt x="3388" y="2303"/>
                  <a:pt x="3390" y="2301"/>
                </a:cubicBezTo>
                <a:cubicBezTo>
                  <a:pt x="3386" y="2302"/>
                  <a:pt x="3383" y="2297"/>
                  <a:pt x="3382" y="2302"/>
                </a:cubicBezTo>
                <a:cubicBezTo>
                  <a:pt x="3384" y="2302"/>
                  <a:pt x="3384" y="2303"/>
                  <a:pt x="3384" y="2304"/>
                </a:cubicBezTo>
                <a:cubicBezTo>
                  <a:pt x="3380" y="2306"/>
                  <a:pt x="3375" y="2306"/>
                  <a:pt x="3372" y="2303"/>
                </a:cubicBezTo>
                <a:cubicBezTo>
                  <a:pt x="3372" y="2304"/>
                  <a:pt x="3372" y="2305"/>
                  <a:pt x="3372" y="2307"/>
                </a:cubicBezTo>
                <a:cubicBezTo>
                  <a:pt x="3369" y="2308"/>
                  <a:pt x="3367" y="2308"/>
                  <a:pt x="3364" y="2308"/>
                </a:cubicBezTo>
                <a:lnTo>
                  <a:pt x="3364" y="2309"/>
                </a:lnTo>
                <a:cubicBezTo>
                  <a:pt x="3364" y="2309"/>
                  <a:pt x="3364" y="2309"/>
                  <a:pt x="3363" y="2309"/>
                </a:cubicBezTo>
                <a:cubicBezTo>
                  <a:pt x="3363" y="2302"/>
                  <a:pt x="3363" y="2306"/>
                  <a:pt x="3365" y="2303"/>
                </a:cubicBezTo>
                <a:cubicBezTo>
                  <a:pt x="3363" y="2303"/>
                  <a:pt x="3359" y="2301"/>
                  <a:pt x="3358" y="2304"/>
                </a:cubicBezTo>
                <a:cubicBezTo>
                  <a:pt x="3360" y="2303"/>
                  <a:pt x="3358" y="2308"/>
                  <a:pt x="3357" y="2309"/>
                </a:cubicBezTo>
                <a:cubicBezTo>
                  <a:pt x="3354" y="2309"/>
                  <a:pt x="3354" y="2307"/>
                  <a:pt x="3350" y="2308"/>
                </a:cubicBezTo>
                <a:cubicBezTo>
                  <a:pt x="3350" y="2312"/>
                  <a:pt x="3346" y="2313"/>
                  <a:pt x="3345" y="2316"/>
                </a:cubicBezTo>
                <a:cubicBezTo>
                  <a:pt x="3345" y="2317"/>
                  <a:pt x="3344" y="2317"/>
                  <a:pt x="3344" y="2318"/>
                </a:cubicBezTo>
                <a:cubicBezTo>
                  <a:pt x="3345" y="2319"/>
                  <a:pt x="3346" y="2319"/>
                  <a:pt x="3347" y="2319"/>
                </a:cubicBezTo>
                <a:cubicBezTo>
                  <a:pt x="3347" y="2319"/>
                  <a:pt x="3348" y="2320"/>
                  <a:pt x="3349" y="2319"/>
                </a:cubicBezTo>
                <a:cubicBezTo>
                  <a:pt x="3349" y="2319"/>
                  <a:pt x="3349" y="2318"/>
                  <a:pt x="3349" y="2318"/>
                </a:cubicBezTo>
                <a:cubicBezTo>
                  <a:pt x="3350" y="2317"/>
                  <a:pt x="3350" y="2317"/>
                  <a:pt x="3351" y="2316"/>
                </a:cubicBezTo>
                <a:cubicBezTo>
                  <a:pt x="3351" y="2317"/>
                  <a:pt x="3351" y="2318"/>
                  <a:pt x="3352" y="2320"/>
                </a:cubicBezTo>
                <a:cubicBezTo>
                  <a:pt x="3356" y="2320"/>
                  <a:pt x="3355" y="2314"/>
                  <a:pt x="3359" y="2314"/>
                </a:cubicBezTo>
                <a:cubicBezTo>
                  <a:pt x="3358" y="2318"/>
                  <a:pt x="3360" y="2319"/>
                  <a:pt x="3363" y="2319"/>
                </a:cubicBezTo>
                <a:cubicBezTo>
                  <a:pt x="3362" y="2320"/>
                  <a:pt x="3361" y="2321"/>
                  <a:pt x="3361" y="2323"/>
                </a:cubicBezTo>
                <a:cubicBezTo>
                  <a:pt x="3360" y="2325"/>
                  <a:pt x="3358" y="2327"/>
                  <a:pt x="3355" y="2327"/>
                </a:cubicBezTo>
                <a:lnTo>
                  <a:pt x="3355" y="2321"/>
                </a:lnTo>
                <a:cubicBezTo>
                  <a:pt x="3350" y="2319"/>
                  <a:pt x="3355" y="2327"/>
                  <a:pt x="3352" y="2327"/>
                </a:cubicBezTo>
                <a:cubicBezTo>
                  <a:pt x="3350" y="2325"/>
                  <a:pt x="3348" y="2326"/>
                  <a:pt x="3346" y="2327"/>
                </a:cubicBezTo>
                <a:cubicBezTo>
                  <a:pt x="3346" y="2327"/>
                  <a:pt x="3345" y="2327"/>
                  <a:pt x="3344" y="2327"/>
                </a:cubicBezTo>
                <a:cubicBezTo>
                  <a:pt x="3344" y="2326"/>
                  <a:pt x="3344" y="2325"/>
                  <a:pt x="3344" y="2325"/>
                </a:cubicBezTo>
                <a:cubicBezTo>
                  <a:pt x="3345" y="2323"/>
                  <a:pt x="3349" y="2324"/>
                  <a:pt x="3349" y="2320"/>
                </a:cubicBezTo>
                <a:cubicBezTo>
                  <a:pt x="3345" y="2319"/>
                  <a:pt x="3346" y="2322"/>
                  <a:pt x="3342" y="2321"/>
                </a:cubicBezTo>
                <a:cubicBezTo>
                  <a:pt x="3341" y="2320"/>
                  <a:pt x="3344" y="2315"/>
                  <a:pt x="3340" y="2315"/>
                </a:cubicBezTo>
                <a:cubicBezTo>
                  <a:pt x="3342" y="2321"/>
                  <a:pt x="3338" y="2320"/>
                  <a:pt x="3336" y="2323"/>
                </a:cubicBezTo>
                <a:cubicBezTo>
                  <a:pt x="3339" y="2323"/>
                  <a:pt x="3340" y="2322"/>
                  <a:pt x="3340" y="2325"/>
                </a:cubicBezTo>
                <a:cubicBezTo>
                  <a:pt x="3340" y="2329"/>
                  <a:pt x="3341" y="2332"/>
                  <a:pt x="3338" y="2332"/>
                </a:cubicBezTo>
                <a:cubicBezTo>
                  <a:pt x="3338" y="2327"/>
                  <a:pt x="3334" y="2330"/>
                  <a:pt x="3336" y="2325"/>
                </a:cubicBezTo>
                <a:cubicBezTo>
                  <a:pt x="3334" y="2324"/>
                  <a:pt x="3332" y="2323"/>
                  <a:pt x="3330" y="2320"/>
                </a:cubicBezTo>
                <a:cubicBezTo>
                  <a:pt x="3331" y="2321"/>
                  <a:pt x="3332" y="2321"/>
                  <a:pt x="3334" y="2321"/>
                </a:cubicBezTo>
                <a:cubicBezTo>
                  <a:pt x="3332" y="2318"/>
                  <a:pt x="3330" y="2317"/>
                  <a:pt x="3328" y="2316"/>
                </a:cubicBezTo>
                <a:cubicBezTo>
                  <a:pt x="3327" y="2313"/>
                  <a:pt x="3326" y="2310"/>
                  <a:pt x="3327" y="2307"/>
                </a:cubicBezTo>
                <a:cubicBezTo>
                  <a:pt x="3327" y="2310"/>
                  <a:pt x="3329" y="2313"/>
                  <a:pt x="3331" y="2315"/>
                </a:cubicBezTo>
                <a:cubicBezTo>
                  <a:pt x="3331" y="2313"/>
                  <a:pt x="3331" y="2311"/>
                  <a:pt x="3332" y="2309"/>
                </a:cubicBezTo>
                <a:cubicBezTo>
                  <a:pt x="3333" y="2309"/>
                  <a:pt x="3333" y="2309"/>
                  <a:pt x="3334" y="2310"/>
                </a:cubicBezTo>
                <a:cubicBezTo>
                  <a:pt x="3334" y="2309"/>
                  <a:pt x="3335" y="2307"/>
                  <a:pt x="3335" y="2306"/>
                </a:cubicBezTo>
                <a:cubicBezTo>
                  <a:pt x="3335" y="2308"/>
                  <a:pt x="3336" y="2310"/>
                  <a:pt x="3338" y="2310"/>
                </a:cubicBezTo>
                <a:cubicBezTo>
                  <a:pt x="3338" y="2308"/>
                  <a:pt x="3339" y="2307"/>
                  <a:pt x="3341" y="2307"/>
                </a:cubicBezTo>
                <a:cubicBezTo>
                  <a:pt x="3341" y="2309"/>
                  <a:pt x="3340" y="2311"/>
                  <a:pt x="3339" y="2312"/>
                </a:cubicBezTo>
                <a:cubicBezTo>
                  <a:pt x="3337" y="2311"/>
                  <a:pt x="3337" y="2309"/>
                  <a:pt x="3335" y="2311"/>
                </a:cubicBezTo>
                <a:cubicBezTo>
                  <a:pt x="3335" y="2317"/>
                  <a:pt x="3340" y="2313"/>
                  <a:pt x="3344" y="2313"/>
                </a:cubicBezTo>
                <a:cubicBezTo>
                  <a:pt x="3344" y="2312"/>
                  <a:pt x="3345" y="2310"/>
                  <a:pt x="3346" y="2309"/>
                </a:cubicBezTo>
                <a:lnTo>
                  <a:pt x="3348" y="2309"/>
                </a:lnTo>
                <a:cubicBezTo>
                  <a:pt x="3348" y="2307"/>
                  <a:pt x="3348" y="2306"/>
                  <a:pt x="3349" y="2305"/>
                </a:cubicBezTo>
                <a:cubicBezTo>
                  <a:pt x="3348" y="2305"/>
                  <a:pt x="3348" y="2305"/>
                  <a:pt x="3348" y="2305"/>
                </a:cubicBezTo>
                <a:cubicBezTo>
                  <a:pt x="3348" y="2304"/>
                  <a:pt x="3348" y="2303"/>
                  <a:pt x="3348" y="2302"/>
                </a:cubicBezTo>
                <a:cubicBezTo>
                  <a:pt x="3348" y="2302"/>
                  <a:pt x="3348" y="2302"/>
                  <a:pt x="3348" y="2302"/>
                </a:cubicBezTo>
                <a:cubicBezTo>
                  <a:pt x="3349" y="2302"/>
                  <a:pt x="3350" y="2301"/>
                  <a:pt x="3351" y="2300"/>
                </a:cubicBezTo>
                <a:cubicBezTo>
                  <a:pt x="3349" y="2300"/>
                  <a:pt x="3346" y="2300"/>
                  <a:pt x="3346" y="2301"/>
                </a:cubicBezTo>
                <a:cubicBezTo>
                  <a:pt x="3347" y="2301"/>
                  <a:pt x="3347" y="2301"/>
                  <a:pt x="3347" y="2302"/>
                </a:cubicBezTo>
                <a:cubicBezTo>
                  <a:pt x="3344" y="2303"/>
                  <a:pt x="3340" y="2302"/>
                  <a:pt x="3337" y="2301"/>
                </a:cubicBezTo>
                <a:cubicBezTo>
                  <a:pt x="3335" y="2302"/>
                  <a:pt x="3335" y="2304"/>
                  <a:pt x="3335" y="2305"/>
                </a:cubicBezTo>
                <a:cubicBezTo>
                  <a:pt x="3335" y="2305"/>
                  <a:pt x="3334" y="2304"/>
                  <a:pt x="3333" y="2304"/>
                </a:cubicBezTo>
                <a:cubicBezTo>
                  <a:pt x="3332" y="2303"/>
                  <a:pt x="3332" y="2303"/>
                  <a:pt x="3332" y="2303"/>
                </a:cubicBezTo>
                <a:cubicBezTo>
                  <a:pt x="3331" y="2304"/>
                  <a:pt x="3331" y="2304"/>
                  <a:pt x="3331" y="2305"/>
                </a:cubicBezTo>
                <a:cubicBezTo>
                  <a:pt x="3329" y="2305"/>
                  <a:pt x="3328" y="2301"/>
                  <a:pt x="3326" y="2301"/>
                </a:cubicBezTo>
                <a:cubicBezTo>
                  <a:pt x="3323" y="2303"/>
                  <a:pt x="3325" y="2306"/>
                  <a:pt x="3324" y="2308"/>
                </a:cubicBezTo>
                <a:cubicBezTo>
                  <a:pt x="3321" y="2308"/>
                  <a:pt x="3323" y="2304"/>
                  <a:pt x="3321" y="2303"/>
                </a:cubicBezTo>
                <a:cubicBezTo>
                  <a:pt x="3318" y="2305"/>
                  <a:pt x="3323" y="2309"/>
                  <a:pt x="3320" y="2310"/>
                </a:cubicBezTo>
                <a:cubicBezTo>
                  <a:pt x="3319" y="2308"/>
                  <a:pt x="3318" y="2306"/>
                  <a:pt x="3316" y="2305"/>
                </a:cubicBezTo>
                <a:cubicBezTo>
                  <a:pt x="3316" y="2301"/>
                  <a:pt x="3318" y="2296"/>
                  <a:pt x="3316" y="2293"/>
                </a:cubicBezTo>
                <a:cubicBezTo>
                  <a:pt x="3314" y="2293"/>
                  <a:pt x="3314" y="2294"/>
                  <a:pt x="3312" y="2294"/>
                </a:cubicBezTo>
                <a:cubicBezTo>
                  <a:pt x="3311" y="2297"/>
                  <a:pt x="3315" y="2300"/>
                  <a:pt x="3312" y="2301"/>
                </a:cubicBezTo>
                <a:cubicBezTo>
                  <a:pt x="3310" y="2302"/>
                  <a:pt x="3311" y="2299"/>
                  <a:pt x="3310" y="2298"/>
                </a:cubicBezTo>
                <a:lnTo>
                  <a:pt x="3310" y="2297"/>
                </a:lnTo>
                <a:cubicBezTo>
                  <a:pt x="3308" y="2297"/>
                  <a:pt x="3305" y="2297"/>
                  <a:pt x="3305" y="2299"/>
                </a:cubicBezTo>
                <a:cubicBezTo>
                  <a:pt x="3306" y="2299"/>
                  <a:pt x="3307" y="2299"/>
                  <a:pt x="3307" y="2300"/>
                </a:cubicBezTo>
                <a:cubicBezTo>
                  <a:pt x="3307" y="2301"/>
                  <a:pt x="3306" y="2302"/>
                  <a:pt x="3306" y="2303"/>
                </a:cubicBezTo>
                <a:cubicBezTo>
                  <a:pt x="3303" y="2303"/>
                  <a:pt x="3299" y="2303"/>
                  <a:pt x="3296" y="2302"/>
                </a:cubicBezTo>
                <a:cubicBezTo>
                  <a:pt x="3296" y="2301"/>
                  <a:pt x="3296" y="2299"/>
                  <a:pt x="3295" y="2298"/>
                </a:cubicBezTo>
                <a:cubicBezTo>
                  <a:pt x="3294" y="2299"/>
                  <a:pt x="3293" y="2299"/>
                  <a:pt x="3293" y="2300"/>
                </a:cubicBezTo>
                <a:cubicBezTo>
                  <a:pt x="3291" y="2299"/>
                  <a:pt x="3290" y="2298"/>
                  <a:pt x="3290" y="2296"/>
                </a:cubicBezTo>
                <a:cubicBezTo>
                  <a:pt x="3288" y="2300"/>
                  <a:pt x="3290" y="2301"/>
                  <a:pt x="3290" y="2305"/>
                </a:cubicBezTo>
                <a:cubicBezTo>
                  <a:pt x="3290" y="2305"/>
                  <a:pt x="3290" y="2305"/>
                  <a:pt x="3290" y="2305"/>
                </a:cubicBezTo>
                <a:cubicBezTo>
                  <a:pt x="3290" y="2308"/>
                  <a:pt x="3288" y="2311"/>
                  <a:pt x="3287" y="2313"/>
                </a:cubicBezTo>
                <a:cubicBezTo>
                  <a:pt x="3287" y="2312"/>
                  <a:pt x="3287" y="2312"/>
                  <a:pt x="3288" y="2311"/>
                </a:cubicBezTo>
                <a:cubicBezTo>
                  <a:pt x="3286" y="2311"/>
                  <a:pt x="3284" y="2307"/>
                  <a:pt x="3283" y="2310"/>
                </a:cubicBezTo>
                <a:cubicBezTo>
                  <a:pt x="3286" y="2313"/>
                  <a:pt x="3283" y="2315"/>
                  <a:pt x="3281" y="2318"/>
                </a:cubicBezTo>
                <a:cubicBezTo>
                  <a:pt x="3280" y="2314"/>
                  <a:pt x="3279" y="2311"/>
                  <a:pt x="3279" y="2308"/>
                </a:cubicBezTo>
                <a:cubicBezTo>
                  <a:pt x="3280" y="2308"/>
                  <a:pt x="3280" y="2307"/>
                  <a:pt x="3281" y="2307"/>
                </a:cubicBezTo>
                <a:cubicBezTo>
                  <a:pt x="3283" y="2306"/>
                  <a:pt x="3283" y="2309"/>
                  <a:pt x="3286" y="2308"/>
                </a:cubicBezTo>
                <a:cubicBezTo>
                  <a:pt x="3286" y="2304"/>
                  <a:pt x="3288" y="2300"/>
                  <a:pt x="3285" y="2297"/>
                </a:cubicBezTo>
                <a:cubicBezTo>
                  <a:pt x="3285" y="2303"/>
                  <a:pt x="3278" y="2301"/>
                  <a:pt x="3276" y="2303"/>
                </a:cubicBezTo>
                <a:cubicBezTo>
                  <a:pt x="3274" y="2306"/>
                  <a:pt x="3278" y="2309"/>
                  <a:pt x="3276" y="2309"/>
                </a:cubicBezTo>
                <a:cubicBezTo>
                  <a:pt x="3274" y="2304"/>
                  <a:pt x="3269" y="2303"/>
                  <a:pt x="3266" y="2300"/>
                </a:cubicBezTo>
                <a:cubicBezTo>
                  <a:pt x="3266" y="2302"/>
                  <a:pt x="3263" y="2301"/>
                  <a:pt x="3264" y="2304"/>
                </a:cubicBezTo>
                <a:cubicBezTo>
                  <a:pt x="3266" y="2306"/>
                  <a:pt x="3271" y="2306"/>
                  <a:pt x="3273" y="2310"/>
                </a:cubicBezTo>
                <a:cubicBezTo>
                  <a:pt x="3271" y="2311"/>
                  <a:pt x="3269" y="2312"/>
                  <a:pt x="3269" y="2315"/>
                </a:cubicBezTo>
                <a:cubicBezTo>
                  <a:pt x="3273" y="2316"/>
                  <a:pt x="3271" y="2312"/>
                  <a:pt x="3274" y="2313"/>
                </a:cubicBezTo>
                <a:cubicBezTo>
                  <a:pt x="3278" y="2315"/>
                  <a:pt x="3279" y="2327"/>
                  <a:pt x="3274" y="2328"/>
                </a:cubicBezTo>
                <a:cubicBezTo>
                  <a:pt x="3274" y="2324"/>
                  <a:pt x="3270" y="2325"/>
                  <a:pt x="3270" y="2321"/>
                </a:cubicBezTo>
                <a:cubicBezTo>
                  <a:pt x="3269" y="2321"/>
                  <a:pt x="3267" y="2321"/>
                  <a:pt x="3265" y="2321"/>
                </a:cubicBezTo>
                <a:cubicBezTo>
                  <a:pt x="3265" y="2322"/>
                  <a:pt x="3267" y="2323"/>
                  <a:pt x="3265" y="2324"/>
                </a:cubicBezTo>
                <a:cubicBezTo>
                  <a:pt x="3256" y="2322"/>
                  <a:pt x="3261" y="2312"/>
                  <a:pt x="3254" y="2307"/>
                </a:cubicBezTo>
                <a:cubicBezTo>
                  <a:pt x="3257" y="2308"/>
                  <a:pt x="3257" y="2305"/>
                  <a:pt x="3260" y="2306"/>
                </a:cubicBezTo>
                <a:cubicBezTo>
                  <a:pt x="3258" y="2313"/>
                  <a:pt x="3264" y="2313"/>
                  <a:pt x="3263" y="2318"/>
                </a:cubicBezTo>
                <a:cubicBezTo>
                  <a:pt x="3266" y="2319"/>
                  <a:pt x="3265" y="2315"/>
                  <a:pt x="3268" y="2316"/>
                </a:cubicBezTo>
                <a:cubicBezTo>
                  <a:pt x="3267" y="2310"/>
                  <a:pt x="3263" y="2304"/>
                  <a:pt x="3258" y="2302"/>
                </a:cubicBezTo>
                <a:cubicBezTo>
                  <a:pt x="3257" y="2303"/>
                  <a:pt x="3256" y="2305"/>
                  <a:pt x="3255" y="2305"/>
                </a:cubicBezTo>
                <a:cubicBezTo>
                  <a:pt x="3254" y="2304"/>
                  <a:pt x="3255" y="2301"/>
                  <a:pt x="3253" y="2301"/>
                </a:cubicBezTo>
                <a:cubicBezTo>
                  <a:pt x="3251" y="2303"/>
                  <a:pt x="3248" y="2303"/>
                  <a:pt x="3245" y="2303"/>
                </a:cubicBezTo>
                <a:lnTo>
                  <a:pt x="3243" y="2303"/>
                </a:lnTo>
                <a:lnTo>
                  <a:pt x="3243" y="2303"/>
                </a:lnTo>
                <a:cubicBezTo>
                  <a:pt x="3243" y="2302"/>
                  <a:pt x="3243" y="2301"/>
                  <a:pt x="3243" y="2300"/>
                </a:cubicBezTo>
                <a:lnTo>
                  <a:pt x="3242" y="2299"/>
                </a:lnTo>
                <a:lnTo>
                  <a:pt x="3243" y="2300"/>
                </a:lnTo>
                <a:cubicBezTo>
                  <a:pt x="3244" y="2300"/>
                  <a:pt x="3246" y="2300"/>
                  <a:pt x="3246" y="2299"/>
                </a:cubicBezTo>
                <a:lnTo>
                  <a:pt x="3246" y="2300"/>
                </a:lnTo>
                <a:cubicBezTo>
                  <a:pt x="3247" y="2296"/>
                  <a:pt x="3243" y="2298"/>
                  <a:pt x="3241" y="2297"/>
                </a:cubicBezTo>
                <a:lnTo>
                  <a:pt x="3241" y="2298"/>
                </a:lnTo>
                <a:lnTo>
                  <a:pt x="3241" y="2298"/>
                </a:lnTo>
                <a:cubicBezTo>
                  <a:pt x="3240" y="2297"/>
                  <a:pt x="3238" y="2296"/>
                  <a:pt x="3237" y="2296"/>
                </a:cubicBezTo>
                <a:cubicBezTo>
                  <a:pt x="3234" y="2302"/>
                  <a:pt x="3237" y="2305"/>
                  <a:pt x="3233" y="2308"/>
                </a:cubicBezTo>
                <a:cubicBezTo>
                  <a:pt x="3233" y="2305"/>
                  <a:pt x="3231" y="2304"/>
                  <a:pt x="3229" y="2302"/>
                </a:cubicBezTo>
                <a:cubicBezTo>
                  <a:pt x="3233" y="2302"/>
                  <a:pt x="3231" y="2296"/>
                  <a:pt x="3229" y="2295"/>
                </a:cubicBezTo>
                <a:cubicBezTo>
                  <a:pt x="3229" y="2296"/>
                  <a:pt x="3229" y="2296"/>
                  <a:pt x="3228" y="2296"/>
                </a:cubicBezTo>
                <a:lnTo>
                  <a:pt x="3227" y="2297"/>
                </a:lnTo>
                <a:lnTo>
                  <a:pt x="3226" y="2297"/>
                </a:lnTo>
                <a:cubicBezTo>
                  <a:pt x="3225" y="2297"/>
                  <a:pt x="3224" y="2296"/>
                  <a:pt x="3223" y="2297"/>
                </a:cubicBezTo>
                <a:cubicBezTo>
                  <a:pt x="3223" y="2297"/>
                  <a:pt x="3223" y="2298"/>
                  <a:pt x="3224" y="2299"/>
                </a:cubicBezTo>
                <a:lnTo>
                  <a:pt x="3225" y="2300"/>
                </a:lnTo>
                <a:lnTo>
                  <a:pt x="3225" y="2300"/>
                </a:lnTo>
                <a:cubicBezTo>
                  <a:pt x="3225" y="2301"/>
                  <a:pt x="3225" y="2301"/>
                  <a:pt x="3225" y="2302"/>
                </a:cubicBezTo>
                <a:cubicBezTo>
                  <a:pt x="3225" y="2304"/>
                  <a:pt x="3229" y="2302"/>
                  <a:pt x="3228" y="2305"/>
                </a:cubicBezTo>
                <a:cubicBezTo>
                  <a:pt x="3226" y="2306"/>
                  <a:pt x="3225" y="2305"/>
                  <a:pt x="3221" y="2306"/>
                </a:cubicBezTo>
                <a:cubicBezTo>
                  <a:pt x="3221" y="2308"/>
                  <a:pt x="3220" y="2310"/>
                  <a:pt x="3219" y="2313"/>
                </a:cubicBezTo>
                <a:cubicBezTo>
                  <a:pt x="3223" y="2312"/>
                  <a:pt x="3220" y="2317"/>
                  <a:pt x="3221" y="2319"/>
                </a:cubicBezTo>
                <a:cubicBezTo>
                  <a:pt x="3219" y="2319"/>
                  <a:pt x="3219" y="2320"/>
                  <a:pt x="3217" y="2320"/>
                </a:cubicBezTo>
                <a:cubicBezTo>
                  <a:pt x="3216" y="2316"/>
                  <a:pt x="3217" y="2311"/>
                  <a:pt x="3218" y="2306"/>
                </a:cubicBezTo>
                <a:cubicBezTo>
                  <a:pt x="3216" y="2307"/>
                  <a:pt x="3215" y="2301"/>
                  <a:pt x="3213" y="2304"/>
                </a:cubicBezTo>
                <a:cubicBezTo>
                  <a:pt x="3214" y="2306"/>
                  <a:pt x="3214" y="2306"/>
                  <a:pt x="3213" y="2305"/>
                </a:cubicBezTo>
                <a:lnTo>
                  <a:pt x="3213" y="2305"/>
                </a:lnTo>
                <a:lnTo>
                  <a:pt x="3213" y="2304"/>
                </a:lnTo>
                <a:cubicBezTo>
                  <a:pt x="3212" y="2300"/>
                  <a:pt x="3216" y="2299"/>
                  <a:pt x="3214" y="2296"/>
                </a:cubicBezTo>
                <a:cubicBezTo>
                  <a:pt x="3211" y="2297"/>
                  <a:pt x="3210" y="2300"/>
                  <a:pt x="3210" y="2303"/>
                </a:cubicBezTo>
                <a:lnTo>
                  <a:pt x="3209" y="2304"/>
                </a:lnTo>
                <a:lnTo>
                  <a:pt x="3209" y="2304"/>
                </a:lnTo>
                <a:lnTo>
                  <a:pt x="3209" y="2304"/>
                </a:lnTo>
                <a:lnTo>
                  <a:pt x="3209" y="2305"/>
                </a:lnTo>
                <a:lnTo>
                  <a:pt x="3209" y="2305"/>
                </a:lnTo>
                <a:lnTo>
                  <a:pt x="3209" y="2307"/>
                </a:lnTo>
                <a:cubicBezTo>
                  <a:pt x="3208" y="2310"/>
                  <a:pt x="3208" y="2312"/>
                  <a:pt x="3209" y="2315"/>
                </a:cubicBezTo>
                <a:cubicBezTo>
                  <a:pt x="3213" y="2314"/>
                  <a:pt x="3214" y="2312"/>
                  <a:pt x="3215" y="2316"/>
                </a:cubicBezTo>
                <a:cubicBezTo>
                  <a:pt x="3213" y="2318"/>
                  <a:pt x="3212" y="2319"/>
                  <a:pt x="3210" y="2320"/>
                </a:cubicBezTo>
                <a:lnTo>
                  <a:pt x="3208" y="2320"/>
                </a:lnTo>
                <a:lnTo>
                  <a:pt x="3208" y="2319"/>
                </a:lnTo>
                <a:lnTo>
                  <a:pt x="3206" y="2319"/>
                </a:lnTo>
                <a:lnTo>
                  <a:pt x="3206" y="2321"/>
                </a:lnTo>
                <a:lnTo>
                  <a:pt x="3204" y="2321"/>
                </a:lnTo>
                <a:cubicBezTo>
                  <a:pt x="3203" y="2321"/>
                  <a:pt x="3201" y="2321"/>
                  <a:pt x="3199" y="2321"/>
                </a:cubicBezTo>
                <a:cubicBezTo>
                  <a:pt x="3199" y="2317"/>
                  <a:pt x="3201" y="2314"/>
                  <a:pt x="3201" y="2310"/>
                </a:cubicBezTo>
                <a:cubicBezTo>
                  <a:pt x="3203" y="2310"/>
                  <a:pt x="3203" y="2311"/>
                  <a:pt x="3204" y="2311"/>
                </a:cubicBezTo>
                <a:cubicBezTo>
                  <a:pt x="3203" y="2308"/>
                  <a:pt x="3206" y="2306"/>
                  <a:pt x="3205" y="2304"/>
                </a:cubicBezTo>
                <a:lnTo>
                  <a:pt x="3205" y="2304"/>
                </a:lnTo>
                <a:lnTo>
                  <a:pt x="3205" y="2302"/>
                </a:lnTo>
                <a:cubicBezTo>
                  <a:pt x="3205" y="2301"/>
                  <a:pt x="3205" y="2300"/>
                  <a:pt x="3204" y="2299"/>
                </a:cubicBezTo>
                <a:cubicBezTo>
                  <a:pt x="3203" y="2299"/>
                  <a:pt x="3203" y="2300"/>
                  <a:pt x="3203" y="2300"/>
                </a:cubicBezTo>
                <a:cubicBezTo>
                  <a:pt x="3202" y="2301"/>
                  <a:pt x="3202" y="2303"/>
                  <a:pt x="3203" y="2305"/>
                </a:cubicBezTo>
                <a:lnTo>
                  <a:pt x="3204" y="2305"/>
                </a:lnTo>
                <a:lnTo>
                  <a:pt x="3204" y="2305"/>
                </a:lnTo>
                <a:cubicBezTo>
                  <a:pt x="3202" y="2308"/>
                  <a:pt x="3198" y="2301"/>
                  <a:pt x="3197" y="2304"/>
                </a:cubicBezTo>
                <a:cubicBezTo>
                  <a:pt x="3198" y="2304"/>
                  <a:pt x="3198" y="2305"/>
                  <a:pt x="3197" y="2305"/>
                </a:cubicBezTo>
                <a:cubicBezTo>
                  <a:pt x="3196" y="2305"/>
                  <a:pt x="3196" y="2304"/>
                  <a:pt x="3195" y="2303"/>
                </a:cubicBezTo>
                <a:cubicBezTo>
                  <a:pt x="3198" y="2300"/>
                  <a:pt x="3198" y="2297"/>
                  <a:pt x="3197" y="2294"/>
                </a:cubicBezTo>
                <a:cubicBezTo>
                  <a:pt x="3194" y="2295"/>
                  <a:pt x="3189" y="2296"/>
                  <a:pt x="3189" y="2299"/>
                </a:cubicBezTo>
                <a:cubicBezTo>
                  <a:pt x="3190" y="2303"/>
                  <a:pt x="3195" y="2302"/>
                  <a:pt x="3194" y="2306"/>
                </a:cubicBezTo>
                <a:cubicBezTo>
                  <a:pt x="3190" y="2305"/>
                  <a:pt x="3187" y="2309"/>
                  <a:pt x="3186" y="2305"/>
                </a:cubicBezTo>
                <a:cubicBezTo>
                  <a:pt x="3186" y="2302"/>
                  <a:pt x="3188" y="2301"/>
                  <a:pt x="3188" y="2299"/>
                </a:cubicBezTo>
                <a:cubicBezTo>
                  <a:pt x="3185" y="2297"/>
                  <a:pt x="3183" y="2297"/>
                  <a:pt x="3178" y="2295"/>
                </a:cubicBezTo>
                <a:cubicBezTo>
                  <a:pt x="3178" y="2299"/>
                  <a:pt x="3177" y="2303"/>
                  <a:pt x="3180" y="2304"/>
                </a:cubicBezTo>
                <a:cubicBezTo>
                  <a:pt x="3174" y="2306"/>
                  <a:pt x="3169" y="2306"/>
                  <a:pt x="3163" y="2305"/>
                </a:cubicBezTo>
                <a:cubicBezTo>
                  <a:pt x="3162" y="2307"/>
                  <a:pt x="3161" y="2309"/>
                  <a:pt x="3162" y="2311"/>
                </a:cubicBezTo>
                <a:cubicBezTo>
                  <a:pt x="3163" y="2314"/>
                  <a:pt x="3166" y="2309"/>
                  <a:pt x="3167" y="2312"/>
                </a:cubicBezTo>
                <a:cubicBezTo>
                  <a:pt x="3165" y="2316"/>
                  <a:pt x="3162" y="2318"/>
                  <a:pt x="3159" y="2322"/>
                </a:cubicBezTo>
                <a:cubicBezTo>
                  <a:pt x="3159" y="2321"/>
                  <a:pt x="3158" y="2319"/>
                  <a:pt x="3159" y="2317"/>
                </a:cubicBezTo>
                <a:cubicBezTo>
                  <a:pt x="3155" y="2317"/>
                  <a:pt x="3157" y="2322"/>
                  <a:pt x="3152" y="2320"/>
                </a:cubicBezTo>
                <a:cubicBezTo>
                  <a:pt x="3152" y="2324"/>
                  <a:pt x="3155" y="2327"/>
                  <a:pt x="3150" y="2327"/>
                </a:cubicBezTo>
                <a:cubicBezTo>
                  <a:pt x="3147" y="2317"/>
                  <a:pt x="3144" y="2312"/>
                  <a:pt x="3147" y="2303"/>
                </a:cubicBezTo>
                <a:cubicBezTo>
                  <a:pt x="3155" y="2302"/>
                  <a:pt x="3164" y="2302"/>
                  <a:pt x="3172" y="2302"/>
                </a:cubicBezTo>
                <a:cubicBezTo>
                  <a:pt x="3172" y="2300"/>
                  <a:pt x="3170" y="2299"/>
                  <a:pt x="3170" y="2297"/>
                </a:cubicBezTo>
                <a:cubicBezTo>
                  <a:pt x="3167" y="2297"/>
                  <a:pt x="3166" y="2298"/>
                  <a:pt x="3165" y="2296"/>
                </a:cubicBezTo>
                <a:cubicBezTo>
                  <a:pt x="3161" y="2295"/>
                  <a:pt x="3162" y="2299"/>
                  <a:pt x="3159" y="2299"/>
                </a:cubicBezTo>
                <a:cubicBezTo>
                  <a:pt x="3158" y="2296"/>
                  <a:pt x="3151" y="2298"/>
                  <a:pt x="3152" y="2294"/>
                </a:cubicBezTo>
                <a:cubicBezTo>
                  <a:pt x="3152" y="2290"/>
                  <a:pt x="3154" y="2288"/>
                  <a:pt x="3155" y="2285"/>
                </a:cubicBezTo>
                <a:cubicBezTo>
                  <a:pt x="3152" y="2283"/>
                  <a:pt x="3150" y="2283"/>
                  <a:pt x="3147" y="2283"/>
                </a:cubicBezTo>
                <a:cubicBezTo>
                  <a:pt x="3147" y="2282"/>
                  <a:pt x="3147" y="2281"/>
                  <a:pt x="3148" y="2280"/>
                </a:cubicBezTo>
                <a:cubicBezTo>
                  <a:pt x="3145" y="2279"/>
                  <a:pt x="3142" y="2279"/>
                  <a:pt x="3139" y="2281"/>
                </a:cubicBezTo>
                <a:cubicBezTo>
                  <a:pt x="3145" y="2283"/>
                  <a:pt x="3148" y="2290"/>
                  <a:pt x="3147" y="2296"/>
                </a:cubicBezTo>
                <a:cubicBezTo>
                  <a:pt x="3147" y="2297"/>
                  <a:pt x="3149" y="2296"/>
                  <a:pt x="3149" y="2297"/>
                </a:cubicBezTo>
                <a:cubicBezTo>
                  <a:pt x="3145" y="2296"/>
                  <a:pt x="3141" y="2298"/>
                  <a:pt x="3138" y="2300"/>
                </a:cubicBezTo>
                <a:cubicBezTo>
                  <a:pt x="3139" y="2303"/>
                  <a:pt x="3142" y="2303"/>
                  <a:pt x="3145" y="2302"/>
                </a:cubicBezTo>
                <a:cubicBezTo>
                  <a:pt x="3143" y="2309"/>
                  <a:pt x="3141" y="2316"/>
                  <a:pt x="3138" y="2323"/>
                </a:cubicBezTo>
                <a:cubicBezTo>
                  <a:pt x="3140" y="2323"/>
                  <a:pt x="3141" y="2324"/>
                  <a:pt x="3142" y="2324"/>
                </a:cubicBezTo>
                <a:cubicBezTo>
                  <a:pt x="3144" y="2321"/>
                  <a:pt x="3140" y="2319"/>
                  <a:pt x="3142" y="2318"/>
                </a:cubicBezTo>
                <a:cubicBezTo>
                  <a:pt x="3142" y="2318"/>
                  <a:pt x="3143" y="2318"/>
                  <a:pt x="3143" y="2318"/>
                </a:cubicBezTo>
                <a:cubicBezTo>
                  <a:pt x="3145" y="2318"/>
                  <a:pt x="3146" y="2320"/>
                  <a:pt x="3146" y="2322"/>
                </a:cubicBezTo>
                <a:cubicBezTo>
                  <a:pt x="3146" y="2324"/>
                  <a:pt x="3146" y="2326"/>
                  <a:pt x="3144" y="2326"/>
                </a:cubicBezTo>
                <a:cubicBezTo>
                  <a:pt x="3141" y="2326"/>
                  <a:pt x="3136" y="2330"/>
                  <a:pt x="3135" y="2325"/>
                </a:cubicBezTo>
                <a:cubicBezTo>
                  <a:pt x="3137" y="2319"/>
                  <a:pt x="3132" y="2309"/>
                  <a:pt x="3134" y="2299"/>
                </a:cubicBezTo>
                <a:cubicBezTo>
                  <a:pt x="3131" y="2300"/>
                  <a:pt x="3128" y="2300"/>
                  <a:pt x="3125" y="2299"/>
                </a:cubicBezTo>
                <a:lnTo>
                  <a:pt x="3125" y="2299"/>
                </a:lnTo>
                <a:lnTo>
                  <a:pt x="3125" y="2298"/>
                </a:lnTo>
                <a:cubicBezTo>
                  <a:pt x="3125" y="2297"/>
                  <a:pt x="3124" y="2297"/>
                  <a:pt x="3124" y="2297"/>
                </a:cubicBezTo>
                <a:cubicBezTo>
                  <a:pt x="3124" y="2297"/>
                  <a:pt x="3124" y="2298"/>
                  <a:pt x="3123" y="2298"/>
                </a:cubicBezTo>
                <a:lnTo>
                  <a:pt x="3123" y="2299"/>
                </a:lnTo>
                <a:lnTo>
                  <a:pt x="3122" y="2299"/>
                </a:lnTo>
                <a:cubicBezTo>
                  <a:pt x="3122" y="2302"/>
                  <a:pt x="3127" y="2300"/>
                  <a:pt x="3125" y="2304"/>
                </a:cubicBezTo>
                <a:cubicBezTo>
                  <a:pt x="3122" y="2303"/>
                  <a:pt x="3122" y="2306"/>
                  <a:pt x="3119" y="2305"/>
                </a:cubicBezTo>
                <a:cubicBezTo>
                  <a:pt x="3118" y="2310"/>
                  <a:pt x="3121" y="2310"/>
                  <a:pt x="3121" y="2314"/>
                </a:cubicBezTo>
                <a:cubicBezTo>
                  <a:pt x="3125" y="2314"/>
                  <a:pt x="3128" y="2310"/>
                  <a:pt x="3132" y="2314"/>
                </a:cubicBezTo>
                <a:lnTo>
                  <a:pt x="3132" y="2321"/>
                </a:lnTo>
                <a:cubicBezTo>
                  <a:pt x="3128" y="2317"/>
                  <a:pt x="3127" y="2325"/>
                  <a:pt x="3126" y="2328"/>
                </a:cubicBezTo>
                <a:cubicBezTo>
                  <a:pt x="3120" y="2326"/>
                  <a:pt x="3128" y="2319"/>
                  <a:pt x="3127" y="2319"/>
                </a:cubicBezTo>
                <a:cubicBezTo>
                  <a:pt x="3124" y="2318"/>
                  <a:pt x="3125" y="2322"/>
                  <a:pt x="3123" y="2322"/>
                </a:cubicBezTo>
                <a:cubicBezTo>
                  <a:pt x="3123" y="2320"/>
                  <a:pt x="3119" y="2322"/>
                  <a:pt x="3118" y="2322"/>
                </a:cubicBezTo>
                <a:cubicBezTo>
                  <a:pt x="3116" y="2320"/>
                  <a:pt x="3119" y="2319"/>
                  <a:pt x="3116" y="2318"/>
                </a:cubicBezTo>
                <a:cubicBezTo>
                  <a:pt x="3116" y="2319"/>
                  <a:pt x="3116" y="2322"/>
                  <a:pt x="3114" y="2321"/>
                </a:cubicBezTo>
                <a:cubicBezTo>
                  <a:pt x="3115" y="2318"/>
                  <a:pt x="3116" y="2314"/>
                  <a:pt x="3117" y="2311"/>
                </a:cubicBezTo>
                <a:cubicBezTo>
                  <a:pt x="3113" y="2310"/>
                  <a:pt x="3115" y="2300"/>
                  <a:pt x="3112" y="2297"/>
                </a:cubicBezTo>
                <a:cubicBezTo>
                  <a:pt x="3108" y="2301"/>
                  <a:pt x="3111" y="2306"/>
                  <a:pt x="3107" y="2310"/>
                </a:cubicBezTo>
                <a:cubicBezTo>
                  <a:pt x="3109" y="2315"/>
                  <a:pt x="3110" y="2321"/>
                  <a:pt x="3110" y="2326"/>
                </a:cubicBezTo>
                <a:cubicBezTo>
                  <a:pt x="3109" y="2326"/>
                  <a:pt x="3108" y="2327"/>
                  <a:pt x="3107" y="2327"/>
                </a:cubicBezTo>
                <a:cubicBezTo>
                  <a:pt x="3106" y="2324"/>
                  <a:pt x="3108" y="2325"/>
                  <a:pt x="3108" y="2322"/>
                </a:cubicBezTo>
                <a:cubicBezTo>
                  <a:pt x="3107" y="2320"/>
                  <a:pt x="3102" y="2322"/>
                  <a:pt x="3104" y="2317"/>
                </a:cubicBezTo>
                <a:cubicBezTo>
                  <a:pt x="3101" y="2316"/>
                  <a:pt x="3102" y="2320"/>
                  <a:pt x="3100" y="2321"/>
                </a:cubicBezTo>
                <a:cubicBezTo>
                  <a:pt x="3098" y="2317"/>
                  <a:pt x="3097" y="2313"/>
                  <a:pt x="3098" y="2309"/>
                </a:cubicBezTo>
                <a:lnTo>
                  <a:pt x="3100" y="2306"/>
                </a:lnTo>
                <a:lnTo>
                  <a:pt x="3102" y="2305"/>
                </a:lnTo>
                <a:lnTo>
                  <a:pt x="3103" y="2305"/>
                </a:lnTo>
                <a:cubicBezTo>
                  <a:pt x="3102" y="2305"/>
                  <a:pt x="3102" y="2304"/>
                  <a:pt x="3101" y="2303"/>
                </a:cubicBezTo>
                <a:cubicBezTo>
                  <a:pt x="3099" y="2302"/>
                  <a:pt x="3097" y="2303"/>
                  <a:pt x="3096" y="2305"/>
                </a:cubicBezTo>
                <a:lnTo>
                  <a:pt x="3096" y="2305"/>
                </a:lnTo>
                <a:lnTo>
                  <a:pt x="3094" y="2306"/>
                </a:lnTo>
                <a:cubicBezTo>
                  <a:pt x="3094" y="2319"/>
                  <a:pt x="3102" y="2323"/>
                  <a:pt x="3098" y="2337"/>
                </a:cubicBezTo>
                <a:cubicBezTo>
                  <a:pt x="3098" y="2334"/>
                  <a:pt x="3098" y="2332"/>
                  <a:pt x="3094" y="2332"/>
                </a:cubicBezTo>
                <a:cubicBezTo>
                  <a:pt x="3094" y="2336"/>
                  <a:pt x="3093" y="2340"/>
                  <a:pt x="3095" y="2342"/>
                </a:cubicBezTo>
                <a:cubicBezTo>
                  <a:pt x="3098" y="2343"/>
                  <a:pt x="3101" y="2339"/>
                  <a:pt x="3102" y="2343"/>
                </a:cubicBezTo>
                <a:lnTo>
                  <a:pt x="3093" y="2343"/>
                </a:lnTo>
                <a:cubicBezTo>
                  <a:pt x="3094" y="2340"/>
                  <a:pt x="3092" y="2338"/>
                  <a:pt x="3090" y="2337"/>
                </a:cubicBezTo>
                <a:cubicBezTo>
                  <a:pt x="3088" y="2340"/>
                  <a:pt x="3092" y="2345"/>
                  <a:pt x="3086" y="2344"/>
                </a:cubicBezTo>
                <a:cubicBezTo>
                  <a:pt x="3085" y="2335"/>
                  <a:pt x="3089" y="2328"/>
                  <a:pt x="3086" y="2319"/>
                </a:cubicBezTo>
                <a:cubicBezTo>
                  <a:pt x="3082" y="2322"/>
                  <a:pt x="3083" y="2335"/>
                  <a:pt x="3084" y="2339"/>
                </a:cubicBezTo>
                <a:cubicBezTo>
                  <a:pt x="3080" y="2338"/>
                  <a:pt x="3075" y="2333"/>
                  <a:pt x="3077" y="2329"/>
                </a:cubicBezTo>
                <a:cubicBezTo>
                  <a:pt x="3080" y="2329"/>
                  <a:pt x="3078" y="2333"/>
                  <a:pt x="3081" y="2332"/>
                </a:cubicBezTo>
                <a:cubicBezTo>
                  <a:pt x="3081" y="2328"/>
                  <a:pt x="3081" y="2326"/>
                  <a:pt x="3078" y="2324"/>
                </a:cubicBezTo>
                <a:cubicBezTo>
                  <a:pt x="3079" y="2326"/>
                  <a:pt x="3076" y="2329"/>
                  <a:pt x="3076" y="2327"/>
                </a:cubicBezTo>
                <a:cubicBezTo>
                  <a:pt x="3076" y="2323"/>
                  <a:pt x="3078" y="2317"/>
                  <a:pt x="3073" y="2318"/>
                </a:cubicBezTo>
                <a:cubicBezTo>
                  <a:pt x="3076" y="2327"/>
                  <a:pt x="3070" y="2329"/>
                  <a:pt x="3073" y="2340"/>
                </a:cubicBezTo>
                <a:cubicBezTo>
                  <a:pt x="3071" y="2339"/>
                  <a:pt x="3068" y="2341"/>
                  <a:pt x="3068" y="2338"/>
                </a:cubicBezTo>
                <a:cubicBezTo>
                  <a:pt x="3071" y="2338"/>
                  <a:pt x="3070" y="2333"/>
                  <a:pt x="3070" y="2330"/>
                </a:cubicBezTo>
                <a:lnTo>
                  <a:pt x="3068" y="2329"/>
                </a:lnTo>
                <a:lnTo>
                  <a:pt x="3068" y="2329"/>
                </a:lnTo>
                <a:cubicBezTo>
                  <a:pt x="3069" y="2327"/>
                  <a:pt x="3069" y="2322"/>
                  <a:pt x="3067" y="2322"/>
                </a:cubicBezTo>
                <a:cubicBezTo>
                  <a:pt x="3066" y="2324"/>
                  <a:pt x="3066" y="2325"/>
                  <a:pt x="3066" y="2327"/>
                </a:cubicBezTo>
                <a:lnTo>
                  <a:pt x="3066" y="2328"/>
                </a:lnTo>
                <a:lnTo>
                  <a:pt x="3065" y="2328"/>
                </a:lnTo>
                <a:cubicBezTo>
                  <a:pt x="3063" y="2327"/>
                  <a:pt x="3062" y="2326"/>
                  <a:pt x="3061" y="2324"/>
                </a:cubicBezTo>
                <a:cubicBezTo>
                  <a:pt x="3063" y="2323"/>
                  <a:pt x="3065" y="2323"/>
                  <a:pt x="3064" y="2320"/>
                </a:cubicBezTo>
                <a:cubicBezTo>
                  <a:pt x="3062" y="2318"/>
                  <a:pt x="3061" y="2321"/>
                  <a:pt x="3059" y="2317"/>
                </a:cubicBezTo>
                <a:cubicBezTo>
                  <a:pt x="3060" y="2314"/>
                  <a:pt x="3065" y="2311"/>
                  <a:pt x="3059" y="2309"/>
                </a:cubicBezTo>
                <a:cubicBezTo>
                  <a:pt x="3063" y="2306"/>
                  <a:pt x="3064" y="2314"/>
                  <a:pt x="3068" y="2314"/>
                </a:cubicBezTo>
                <a:cubicBezTo>
                  <a:pt x="3068" y="2308"/>
                  <a:pt x="3066" y="2293"/>
                  <a:pt x="3058" y="2301"/>
                </a:cubicBezTo>
                <a:cubicBezTo>
                  <a:pt x="3061" y="2300"/>
                  <a:pt x="3062" y="2302"/>
                  <a:pt x="3061" y="2304"/>
                </a:cubicBezTo>
                <a:cubicBezTo>
                  <a:pt x="3059" y="2304"/>
                  <a:pt x="3060" y="2301"/>
                  <a:pt x="3056" y="2302"/>
                </a:cubicBezTo>
                <a:cubicBezTo>
                  <a:pt x="3056" y="2313"/>
                  <a:pt x="3062" y="2329"/>
                  <a:pt x="3048" y="2324"/>
                </a:cubicBezTo>
                <a:cubicBezTo>
                  <a:pt x="3047" y="2323"/>
                  <a:pt x="3046" y="2319"/>
                  <a:pt x="3043" y="2319"/>
                </a:cubicBezTo>
                <a:cubicBezTo>
                  <a:pt x="3047" y="2317"/>
                  <a:pt x="3042" y="2314"/>
                  <a:pt x="3044" y="2312"/>
                </a:cubicBezTo>
                <a:cubicBezTo>
                  <a:pt x="3049" y="2315"/>
                  <a:pt x="3049" y="2308"/>
                  <a:pt x="3053" y="2311"/>
                </a:cubicBezTo>
                <a:cubicBezTo>
                  <a:pt x="3053" y="2307"/>
                  <a:pt x="3054" y="2305"/>
                  <a:pt x="3052" y="2302"/>
                </a:cubicBezTo>
                <a:cubicBezTo>
                  <a:pt x="3052" y="2305"/>
                  <a:pt x="3049" y="2304"/>
                  <a:pt x="3046" y="2304"/>
                </a:cubicBezTo>
                <a:cubicBezTo>
                  <a:pt x="3046" y="2309"/>
                  <a:pt x="3044" y="2309"/>
                  <a:pt x="3041" y="2309"/>
                </a:cubicBezTo>
                <a:cubicBezTo>
                  <a:pt x="3042" y="2318"/>
                  <a:pt x="3041" y="2330"/>
                  <a:pt x="3050" y="2332"/>
                </a:cubicBezTo>
                <a:cubicBezTo>
                  <a:pt x="3046" y="2335"/>
                  <a:pt x="3052" y="2340"/>
                  <a:pt x="3050" y="2343"/>
                </a:cubicBezTo>
                <a:cubicBezTo>
                  <a:pt x="3057" y="2346"/>
                  <a:pt x="3052" y="2336"/>
                  <a:pt x="3058" y="2338"/>
                </a:cubicBezTo>
                <a:cubicBezTo>
                  <a:pt x="3058" y="2342"/>
                  <a:pt x="3056" y="2343"/>
                  <a:pt x="3059" y="2345"/>
                </a:cubicBezTo>
                <a:cubicBezTo>
                  <a:pt x="3059" y="2344"/>
                  <a:pt x="3060" y="2343"/>
                  <a:pt x="3060" y="2345"/>
                </a:cubicBezTo>
                <a:cubicBezTo>
                  <a:pt x="3056" y="2347"/>
                  <a:pt x="3051" y="2343"/>
                  <a:pt x="3049" y="2348"/>
                </a:cubicBezTo>
                <a:cubicBezTo>
                  <a:pt x="3049" y="2345"/>
                  <a:pt x="3043" y="2347"/>
                  <a:pt x="3042" y="2344"/>
                </a:cubicBezTo>
                <a:cubicBezTo>
                  <a:pt x="3048" y="2345"/>
                  <a:pt x="3043" y="2341"/>
                  <a:pt x="3045" y="2338"/>
                </a:cubicBezTo>
                <a:cubicBezTo>
                  <a:pt x="3041" y="2337"/>
                  <a:pt x="3043" y="2341"/>
                  <a:pt x="3039" y="2340"/>
                </a:cubicBezTo>
                <a:cubicBezTo>
                  <a:pt x="3040" y="2336"/>
                  <a:pt x="3041" y="2336"/>
                  <a:pt x="3039" y="2334"/>
                </a:cubicBezTo>
                <a:cubicBezTo>
                  <a:pt x="3040" y="2333"/>
                  <a:pt x="3044" y="2334"/>
                  <a:pt x="3043" y="2329"/>
                </a:cubicBezTo>
                <a:cubicBezTo>
                  <a:pt x="3038" y="2327"/>
                  <a:pt x="3040" y="2332"/>
                  <a:pt x="3036" y="2332"/>
                </a:cubicBezTo>
                <a:cubicBezTo>
                  <a:pt x="3037" y="2329"/>
                  <a:pt x="3035" y="2330"/>
                  <a:pt x="3036" y="2326"/>
                </a:cubicBezTo>
                <a:cubicBezTo>
                  <a:pt x="3032" y="2326"/>
                  <a:pt x="3034" y="2331"/>
                  <a:pt x="3030" y="2330"/>
                </a:cubicBezTo>
                <a:cubicBezTo>
                  <a:pt x="3030" y="2326"/>
                  <a:pt x="3028" y="2323"/>
                  <a:pt x="3032" y="2321"/>
                </a:cubicBezTo>
                <a:cubicBezTo>
                  <a:pt x="3032" y="2323"/>
                  <a:pt x="3032" y="2325"/>
                  <a:pt x="3034" y="2326"/>
                </a:cubicBezTo>
                <a:cubicBezTo>
                  <a:pt x="3036" y="2322"/>
                  <a:pt x="3037" y="2321"/>
                  <a:pt x="3038" y="2317"/>
                </a:cubicBezTo>
                <a:lnTo>
                  <a:pt x="3038" y="2316"/>
                </a:lnTo>
                <a:lnTo>
                  <a:pt x="3039" y="2314"/>
                </a:lnTo>
                <a:cubicBezTo>
                  <a:pt x="3040" y="2312"/>
                  <a:pt x="3040" y="2310"/>
                  <a:pt x="3040" y="2308"/>
                </a:cubicBezTo>
                <a:cubicBezTo>
                  <a:pt x="3035" y="2306"/>
                  <a:pt x="3033" y="2305"/>
                  <a:pt x="3032" y="2299"/>
                </a:cubicBezTo>
                <a:lnTo>
                  <a:pt x="3032" y="2297"/>
                </a:lnTo>
                <a:lnTo>
                  <a:pt x="3032" y="2297"/>
                </a:lnTo>
                <a:lnTo>
                  <a:pt x="3032" y="2297"/>
                </a:lnTo>
                <a:lnTo>
                  <a:pt x="3032" y="2297"/>
                </a:lnTo>
                <a:lnTo>
                  <a:pt x="3030" y="2297"/>
                </a:lnTo>
                <a:cubicBezTo>
                  <a:pt x="3029" y="2297"/>
                  <a:pt x="3028" y="2297"/>
                  <a:pt x="3028" y="2297"/>
                </a:cubicBezTo>
                <a:cubicBezTo>
                  <a:pt x="3030" y="2301"/>
                  <a:pt x="3028" y="2304"/>
                  <a:pt x="3028" y="2311"/>
                </a:cubicBezTo>
                <a:cubicBezTo>
                  <a:pt x="3030" y="2311"/>
                  <a:pt x="3032" y="2312"/>
                  <a:pt x="3033" y="2314"/>
                </a:cubicBezTo>
                <a:lnTo>
                  <a:pt x="3034" y="2314"/>
                </a:lnTo>
                <a:lnTo>
                  <a:pt x="3034" y="2315"/>
                </a:lnTo>
                <a:cubicBezTo>
                  <a:pt x="3033" y="2315"/>
                  <a:pt x="3032" y="2317"/>
                  <a:pt x="3031" y="2318"/>
                </a:cubicBezTo>
                <a:cubicBezTo>
                  <a:pt x="3032" y="2318"/>
                  <a:pt x="3034" y="2318"/>
                  <a:pt x="3034" y="2319"/>
                </a:cubicBezTo>
                <a:cubicBezTo>
                  <a:pt x="3030" y="2323"/>
                  <a:pt x="3025" y="2310"/>
                  <a:pt x="3024" y="2319"/>
                </a:cubicBezTo>
                <a:cubicBezTo>
                  <a:pt x="3032" y="2321"/>
                  <a:pt x="3025" y="2334"/>
                  <a:pt x="3019" y="2334"/>
                </a:cubicBezTo>
                <a:cubicBezTo>
                  <a:pt x="3020" y="2331"/>
                  <a:pt x="3020" y="2331"/>
                  <a:pt x="3018" y="2328"/>
                </a:cubicBezTo>
                <a:cubicBezTo>
                  <a:pt x="3015" y="2328"/>
                  <a:pt x="3010" y="2327"/>
                  <a:pt x="3009" y="2330"/>
                </a:cubicBezTo>
                <a:cubicBezTo>
                  <a:pt x="3006" y="2329"/>
                  <a:pt x="3009" y="2322"/>
                  <a:pt x="3005" y="2322"/>
                </a:cubicBezTo>
                <a:cubicBezTo>
                  <a:pt x="3004" y="2325"/>
                  <a:pt x="3006" y="2326"/>
                  <a:pt x="3006" y="2328"/>
                </a:cubicBezTo>
                <a:cubicBezTo>
                  <a:pt x="3002" y="2327"/>
                  <a:pt x="3004" y="2334"/>
                  <a:pt x="3002" y="2335"/>
                </a:cubicBezTo>
                <a:cubicBezTo>
                  <a:pt x="3000" y="2332"/>
                  <a:pt x="2999" y="2328"/>
                  <a:pt x="2999" y="2325"/>
                </a:cubicBezTo>
                <a:cubicBezTo>
                  <a:pt x="2993" y="2327"/>
                  <a:pt x="2992" y="2325"/>
                  <a:pt x="2987" y="2325"/>
                </a:cubicBezTo>
                <a:cubicBezTo>
                  <a:pt x="2987" y="2327"/>
                  <a:pt x="2989" y="2327"/>
                  <a:pt x="2988" y="2330"/>
                </a:cubicBezTo>
                <a:cubicBezTo>
                  <a:pt x="2981" y="2330"/>
                  <a:pt x="2978" y="2335"/>
                  <a:pt x="2973" y="2329"/>
                </a:cubicBezTo>
                <a:cubicBezTo>
                  <a:pt x="2975" y="2329"/>
                  <a:pt x="2975" y="2326"/>
                  <a:pt x="2977" y="2326"/>
                </a:cubicBezTo>
                <a:cubicBezTo>
                  <a:pt x="2978" y="2327"/>
                  <a:pt x="2981" y="2330"/>
                  <a:pt x="2982" y="2326"/>
                </a:cubicBezTo>
                <a:cubicBezTo>
                  <a:pt x="2980" y="2325"/>
                  <a:pt x="2978" y="2325"/>
                  <a:pt x="2977" y="2323"/>
                </a:cubicBezTo>
                <a:cubicBezTo>
                  <a:pt x="2980" y="2319"/>
                  <a:pt x="2980" y="2311"/>
                  <a:pt x="2984" y="2308"/>
                </a:cubicBezTo>
                <a:cubicBezTo>
                  <a:pt x="2984" y="2312"/>
                  <a:pt x="2985" y="2315"/>
                  <a:pt x="2987" y="2315"/>
                </a:cubicBezTo>
                <a:cubicBezTo>
                  <a:pt x="2987" y="2312"/>
                  <a:pt x="2988" y="2310"/>
                  <a:pt x="2990" y="2308"/>
                </a:cubicBezTo>
                <a:cubicBezTo>
                  <a:pt x="2993" y="2312"/>
                  <a:pt x="2990" y="2314"/>
                  <a:pt x="2988" y="2315"/>
                </a:cubicBezTo>
                <a:cubicBezTo>
                  <a:pt x="2990" y="2317"/>
                  <a:pt x="2988" y="2323"/>
                  <a:pt x="2992" y="2323"/>
                </a:cubicBezTo>
                <a:cubicBezTo>
                  <a:pt x="2992" y="2321"/>
                  <a:pt x="2996" y="2322"/>
                  <a:pt x="2997" y="2322"/>
                </a:cubicBezTo>
                <a:lnTo>
                  <a:pt x="2997" y="2318"/>
                </a:lnTo>
                <a:cubicBezTo>
                  <a:pt x="2995" y="2316"/>
                  <a:pt x="2992" y="2320"/>
                  <a:pt x="2992" y="2318"/>
                </a:cubicBezTo>
                <a:cubicBezTo>
                  <a:pt x="2994" y="2314"/>
                  <a:pt x="2994" y="2310"/>
                  <a:pt x="2994" y="2307"/>
                </a:cubicBezTo>
                <a:cubicBezTo>
                  <a:pt x="2994" y="2307"/>
                  <a:pt x="2994" y="2307"/>
                  <a:pt x="2994" y="2307"/>
                </a:cubicBezTo>
                <a:cubicBezTo>
                  <a:pt x="2990" y="2309"/>
                  <a:pt x="2985" y="2307"/>
                  <a:pt x="2983" y="2302"/>
                </a:cubicBezTo>
                <a:cubicBezTo>
                  <a:pt x="2984" y="2306"/>
                  <a:pt x="2983" y="2307"/>
                  <a:pt x="2981" y="2307"/>
                </a:cubicBezTo>
                <a:lnTo>
                  <a:pt x="2979" y="2306"/>
                </a:lnTo>
                <a:lnTo>
                  <a:pt x="2979" y="2306"/>
                </a:lnTo>
                <a:lnTo>
                  <a:pt x="2979" y="2306"/>
                </a:lnTo>
                <a:lnTo>
                  <a:pt x="2978" y="2306"/>
                </a:lnTo>
                <a:cubicBezTo>
                  <a:pt x="2978" y="2304"/>
                  <a:pt x="2977" y="2302"/>
                  <a:pt x="2975" y="2301"/>
                </a:cubicBezTo>
                <a:cubicBezTo>
                  <a:pt x="2975" y="2304"/>
                  <a:pt x="2972" y="2311"/>
                  <a:pt x="2975" y="2312"/>
                </a:cubicBezTo>
                <a:cubicBezTo>
                  <a:pt x="2975" y="2309"/>
                  <a:pt x="2976" y="2308"/>
                  <a:pt x="2978" y="2307"/>
                </a:cubicBezTo>
                <a:lnTo>
                  <a:pt x="2979" y="2306"/>
                </a:lnTo>
                <a:lnTo>
                  <a:pt x="2979" y="2306"/>
                </a:lnTo>
                <a:lnTo>
                  <a:pt x="2978" y="2309"/>
                </a:lnTo>
                <a:cubicBezTo>
                  <a:pt x="2976" y="2316"/>
                  <a:pt x="2978" y="2321"/>
                  <a:pt x="2970" y="2319"/>
                </a:cubicBezTo>
                <a:cubicBezTo>
                  <a:pt x="2974" y="2323"/>
                  <a:pt x="2967" y="2325"/>
                  <a:pt x="2972" y="2329"/>
                </a:cubicBezTo>
                <a:cubicBezTo>
                  <a:pt x="2971" y="2332"/>
                  <a:pt x="2968" y="2333"/>
                  <a:pt x="2966" y="2333"/>
                </a:cubicBezTo>
                <a:cubicBezTo>
                  <a:pt x="2966" y="2332"/>
                  <a:pt x="2966" y="2331"/>
                  <a:pt x="2964" y="2331"/>
                </a:cubicBezTo>
                <a:cubicBezTo>
                  <a:pt x="2958" y="2329"/>
                  <a:pt x="2959" y="2345"/>
                  <a:pt x="2963" y="2339"/>
                </a:cubicBezTo>
                <a:cubicBezTo>
                  <a:pt x="2964" y="2342"/>
                  <a:pt x="2962" y="2342"/>
                  <a:pt x="2963" y="2345"/>
                </a:cubicBezTo>
                <a:cubicBezTo>
                  <a:pt x="2960" y="2346"/>
                  <a:pt x="2956" y="2347"/>
                  <a:pt x="2952" y="2346"/>
                </a:cubicBezTo>
                <a:cubicBezTo>
                  <a:pt x="2951" y="2349"/>
                  <a:pt x="2955" y="2352"/>
                  <a:pt x="2952" y="2353"/>
                </a:cubicBezTo>
                <a:cubicBezTo>
                  <a:pt x="2952" y="2347"/>
                  <a:pt x="2946" y="2347"/>
                  <a:pt x="2946" y="2341"/>
                </a:cubicBezTo>
                <a:cubicBezTo>
                  <a:pt x="2951" y="2341"/>
                  <a:pt x="2949" y="2333"/>
                  <a:pt x="2950" y="2329"/>
                </a:cubicBezTo>
                <a:cubicBezTo>
                  <a:pt x="2945" y="2331"/>
                  <a:pt x="2944" y="2336"/>
                  <a:pt x="2937" y="2333"/>
                </a:cubicBezTo>
                <a:cubicBezTo>
                  <a:pt x="2935" y="2331"/>
                  <a:pt x="2937" y="2327"/>
                  <a:pt x="2933" y="2328"/>
                </a:cubicBezTo>
                <a:cubicBezTo>
                  <a:pt x="2931" y="2332"/>
                  <a:pt x="2931" y="2333"/>
                  <a:pt x="2928" y="2330"/>
                </a:cubicBezTo>
                <a:cubicBezTo>
                  <a:pt x="2927" y="2335"/>
                  <a:pt x="2929" y="2338"/>
                  <a:pt x="2926" y="2340"/>
                </a:cubicBezTo>
                <a:cubicBezTo>
                  <a:pt x="2921" y="2336"/>
                  <a:pt x="2925" y="2326"/>
                  <a:pt x="2922" y="2322"/>
                </a:cubicBezTo>
                <a:cubicBezTo>
                  <a:pt x="2920" y="2324"/>
                  <a:pt x="2920" y="2327"/>
                  <a:pt x="2918" y="2328"/>
                </a:cubicBezTo>
                <a:cubicBezTo>
                  <a:pt x="2914" y="2327"/>
                  <a:pt x="2918" y="2320"/>
                  <a:pt x="2918" y="2316"/>
                </a:cubicBezTo>
                <a:cubicBezTo>
                  <a:pt x="2915" y="2315"/>
                  <a:pt x="2917" y="2320"/>
                  <a:pt x="2915" y="2320"/>
                </a:cubicBezTo>
                <a:cubicBezTo>
                  <a:pt x="2914" y="2319"/>
                  <a:pt x="2912" y="2320"/>
                  <a:pt x="2911" y="2318"/>
                </a:cubicBezTo>
                <a:cubicBezTo>
                  <a:pt x="2913" y="2315"/>
                  <a:pt x="2913" y="2308"/>
                  <a:pt x="2910" y="2306"/>
                </a:cubicBezTo>
                <a:cubicBezTo>
                  <a:pt x="2909" y="2313"/>
                  <a:pt x="2908" y="2320"/>
                  <a:pt x="2904" y="2323"/>
                </a:cubicBezTo>
                <a:cubicBezTo>
                  <a:pt x="2904" y="2319"/>
                  <a:pt x="2902" y="2315"/>
                  <a:pt x="2898" y="2314"/>
                </a:cubicBezTo>
                <a:cubicBezTo>
                  <a:pt x="2898" y="2309"/>
                  <a:pt x="2901" y="2309"/>
                  <a:pt x="2902" y="2306"/>
                </a:cubicBezTo>
                <a:cubicBezTo>
                  <a:pt x="2895" y="2304"/>
                  <a:pt x="2894" y="2301"/>
                  <a:pt x="2893" y="2296"/>
                </a:cubicBezTo>
                <a:cubicBezTo>
                  <a:pt x="2889" y="2297"/>
                  <a:pt x="2886" y="2297"/>
                  <a:pt x="2882" y="2297"/>
                </a:cubicBezTo>
                <a:cubicBezTo>
                  <a:pt x="2883" y="2300"/>
                  <a:pt x="2885" y="2302"/>
                  <a:pt x="2887" y="2303"/>
                </a:cubicBezTo>
                <a:cubicBezTo>
                  <a:pt x="2886" y="2299"/>
                  <a:pt x="2890" y="2301"/>
                  <a:pt x="2892" y="2301"/>
                </a:cubicBezTo>
                <a:cubicBezTo>
                  <a:pt x="2891" y="2303"/>
                  <a:pt x="2892" y="2303"/>
                  <a:pt x="2892" y="2305"/>
                </a:cubicBezTo>
                <a:cubicBezTo>
                  <a:pt x="2891" y="2305"/>
                  <a:pt x="2889" y="2305"/>
                  <a:pt x="2887" y="2305"/>
                </a:cubicBezTo>
                <a:cubicBezTo>
                  <a:pt x="2886" y="2308"/>
                  <a:pt x="2887" y="2308"/>
                  <a:pt x="2888" y="2310"/>
                </a:cubicBezTo>
                <a:cubicBezTo>
                  <a:pt x="2892" y="2310"/>
                  <a:pt x="2895" y="2306"/>
                  <a:pt x="2897" y="2310"/>
                </a:cubicBezTo>
                <a:cubicBezTo>
                  <a:pt x="2897" y="2314"/>
                  <a:pt x="2895" y="2314"/>
                  <a:pt x="2895" y="2318"/>
                </a:cubicBezTo>
                <a:cubicBezTo>
                  <a:pt x="2900" y="2320"/>
                  <a:pt x="2904" y="2325"/>
                  <a:pt x="2905" y="2331"/>
                </a:cubicBezTo>
                <a:cubicBezTo>
                  <a:pt x="2909" y="2332"/>
                  <a:pt x="2906" y="2326"/>
                  <a:pt x="2910" y="2327"/>
                </a:cubicBezTo>
                <a:lnTo>
                  <a:pt x="2910" y="2334"/>
                </a:lnTo>
                <a:cubicBezTo>
                  <a:pt x="2909" y="2334"/>
                  <a:pt x="2907" y="2334"/>
                  <a:pt x="2906" y="2335"/>
                </a:cubicBezTo>
                <a:cubicBezTo>
                  <a:pt x="2906" y="2339"/>
                  <a:pt x="2909" y="2341"/>
                  <a:pt x="2909" y="2346"/>
                </a:cubicBezTo>
                <a:cubicBezTo>
                  <a:pt x="2913" y="2346"/>
                  <a:pt x="2914" y="2338"/>
                  <a:pt x="2911" y="2336"/>
                </a:cubicBezTo>
                <a:cubicBezTo>
                  <a:pt x="2913" y="2334"/>
                  <a:pt x="2918" y="2330"/>
                  <a:pt x="2919" y="2331"/>
                </a:cubicBezTo>
                <a:cubicBezTo>
                  <a:pt x="2918" y="2334"/>
                  <a:pt x="2917" y="2337"/>
                  <a:pt x="2916" y="2341"/>
                </a:cubicBezTo>
                <a:cubicBezTo>
                  <a:pt x="2920" y="2341"/>
                  <a:pt x="2919" y="2342"/>
                  <a:pt x="2918" y="2345"/>
                </a:cubicBezTo>
                <a:cubicBezTo>
                  <a:pt x="2919" y="2347"/>
                  <a:pt x="2924" y="2345"/>
                  <a:pt x="2924" y="2348"/>
                </a:cubicBezTo>
                <a:cubicBezTo>
                  <a:pt x="2918" y="2349"/>
                  <a:pt x="2918" y="2360"/>
                  <a:pt x="2912" y="2356"/>
                </a:cubicBezTo>
                <a:cubicBezTo>
                  <a:pt x="2910" y="2358"/>
                  <a:pt x="2912" y="2360"/>
                  <a:pt x="2910" y="2362"/>
                </a:cubicBezTo>
                <a:cubicBezTo>
                  <a:pt x="2905" y="2359"/>
                  <a:pt x="2906" y="2357"/>
                  <a:pt x="2905" y="2351"/>
                </a:cubicBezTo>
                <a:cubicBezTo>
                  <a:pt x="2910" y="2351"/>
                  <a:pt x="2910" y="2355"/>
                  <a:pt x="2915" y="2355"/>
                </a:cubicBezTo>
                <a:cubicBezTo>
                  <a:pt x="2915" y="2353"/>
                  <a:pt x="2916" y="2353"/>
                  <a:pt x="2916" y="2351"/>
                </a:cubicBezTo>
                <a:cubicBezTo>
                  <a:pt x="2907" y="2350"/>
                  <a:pt x="2897" y="2348"/>
                  <a:pt x="2892" y="2352"/>
                </a:cubicBezTo>
                <a:cubicBezTo>
                  <a:pt x="2892" y="2355"/>
                  <a:pt x="2898" y="2352"/>
                  <a:pt x="2899" y="2355"/>
                </a:cubicBezTo>
                <a:cubicBezTo>
                  <a:pt x="2897" y="2358"/>
                  <a:pt x="2898" y="2363"/>
                  <a:pt x="2895" y="2365"/>
                </a:cubicBezTo>
                <a:cubicBezTo>
                  <a:pt x="2892" y="2363"/>
                  <a:pt x="2896" y="2360"/>
                  <a:pt x="2892" y="2358"/>
                </a:cubicBezTo>
                <a:cubicBezTo>
                  <a:pt x="2890" y="2366"/>
                  <a:pt x="2882" y="2362"/>
                  <a:pt x="2876" y="2364"/>
                </a:cubicBezTo>
                <a:cubicBezTo>
                  <a:pt x="2875" y="2361"/>
                  <a:pt x="2874" y="2357"/>
                  <a:pt x="2873" y="2354"/>
                </a:cubicBezTo>
                <a:cubicBezTo>
                  <a:pt x="2875" y="2352"/>
                  <a:pt x="2879" y="2353"/>
                  <a:pt x="2882" y="2353"/>
                </a:cubicBezTo>
                <a:cubicBezTo>
                  <a:pt x="2881" y="2351"/>
                  <a:pt x="2881" y="2346"/>
                  <a:pt x="2879" y="2344"/>
                </a:cubicBezTo>
                <a:cubicBezTo>
                  <a:pt x="2880" y="2342"/>
                  <a:pt x="2882" y="2346"/>
                  <a:pt x="2883" y="2342"/>
                </a:cubicBezTo>
                <a:cubicBezTo>
                  <a:pt x="2881" y="2340"/>
                  <a:pt x="2885" y="2332"/>
                  <a:pt x="2879" y="2331"/>
                </a:cubicBezTo>
                <a:cubicBezTo>
                  <a:pt x="2877" y="2332"/>
                  <a:pt x="2879" y="2337"/>
                  <a:pt x="2877" y="2337"/>
                </a:cubicBezTo>
                <a:cubicBezTo>
                  <a:pt x="2874" y="2332"/>
                  <a:pt x="2867" y="2338"/>
                  <a:pt x="2865" y="2335"/>
                </a:cubicBezTo>
                <a:cubicBezTo>
                  <a:pt x="2865" y="2334"/>
                  <a:pt x="2867" y="2328"/>
                  <a:pt x="2865" y="2328"/>
                </a:cubicBezTo>
                <a:cubicBezTo>
                  <a:pt x="2866" y="2333"/>
                  <a:pt x="2861" y="2331"/>
                  <a:pt x="2859" y="2333"/>
                </a:cubicBezTo>
                <a:cubicBezTo>
                  <a:pt x="2862" y="2334"/>
                  <a:pt x="2862" y="2337"/>
                  <a:pt x="2864" y="2339"/>
                </a:cubicBezTo>
                <a:cubicBezTo>
                  <a:pt x="2863" y="2341"/>
                  <a:pt x="2862" y="2341"/>
                  <a:pt x="2864" y="2343"/>
                </a:cubicBezTo>
                <a:cubicBezTo>
                  <a:pt x="2863" y="2344"/>
                  <a:pt x="2863" y="2346"/>
                  <a:pt x="2860" y="2346"/>
                </a:cubicBezTo>
                <a:cubicBezTo>
                  <a:pt x="2859" y="2343"/>
                  <a:pt x="2862" y="2343"/>
                  <a:pt x="2861" y="2341"/>
                </a:cubicBezTo>
                <a:cubicBezTo>
                  <a:pt x="2858" y="2338"/>
                  <a:pt x="2855" y="2342"/>
                  <a:pt x="2853" y="2337"/>
                </a:cubicBezTo>
                <a:cubicBezTo>
                  <a:pt x="2858" y="2348"/>
                  <a:pt x="2847" y="2345"/>
                  <a:pt x="2844" y="2350"/>
                </a:cubicBezTo>
                <a:cubicBezTo>
                  <a:pt x="2851" y="2349"/>
                  <a:pt x="2852" y="2352"/>
                  <a:pt x="2857" y="2349"/>
                </a:cubicBezTo>
                <a:cubicBezTo>
                  <a:pt x="2859" y="2351"/>
                  <a:pt x="2855" y="2354"/>
                  <a:pt x="2859" y="2355"/>
                </a:cubicBezTo>
                <a:cubicBezTo>
                  <a:pt x="2860" y="2353"/>
                  <a:pt x="2862" y="2348"/>
                  <a:pt x="2864" y="2352"/>
                </a:cubicBezTo>
                <a:cubicBezTo>
                  <a:pt x="2860" y="2352"/>
                  <a:pt x="2864" y="2356"/>
                  <a:pt x="2863" y="2358"/>
                </a:cubicBezTo>
                <a:cubicBezTo>
                  <a:pt x="2862" y="2358"/>
                  <a:pt x="2862" y="2359"/>
                  <a:pt x="2861" y="2359"/>
                </a:cubicBezTo>
                <a:cubicBezTo>
                  <a:pt x="2855" y="2359"/>
                  <a:pt x="2853" y="2357"/>
                  <a:pt x="2851" y="2361"/>
                </a:cubicBezTo>
                <a:cubicBezTo>
                  <a:pt x="2849" y="2359"/>
                  <a:pt x="2849" y="2356"/>
                  <a:pt x="2845" y="2356"/>
                </a:cubicBezTo>
                <a:cubicBezTo>
                  <a:pt x="2844" y="2358"/>
                  <a:pt x="2845" y="2359"/>
                  <a:pt x="2844" y="2360"/>
                </a:cubicBezTo>
                <a:cubicBezTo>
                  <a:pt x="2844" y="2358"/>
                  <a:pt x="2840" y="2359"/>
                  <a:pt x="2839" y="2359"/>
                </a:cubicBezTo>
                <a:cubicBezTo>
                  <a:pt x="2835" y="2360"/>
                  <a:pt x="2833" y="2371"/>
                  <a:pt x="2839" y="2371"/>
                </a:cubicBezTo>
                <a:cubicBezTo>
                  <a:pt x="2842" y="2366"/>
                  <a:pt x="2838" y="2367"/>
                  <a:pt x="2838" y="2363"/>
                </a:cubicBezTo>
                <a:cubicBezTo>
                  <a:pt x="2840" y="2363"/>
                  <a:pt x="2839" y="2360"/>
                  <a:pt x="2841" y="2360"/>
                </a:cubicBezTo>
                <a:cubicBezTo>
                  <a:pt x="2843" y="2363"/>
                  <a:pt x="2842" y="2371"/>
                  <a:pt x="2843" y="2375"/>
                </a:cubicBezTo>
                <a:cubicBezTo>
                  <a:pt x="2848" y="2375"/>
                  <a:pt x="2850" y="2371"/>
                  <a:pt x="2853" y="2375"/>
                </a:cubicBezTo>
                <a:cubicBezTo>
                  <a:pt x="2853" y="2372"/>
                  <a:pt x="2851" y="2372"/>
                  <a:pt x="2852" y="2368"/>
                </a:cubicBezTo>
                <a:cubicBezTo>
                  <a:pt x="2853" y="2368"/>
                  <a:pt x="2853" y="2367"/>
                  <a:pt x="2855" y="2367"/>
                </a:cubicBezTo>
                <a:cubicBezTo>
                  <a:pt x="2857" y="2371"/>
                  <a:pt x="2855" y="2373"/>
                  <a:pt x="2855" y="2377"/>
                </a:cubicBezTo>
                <a:cubicBezTo>
                  <a:pt x="2857" y="2378"/>
                  <a:pt x="2857" y="2375"/>
                  <a:pt x="2860" y="2376"/>
                </a:cubicBezTo>
                <a:cubicBezTo>
                  <a:pt x="2859" y="2379"/>
                  <a:pt x="2856" y="2380"/>
                  <a:pt x="2857" y="2384"/>
                </a:cubicBezTo>
                <a:cubicBezTo>
                  <a:pt x="2864" y="2386"/>
                  <a:pt x="2861" y="2377"/>
                  <a:pt x="2867" y="2377"/>
                </a:cubicBezTo>
                <a:cubicBezTo>
                  <a:pt x="2864" y="2382"/>
                  <a:pt x="2871" y="2385"/>
                  <a:pt x="2867" y="2389"/>
                </a:cubicBezTo>
                <a:cubicBezTo>
                  <a:pt x="2868" y="2391"/>
                  <a:pt x="2873" y="2389"/>
                  <a:pt x="2872" y="2394"/>
                </a:cubicBezTo>
                <a:cubicBezTo>
                  <a:pt x="2868" y="2395"/>
                  <a:pt x="2869" y="2391"/>
                  <a:pt x="2865" y="2392"/>
                </a:cubicBezTo>
                <a:cubicBezTo>
                  <a:pt x="2865" y="2394"/>
                  <a:pt x="2864" y="2397"/>
                  <a:pt x="2862" y="2397"/>
                </a:cubicBezTo>
                <a:cubicBezTo>
                  <a:pt x="2861" y="2392"/>
                  <a:pt x="2865" y="2393"/>
                  <a:pt x="2864" y="2387"/>
                </a:cubicBezTo>
                <a:cubicBezTo>
                  <a:pt x="2858" y="2387"/>
                  <a:pt x="2857" y="2385"/>
                  <a:pt x="2853" y="2388"/>
                </a:cubicBezTo>
                <a:cubicBezTo>
                  <a:pt x="2853" y="2387"/>
                  <a:pt x="2852" y="2387"/>
                  <a:pt x="2852" y="2386"/>
                </a:cubicBezTo>
                <a:cubicBezTo>
                  <a:pt x="2852" y="2384"/>
                  <a:pt x="2855" y="2384"/>
                  <a:pt x="2854" y="2382"/>
                </a:cubicBezTo>
                <a:cubicBezTo>
                  <a:pt x="2852" y="2381"/>
                  <a:pt x="2852" y="2380"/>
                  <a:pt x="2851" y="2379"/>
                </a:cubicBezTo>
                <a:cubicBezTo>
                  <a:pt x="2849" y="2381"/>
                  <a:pt x="2847" y="2383"/>
                  <a:pt x="2846" y="2385"/>
                </a:cubicBezTo>
                <a:cubicBezTo>
                  <a:pt x="2849" y="2384"/>
                  <a:pt x="2850" y="2392"/>
                  <a:pt x="2848" y="2393"/>
                </a:cubicBezTo>
                <a:cubicBezTo>
                  <a:pt x="2848" y="2390"/>
                  <a:pt x="2843" y="2394"/>
                  <a:pt x="2843" y="2389"/>
                </a:cubicBezTo>
                <a:cubicBezTo>
                  <a:pt x="2842" y="2386"/>
                  <a:pt x="2844" y="2386"/>
                  <a:pt x="2844" y="2383"/>
                </a:cubicBezTo>
                <a:cubicBezTo>
                  <a:pt x="2843" y="2382"/>
                  <a:pt x="2840" y="2383"/>
                  <a:pt x="2840" y="2381"/>
                </a:cubicBezTo>
                <a:cubicBezTo>
                  <a:pt x="2839" y="2377"/>
                  <a:pt x="2841" y="2376"/>
                  <a:pt x="2842" y="2374"/>
                </a:cubicBezTo>
                <a:cubicBezTo>
                  <a:pt x="2839" y="2374"/>
                  <a:pt x="2841" y="2370"/>
                  <a:pt x="2837" y="2371"/>
                </a:cubicBezTo>
                <a:cubicBezTo>
                  <a:pt x="2836" y="2376"/>
                  <a:pt x="2839" y="2375"/>
                  <a:pt x="2839" y="2379"/>
                </a:cubicBezTo>
                <a:cubicBezTo>
                  <a:pt x="2833" y="2377"/>
                  <a:pt x="2838" y="2384"/>
                  <a:pt x="2836" y="2384"/>
                </a:cubicBezTo>
                <a:cubicBezTo>
                  <a:pt x="2830" y="2383"/>
                  <a:pt x="2837" y="2373"/>
                  <a:pt x="2832" y="2370"/>
                </a:cubicBezTo>
                <a:cubicBezTo>
                  <a:pt x="2830" y="2369"/>
                  <a:pt x="2828" y="2373"/>
                  <a:pt x="2827" y="2370"/>
                </a:cubicBezTo>
                <a:cubicBezTo>
                  <a:pt x="2828" y="2367"/>
                  <a:pt x="2835" y="2371"/>
                  <a:pt x="2834" y="2366"/>
                </a:cubicBezTo>
                <a:cubicBezTo>
                  <a:pt x="2833" y="2364"/>
                  <a:pt x="2829" y="2367"/>
                  <a:pt x="2827" y="2364"/>
                </a:cubicBezTo>
                <a:cubicBezTo>
                  <a:pt x="2827" y="2367"/>
                  <a:pt x="2826" y="2371"/>
                  <a:pt x="2823" y="2367"/>
                </a:cubicBezTo>
                <a:cubicBezTo>
                  <a:pt x="2820" y="2368"/>
                  <a:pt x="2826" y="2370"/>
                  <a:pt x="2823" y="2371"/>
                </a:cubicBezTo>
                <a:cubicBezTo>
                  <a:pt x="2818" y="2372"/>
                  <a:pt x="2819" y="2364"/>
                  <a:pt x="2816" y="2360"/>
                </a:cubicBezTo>
                <a:cubicBezTo>
                  <a:pt x="2815" y="2362"/>
                  <a:pt x="2817" y="2368"/>
                  <a:pt x="2815" y="2369"/>
                </a:cubicBezTo>
                <a:cubicBezTo>
                  <a:pt x="2813" y="2366"/>
                  <a:pt x="2815" y="2367"/>
                  <a:pt x="2815" y="2363"/>
                </a:cubicBezTo>
                <a:cubicBezTo>
                  <a:pt x="2813" y="2363"/>
                  <a:pt x="2812" y="2361"/>
                  <a:pt x="2810" y="2361"/>
                </a:cubicBezTo>
                <a:cubicBezTo>
                  <a:pt x="2808" y="2365"/>
                  <a:pt x="2810" y="2368"/>
                  <a:pt x="2811" y="2372"/>
                </a:cubicBezTo>
                <a:cubicBezTo>
                  <a:pt x="2809" y="2371"/>
                  <a:pt x="2808" y="2373"/>
                  <a:pt x="2807" y="2373"/>
                </a:cubicBezTo>
                <a:cubicBezTo>
                  <a:pt x="2807" y="2369"/>
                  <a:pt x="2805" y="2368"/>
                  <a:pt x="2805" y="2366"/>
                </a:cubicBezTo>
                <a:lnTo>
                  <a:pt x="2808" y="2366"/>
                </a:lnTo>
                <a:cubicBezTo>
                  <a:pt x="2807" y="2364"/>
                  <a:pt x="2809" y="2359"/>
                  <a:pt x="2807" y="2359"/>
                </a:cubicBezTo>
                <a:cubicBezTo>
                  <a:pt x="2806" y="2361"/>
                  <a:pt x="2805" y="2362"/>
                  <a:pt x="2804" y="2364"/>
                </a:cubicBezTo>
                <a:cubicBezTo>
                  <a:pt x="2802" y="2362"/>
                  <a:pt x="2799" y="2361"/>
                  <a:pt x="2800" y="2357"/>
                </a:cubicBezTo>
                <a:cubicBezTo>
                  <a:pt x="2798" y="2357"/>
                  <a:pt x="2795" y="2359"/>
                  <a:pt x="2793" y="2358"/>
                </a:cubicBezTo>
                <a:lnTo>
                  <a:pt x="2793" y="2357"/>
                </a:lnTo>
                <a:lnTo>
                  <a:pt x="2794" y="2356"/>
                </a:lnTo>
                <a:lnTo>
                  <a:pt x="2794" y="2356"/>
                </a:lnTo>
                <a:lnTo>
                  <a:pt x="2795" y="2355"/>
                </a:lnTo>
                <a:cubicBezTo>
                  <a:pt x="2797" y="2353"/>
                  <a:pt x="2798" y="2351"/>
                  <a:pt x="2800" y="2349"/>
                </a:cubicBezTo>
                <a:cubicBezTo>
                  <a:pt x="2804" y="2353"/>
                  <a:pt x="2809" y="2352"/>
                  <a:pt x="2812" y="2349"/>
                </a:cubicBezTo>
                <a:cubicBezTo>
                  <a:pt x="2815" y="2348"/>
                  <a:pt x="2811" y="2354"/>
                  <a:pt x="2815" y="2352"/>
                </a:cubicBezTo>
                <a:cubicBezTo>
                  <a:pt x="2818" y="2352"/>
                  <a:pt x="2819" y="2349"/>
                  <a:pt x="2819" y="2347"/>
                </a:cubicBezTo>
                <a:cubicBezTo>
                  <a:pt x="2812" y="2347"/>
                  <a:pt x="2815" y="2337"/>
                  <a:pt x="2808" y="2334"/>
                </a:cubicBezTo>
                <a:cubicBezTo>
                  <a:pt x="2807" y="2336"/>
                  <a:pt x="2811" y="2346"/>
                  <a:pt x="2806" y="2347"/>
                </a:cubicBezTo>
                <a:cubicBezTo>
                  <a:pt x="2805" y="2342"/>
                  <a:pt x="2808" y="2340"/>
                  <a:pt x="2805" y="2334"/>
                </a:cubicBezTo>
                <a:cubicBezTo>
                  <a:pt x="2802" y="2333"/>
                  <a:pt x="2804" y="2339"/>
                  <a:pt x="2801" y="2339"/>
                </a:cubicBezTo>
                <a:cubicBezTo>
                  <a:pt x="2801" y="2336"/>
                  <a:pt x="2798" y="2336"/>
                  <a:pt x="2798" y="2334"/>
                </a:cubicBezTo>
                <a:cubicBezTo>
                  <a:pt x="2800" y="2333"/>
                  <a:pt x="2803" y="2333"/>
                  <a:pt x="2805" y="2331"/>
                </a:cubicBezTo>
                <a:cubicBezTo>
                  <a:pt x="2802" y="2331"/>
                  <a:pt x="2803" y="2328"/>
                  <a:pt x="2801" y="2328"/>
                </a:cubicBezTo>
                <a:cubicBezTo>
                  <a:pt x="2799" y="2330"/>
                  <a:pt x="2795" y="2333"/>
                  <a:pt x="2792" y="2330"/>
                </a:cubicBezTo>
                <a:cubicBezTo>
                  <a:pt x="2793" y="2328"/>
                  <a:pt x="2797" y="2328"/>
                  <a:pt x="2796" y="2324"/>
                </a:cubicBezTo>
                <a:cubicBezTo>
                  <a:pt x="2791" y="2323"/>
                  <a:pt x="2793" y="2328"/>
                  <a:pt x="2789" y="2326"/>
                </a:cubicBezTo>
                <a:cubicBezTo>
                  <a:pt x="2790" y="2331"/>
                  <a:pt x="2787" y="2330"/>
                  <a:pt x="2787" y="2334"/>
                </a:cubicBezTo>
                <a:cubicBezTo>
                  <a:pt x="2791" y="2335"/>
                  <a:pt x="2792" y="2332"/>
                  <a:pt x="2795" y="2332"/>
                </a:cubicBezTo>
                <a:cubicBezTo>
                  <a:pt x="2797" y="2336"/>
                  <a:pt x="2796" y="2339"/>
                  <a:pt x="2796" y="2345"/>
                </a:cubicBezTo>
                <a:cubicBezTo>
                  <a:pt x="2795" y="2345"/>
                  <a:pt x="2793" y="2345"/>
                  <a:pt x="2792" y="2345"/>
                </a:cubicBezTo>
                <a:cubicBezTo>
                  <a:pt x="2793" y="2349"/>
                  <a:pt x="2790" y="2349"/>
                  <a:pt x="2790" y="2352"/>
                </a:cubicBezTo>
                <a:cubicBezTo>
                  <a:pt x="2790" y="2354"/>
                  <a:pt x="2792" y="2354"/>
                  <a:pt x="2793" y="2355"/>
                </a:cubicBezTo>
                <a:lnTo>
                  <a:pt x="2794" y="2356"/>
                </a:lnTo>
                <a:lnTo>
                  <a:pt x="2793" y="2357"/>
                </a:lnTo>
                <a:lnTo>
                  <a:pt x="2793" y="2357"/>
                </a:lnTo>
                <a:lnTo>
                  <a:pt x="2793" y="2357"/>
                </a:lnTo>
                <a:cubicBezTo>
                  <a:pt x="2790" y="2359"/>
                  <a:pt x="2786" y="2357"/>
                  <a:pt x="2784" y="2360"/>
                </a:cubicBezTo>
                <a:cubicBezTo>
                  <a:pt x="2785" y="2361"/>
                  <a:pt x="2786" y="2367"/>
                  <a:pt x="2785" y="2369"/>
                </a:cubicBezTo>
                <a:cubicBezTo>
                  <a:pt x="2786" y="2365"/>
                  <a:pt x="2779" y="2364"/>
                  <a:pt x="2783" y="2359"/>
                </a:cubicBezTo>
                <a:cubicBezTo>
                  <a:pt x="2780" y="2360"/>
                  <a:pt x="2776" y="2358"/>
                  <a:pt x="2775" y="2360"/>
                </a:cubicBezTo>
                <a:cubicBezTo>
                  <a:pt x="2780" y="2361"/>
                  <a:pt x="2776" y="2365"/>
                  <a:pt x="2776" y="2369"/>
                </a:cubicBezTo>
                <a:cubicBezTo>
                  <a:pt x="2780" y="2369"/>
                  <a:pt x="2781" y="2366"/>
                  <a:pt x="2781" y="2371"/>
                </a:cubicBezTo>
                <a:cubicBezTo>
                  <a:pt x="2780" y="2371"/>
                  <a:pt x="2778" y="2371"/>
                  <a:pt x="2777" y="2370"/>
                </a:cubicBezTo>
                <a:cubicBezTo>
                  <a:pt x="2776" y="2372"/>
                  <a:pt x="2777" y="2377"/>
                  <a:pt x="2775" y="2378"/>
                </a:cubicBezTo>
                <a:cubicBezTo>
                  <a:pt x="2771" y="2379"/>
                  <a:pt x="2767" y="2377"/>
                  <a:pt x="2765" y="2374"/>
                </a:cubicBezTo>
                <a:cubicBezTo>
                  <a:pt x="2768" y="2372"/>
                  <a:pt x="2770" y="2377"/>
                  <a:pt x="2774" y="2374"/>
                </a:cubicBezTo>
                <a:cubicBezTo>
                  <a:pt x="2771" y="2368"/>
                  <a:pt x="2775" y="2369"/>
                  <a:pt x="2774" y="2365"/>
                </a:cubicBezTo>
                <a:cubicBezTo>
                  <a:pt x="2774" y="2366"/>
                  <a:pt x="2773" y="2366"/>
                  <a:pt x="2772" y="2366"/>
                </a:cubicBezTo>
                <a:cubicBezTo>
                  <a:pt x="2773" y="2365"/>
                  <a:pt x="2774" y="2363"/>
                  <a:pt x="2773" y="2361"/>
                </a:cubicBezTo>
                <a:cubicBezTo>
                  <a:pt x="2771" y="2359"/>
                  <a:pt x="2767" y="2358"/>
                  <a:pt x="2764" y="2360"/>
                </a:cubicBezTo>
                <a:cubicBezTo>
                  <a:pt x="2765" y="2362"/>
                  <a:pt x="2767" y="2368"/>
                  <a:pt x="2764" y="2369"/>
                </a:cubicBezTo>
                <a:cubicBezTo>
                  <a:pt x="2760" y="2368"/>
                  <a:pt x="2767" y="2360"/>
                  <a:pt x="2760" y="2359"/>
                </a:cubicBezTo>
                <a:cubicBezTo>
                  <a:pt x="2758" y="2362"/>
                  <a:pt x="2761" y="2363"/>
                  <a:pt x="2760" y="2366"/>
                </a:cubicBezTo>
                <a:cubicBezTo>
                  <a:pt x="2758" y="2366"/>
                  <a:pt x="2758" y="2368"/>
                  <a:pt x="2756" y="2369"/>
                </a:cubicBezTo>
                <a:cubicBezTo>
                  <a:pt x="2754" y="2369"/>
                  <a:pt x="2752" y="2368"/>
                  <a:pt x="2751" y="2366"/>
                </a:cubicBezTo>
                <a:cubicBezTo>
                  <a:pt x="2751" y="2364"/>
                  <a:pt x="2754" y="2360"/>
                  <a:pt x="2751" y="2359"/>
                </a:cubicBezTo>
                <a:cubicBezTo>
                  <a:pt x="2748" y="2361"/>
                  <a:pt x="2745" y="2363"/>
                  <a:pt x="2741" y="2362"/>
                </a:cubicBezTo>
                <a:cubicBezTo>
                  <a:pt x="2741" y="2365"/>
                  <a:pt x="2743" y="2366"/>
                  <a:pt x="2740" y="2367"/>
                </a:cubicBezTo>
                <a:cubicBezTo>
                  <a:pt x="2737" y="2366"/>
                  <a:pt x="2736" y="2362"/>
                  <a:pt x="2732" y="2362"/>
                </a:cubicBezTo>
                <a:cubicBezTo>
                  <a:pt x="2730" y="2364"/>
                  <a:pt x="2733" y="2365"/>
                  <a:pt x="2731" y="2365"/>
                </a:cubicBezTo>
                <a:cubicBezTo>
                  <a:pt x="2727" y="2363"/>
                  <a:pt x="2726" y="2365"/>
                  <a:pt x="2722" y="2363"/>
                </a:cubicBezTo>
                <a:cubicBezTo>
                  <a:pt x="2726" y="2360"/>
                  <a:pt x="2731" y="2359"/>
                  <a:pt x="2736" y="2360"/>
                </a:cubicBezTo>
                <a:cubicBezTo>
                  <a:pt x="2737" y="2356"/>
                  <a:pt x="2738" y="2355"/>
                  <a:pt x="2741" y="2358"/>
                </a:cubicBezTo>
                <a:cubicBezTo>
                  <a:pt x="2743" y="2354"/>
                  <a:pt x="2738" y="2357"/>
                  <a:pt x="2739" y="2353"/>
                </a:cubicBezTo>
                <a:cubicBezTo>
                  <a:pt x="2743" y="2353"/>
                  <a:pt x="2746" y="2354"/>
                  <a:pt x="2749" y="2356"/>
                </a:cubicBezTo>
                <a:cubicBezTo>
                  <a:pt x="2751" y="2352"/>
                  <a:pt x="2746" y="2349"/>
                  <a:pt x="2751" y="2346"/>
                </a:cubicBezTo>
                <a:cubicBezTo>
                  <a:pt x="2747" y="2344"/>
                  <a:pt x="2744" y="2347"/>
                  <a:pt x="2743" y="2344"/>
                </a:cubicBezTo>
                <a:cubicBezTo>
                  <a:pt x="2739" y="2347"/>
                  <a:pt x="2743" y="2350"/>
                  <a:pt x="2739" y="2352"/>
                </a:cubicBezTo>
                <a:cubicBezTo>
                  <a:pt x="2736" y="2349"/>
                  <a:pt x="2734" y="2352"/>
                  <a:pt x="2733" y="2349"/>
                </a:cubicBezTo>
                <a:cubicBezTo>
                  <a:pt x="2738" y="2351"/>
                  <a:pt x="2738" y="2342"/>
                  <a:pt x="2744" y="2342"/>
                </a:cubicBezTo>
                <a:lnTo>
                  <a:pt x="2744" y="2337"/>
                </a:lnTo>
                <a:cubicBezTo>
                  <a:pt x="2741" y="2336"/>
                  <a:pt x="2738" y="2336"/>
                  <a:pt x="2735" y="2337"/>
                </a:cubicBezTo>
                <a:cubicBezTo>
                  <a:pt x="2736" y="2340"/>
                  <a:pt x="2742" y="2337"/>
                  <a:pt x="2742" y="2340"/>
                </a:cubicBezTo>
                <a:cubicBezTo>
                  <a:pt x="2740" y="2342"/>
                  <a:pt x="2740" y="2339"/>
                  <a:pt x="2737" y="2340"/>
                </a:cubicBezTo>
                <a:cubicBezTo>
                  <a:pt x="2738" y="2343"/>
                  <a:pt x="2737" y="2346"/>
                  <a:pt x="2734" y="2347"/>
                </a:cubicBezTo>
                <a:cubicBezTo>
                  <a:pt x="2731" y="2346"/>
                  <a:pt x="2727" y="2345"/>
                  <a:pt x="2726" y="2348"/>
                </a:cubicBezTo>
                <a:cubicBezTo>
                  <a:pt x="2728" y="2350"/>
                  <a:pt x="2726" y="2357"/>
                  <a:pt x="2723" y="2357"/>
                </a:cubicBezTo>
                <a:cubicBezTo>
                  <a:pt x="2720" y="2352"/>
                  <a:pt x="2727" y="2346"/>
                  <a:pt x="2721" y="2343"/>
                </a:cubicBezTo>
                <a:cubicBezTo>
                  <a:pt x="2720" y="2348"/>
                  <a:pt x="2720" y="2353"/>
                  <a:pt x="2717" y="2354"/>
                </a:cubicBezTo>
                <a:cubicBezTo>
                  <a:pt x="2715" y="2354"/>
                  <a:pt x="2716" y="2346"/>
                  <a:pt x="2715" y="2350"/>
                </a:cubicBezTo>
                <a:cubicBezTo>
                  <a:pt x="2715" y="2353"/>
                  <a:pt x="2711" y="2360"/>
                  <a:pt x="2716" y="2362"/>
                </a:cubicBezTo>
                <a:cubicBezTo>
                  <a:pt x="2716" y="2361"/>
                  <a:pt x="2717" y="2361"/>
                  <a:pt x="2719" y="2361"/>
                </a:cubicBezTo>
                <a:cubicBezTo>
                  <a:pt x="2720" y="2357"/>
                  <a:pt x="2718" y="2357"/>
                  <a:pt x="2717" y="2355"/>
                </a:cubicBezTo>
                <a:cubicBezTo>
                  <a:pt x="2724" y="2356"/>
                  <a:pt x="2716" y="2365"/>
                  <a:pt x="2719" y="2368"/>
                </a:cubicBezTo>
                <a:cubicBezTo>
                  <a:pt x="2717" y="2366"/>
                  <a:pt x="2716" y="2365"/>
                  <a:pt x="2711" y="2366"/>
                </a:cubicBezTo>
                <a:cubicBezTo>
                  <a:pt x="2711" y="2360"/>
                  <a:pt x="2710" y="2354"/>
                  <a:pt x="2711" y="2348"/>
                </a:cubicBezTo>
                <a:cubicBezTo>
                  <a:pt x="2707" y="2347"/>
                  <a:pt x="2708" y="2352"/>
                  <a:pt x="2705" y="2352"/>
                </a:cubicBezTo>
                <a:cubicBezTo>
                  <a:pt x="2703" y="2351"/>
                  <a:pt x="2702" y="2350"/>
                  <a:pt x="2703" y="2349"/>
                </a:cubicBezTo>
                <a:cubicBezTo>
                  <a:pt x="2705" y="2349"/>
                  <a:pt x="2705" y="2346"/>
                  <a:pt x="2707" y="2345"/>
                </a:cubicBezTo>
                <a:cubicBezTo>
                  <a:pt x="2703" y="2346"/>
                  <a:pt x="2703" y="2343"/>
                  <a:pt x="2702" y="2341"/>
                </a:cubicBezTo>
                <a:cubicBezTo>
                  <a:pt x="2702" y="2346"/>
                  <a:pt x="2701" y="2347"/>
                  <a:pt x="2698" y="2345"/>
                </a:cubicBezTo>
                <a:cubicBezTo>
                  <a:pt x="2702" y="2352"/>
                  <a:pt x="2701" y="2359"/>
                  <a:pt x="2708" y="2365"/>
                </a:cubicBezTo>
                <a:cubicBezTo>
                  <a:pt x="2704" y="2365"/>
                  <a:pt x="2705" y="2370"/>
                  <a:pt x="2702" y="2371"/>
                </a:cubicBezTo>
                <a:cubicBezTo>
                  <a:pt x="2702" y="2367"/>
                  <a:pt x="2697" y="2369"/>
                  <a:pt x="2696" y="2367"/>
                </a:cubicBezTo>
                <a:cubicBezTo>
                  <a:pt x="2692" y="2371"/>
                  <a:pt x="2696" y="2375"/>
                  <a:pt x="2692" y="2379"/>
                </a:cubicBezTo>
                <a:cubicBezTo>
                  <a:pt x="2690" y="2379"/>
                  <a:pt x="2691" y="2376"/>
                  <a:pt x="2689" y="2376"/>
                </a:cubicBezTo>
                <a:cubicBezTo>
                  <a:pt x="2685" y="2382"/>
                  <a:pt x="2694" y="2384"/>
                  <a:pt x="2690" y="2390"/>
                </a:cubicBezTo>
                <a:cubicBezTo>
                  <a:pt x="2690" y="2388"/>
                  <a:pt x="2689" y="2388"/>
                  <a:pt x="2687" y="2388"/>
                </a:cubicBezTo>
                <a:cubicBezTo>
                  <a:pt x="2688" y="2391"/>
                  <a:pt x="2685" y="2390"/>
                  <a:pt x="2685" y="2392"/>
                </a:cubicBezTo>
                <a:cubicBezTo>
                  <a:pt x="2687" y="2394"/>
                  <a:pt x="2690" y="2401"/>
                  <a:pt x="2685" y="2402"/>
                </a:cubicBezTo>
                <a:cubicBezTo>
                  <a:pt x="2683" y="2390"/>
                  <a:pt x="2688" y="2390"/>
                  <a:pt x="2687" y="2379"/>
                </a:cubicBezTo>
                <a:cubicBezTo>
                  <a:pt x="2684" y="2378"/>
                  <a:pt x="2683" y="2375"/>
                  <a:pt x="2682" y="2373"/>
                </a:cubicBezTo>
                <a:cubicBezTo>
                  <a:pt x="2684" y="2371"/>
                  <a:pt x="2686" y="2374"/>
                  <a:pt x="2688" y="2372"/>
                </a:cubicBezTo>
                <a:cubicBezTo>
                  <a:pt x="2687" y="2371"/>
                  <a:pt x="2686" y="2370"/>
                  <a:pt x="2684" y="2370"/>
                </a:cubicBezTo>
                <a:cubicBezTo>
                  <a:pt x="2680" y="2368"/>
                  <a:pt x="2676" y="2371"/>
                  <a:pt x="2675" y="2375"/>
                </a:cubicBezTo>
                <a:cubicBezTo>
                  <a:pt x="2670" y="2376"/>
                  <a:pt x="2668" y="2373"/>
                  <a:pt x="2666" y="2371"/>
                </a:cubicBezTo>
                <a:cubicBezTo>
                  <a:pt x="2666" y="2367"/>
                  <a:pt x="2666" y="2364"/>
                  <a:pt x="2668" y="2363"/>
                </a:cubicBezTo>
                <a:cubicBezTo>
                  <a:pt x="2674" y="2365"/>
                  <a:pt x="2675" y="2361"/>
                  <a:pt x="2679" y="2361"/>
                </a:cubicBezTo>
                <a:cubicBezTo>
                  <a:pt x="2680" y="2358"/>
                  <a:pt x="2679" y="2355"/>
                  <a:pt x="2675" y="2356"/>
                </a:cubicBezTo>
                <a:cubicBezTo>
                  <a:pt x="2674" y="2358"/>
                  <a:pt x="2678" y="2359"/>
                  <a:pt x="2675" y="2360"/>
                </a:cubicBezTo>
                <a:cubicBezTo>
                  <a:pt x="2673" y="2359"/>
                  <a:pt x="2671" y="2358"/>
                  <a:pt x="2670" y="2355"/>
                </a:cubicBezTo>
                <a:cubicBezTo>
                  <a:pt x="2665" y="2354"/>
                  <a:pt x="2673" y="2358"/>
                  <a:pt x="2669" y="2359"/>
                </a:cubicBezTo>
                <a:cubicBezTo>
                  <a:pt x="2668" y="2357"/>
                  <a:pt x="2665" y="2356"/>
                  <a:pt x="2664" y="2354"/>
                </a:cubicBezTo>
                <a:cubicBezTo>
                  <a:pt x="2667" y="2351"/>
                  <a:pt x="2669" y="2347"/>
                  <a:pt x="2672" y="2344"/>
                </a:cubicBezTo>
                <a:cubicBezTo>
                  <a:pt x="2672" y="2348"/>
                  <a:pt x="2673" y="2349"/>
                  <a:pt x="2672" y="2352"/>
                </a:cubicBezTo>
                <a:cubicBezTo>
                  <a:pt x="2675" y="2355"/>
                  <a:pt x="2675" y="2350"/>
                  <a:pt x="2681" y="2352"/>
                </a:cubicBezTo>
                <a:cubicBezTo>
                  <a:pt x="2682" y="2347"/>
                  <a:pt x="2677" y="2349"/>
                  <a:pt x="2677" y="2346"/>
                </a:cubicBezTo>
                <a:cubicBezTo>
                  <a:pt x="2679" y="2345"/>
                  <a:pt x="2683" y="2347"/>
                  <a:pt x="2685" y="2343"/>
                </a:cubicBezTo>
                <a:cubicBezTo>
                  <a:pt x="2684" y="2340"/>
                  <a:pt x="2680" y="2342"/>
                  <a:pt x="2679" y="2340"/>
                </a:cubicBezTo>
                <a:cubicBezTo>
                  <a:pt x="2681" y="2340"/>
                  <a:pt x="2680" y="2336"/>
                  <a:pt x="2682" y="2336"/>
                </a:cubicBezTo>
                <a:cubicBezTo>
                  <a:pt x="2682" y="2338"/>
                  <a:pt x="2684" y="2338"/>
                  <a:pt x="2686" y="2338"/>
                </a:cubicBezTo>
                <a:cubicBezTo>
                  <a:pt x="2686" y="2336"/>
                  <a:pt x="2686" y="2334"/>
                  <a:pt x="2685" y="2332"/>
                </a:cubicBezTo>
                <a:cubicBezTo>
                  <a:pt x="2681" y="2332"/>
                  <a:pt x="2677" y="2333"/>
                  <a:pt x="2674" y="2335"/>
                </a:cubicBezTo>
                <a:cubicBezTo>
                  <a:pt x="2671" y="2332"/>
                  <a:pt x="2667" y="2331"/>
                  <a:pt x="2664" y="2333"/>
                </a:cubicBezTo>
                <a:cubicBezTo>
                  <a:pt x="2663" y="2335"/>
                  <a:pt x="2662" y="2337"/>
                  <a:pt x="2660" y="2338"/>
                </a:cubicBezTo>
                <a:cubicBezTo>
                  <a:pt x="2665" y="2347"/>
                  <a:pt x="2674" y="2332"/>
                  <a:pt x="2677" y="2341"/>
                </a:cubicBezTo>
                <a:cubicBezTo>
                  <a:pt x="2669" y="2339"/>
                  <a:pt x="2669" y="2346"/>
                  <a:pt x="2665" y="2349"/>
                </a:cubicBezTo>
                <a:cubicBezTo>
                  <a:pt x="2664" y="2347"/>
                  <a:pt x="2661" y="2346"/>
                  <a:pt x="2660" y="2343"/>
                </a:cubicBezTo>
                <a:cubicBezTo>
                  <a:pt x="2653" y="2345"/>
                  <a:pt x="2642" y="2341"/>
                  <a:pt x="2640" y="2347"/>
                </a:cubicBezTo>
                <a:cubicBezTo>
                  <a:pt x="2641" y="2345"/>
                  <a:pt x="2640" y="2345"/>
                  <a:pt x="2639" y="2345"/>
                </a:cubicBezTo>
                <a:cubicBezTo>
                  <a:pt x="2639" y="2345"/>
                  <a:pt x="2640" y="2344"/>
                  <a:pt x="2640" y="2344"/>
                </a:cubicBezTo>
                <a:cubicBezTo>
                  <a:pt x="2638" y="2344"/>
                  <a:pt x="2638" y="2342"/>
                  <a:pt x="2637" y="2342"/>
                </a:cubicBezTo>
                <a:cubicBezTo>
                  <a:pt x="2637" y="2343"/>
                  <a:pt x="2637" y="2343"/>
                  <a:pt x="2637" y="2343"/>
                </a:cubicBezTo>
                <a:cubicBezTo>
                  <a:pt x="2636" y="2343"/>
                  <a:pt x="2636" y="2344"/>
                  <a:pt x="2637" y="2344"/>
                </a:cubicBezTo>
                <a:cubicBezTo>
                  <a:pt x="2636" y="2349"/>
                  <a:pt x="2634" y="2347"/>
                  <a:pt x="2630" y="2347"/>
                </a:cubicBezTo>
                <a:cubicBezTo>
                  <a:pt x="2631" y="2345"/>
                  <a:pt x="2632" y="2344"/>
                  <a:pt x="2632" y="2342"/>
                </a:cubicBezTo>
                <a:cubicBezTo>
                  <a:pt x="2631" y="2343"/>
                  <a:pt x="2629" y="2343"/>
                  <a:pt x="2628" y="2344"/>
                </a:cubicBezTo>
                <a:cubicBezTo>
                  <a:pt x="2624" y="2343"/>
                  <a:pt x="2621" y="2347"/>
                  <a:pt x="2617" y="2348"/>
                </a:cubicBezTo>
                <a:cubicBezTo>
                  <a:pt x="2614" y="2348"/>
                  <a:pt x="2615" y="2343"/>
                  <a:pt x="2612" y="2343"/>
                </a:cubicBezTo>
                <a:cubicBezTo>
                  <a:pt x="2612" y="2343"/>
                  <a:pt x="2612" y="2342"/>
                  <a:pt x="2612" y="2342"/>
                </a:cubicBezTo>
                <a:cubicBezTo>
                  <a:pt x="2609" y="2339"/>
                  <a:pt x="2602" y="2347"/>
                  <a:pt x="2598" y="2343"/>
                </a:cubicBezTo>
                <a:cubicBezTo>
                  <a:pt x="2602" y="2344"/>
                  <a:pt x="2602" y="2340"/>
                  <a:pt x="2601" y="2339"/>
                </a:cubicBezTo>
                <a:cubicBezTo>
                  <a:pt x="2599" y="2342"/>
                  <a:pt x="2591" y="2344"/>
                  <a:pt x="2590" y="2339"/>
                </a:cubicBezTo>
                <a:cubicBezTo>
                  <a:pt x="2586" y="2338"/>
                  <a:pt x="2591" y="2342"/>
                  <a:pt x="2586" y="2342"/>
                </a:cubicBezTo>
                <a:cubicBezTo>
                  <a:pt x="2586" y="2341"/>
                  <a:pt x="2586" y="2340"/>
                  <a:pt x="2585" y="2339"/>
                </a:cubicBezTo>
                <a:cubicBezTo>
                  <a:pt x="2588" y="2338"/>
                  <a:pt x="2590" y="2338"/>
                  <a:pt x="2590" y="2336"/>
                </a:cubicBezTo>
                <a:cubicBezTo>
                  <a:pt x="2588" y="2337"/>
                  <a:pt x="2587" y="2337"/>
                  <a:pt x="2585" y="2336"/>
                </a:cubicBezTo>
                <a:cubicBezTo>
                  <a:pt x="2585" y="2334"/>
                  <a:pt x="2584" y="2332"/>
                  <a:pt x="2582" y="2331"/>
                </a:cubicBezTo>
                <a:cubicBezTo>
                  <a:pt x="2578" y="2330"/>
                  <a:pt x="2580" y="2337"/>
                  <a:pt x="2575" y="2335"/>
                </a:cubicBezTo>
                <a:cubicBezTo>
                  <a:pt x="2572" y="2331"/>
                  <a:pt x="2567" y="2328"/>
                  <a:pt x="2562" y="2330"/>
                </a:cubicBezTo>
                <a:cubicBezTo>
                  <a:pt x="2561" y="2334"/>
                  <a:pt x="2566" y="2332"/>
                  <a:pt x="2566" y="2334"/>
                </a:cubicBezTo>
                <a:cubicBezTo>
                  <a:pt x="2566" y="2336"/>
                  <a:pt x="2567" y="2341"/>
                  <a:pt x="2565" y="2341"/>
                </a:cubicBezTo>
                <a:cubicBezTo>
                  <a:pt x="2562" y="2341"/>
                  <a:pt x="2560" y="2340"/>
                  <a:pt x="2558" y="2340"/>
                </a:cubicBezTo>
                <a:cubicBezTo>
                  <a:pt x="2558" y="2344"/>
                  <a:pt x="2558" y="2348"/>
                  <a:pt x="2554" y="2348"/>
                </a:cubicBezTo>
                <a:cubicBezTo>
                  <a:pt x="2553" y="2344"/>
                  <a:pt x="2554" y="2344"/>
                  <a:pt x="2553" y="2341"/>
                </a:cubicBezTo>
                <a:cubicBezTo>
                  <a:pt x="2550" y="2340"/>
                  <a:pt x="2549" y="2343"/>
                  <a:pt x="2546" y="2342"/>
                </a:cubicBezTo>
                <a:cubicBezTo>
                  <a:pt x="2546" y="2344"/>
                  <a:pt x="2547" y="2345"/>
                  <a:pt x="2546" y="2345"/>
                </a:cubicBezTo>
                <a:cubicBezTo>
                  <a:pt x="2547" y="2342"/>
                  <a:pt x="2541" y="2346"/>
                  <a:pt x="2542" y="2343"/>
                </a:cubicBezTo>
                <a:cubicBezTo>
                  <a:pt x="2541" y="2338"/>
                  <a:pt x="2545" y="2340"/>
                  <a:pt x="2544" y="2335"/>
                </a:cubicBezTo>
                <a:cubicBezTo>
                  <a:pt x="2540" y="2334"/>
                  <a:pt x="2544" y="2340"/>
                  <a:pt x="2540" y="2338"/>
                </a:cubicBezTo>
                <a:cubicBezTo>
                  <a:pt x="2538" y="2334"/>
                  <a:pt x="2533" y="2331"/>
                  <a:pt x="2534" y="2326"/>
                </a:cubicBezTo>
                <a:cubicBezTo>
                  <a:pt x="2529" y="2328"/>
                  <a:pt x="2520" y="2329"/>
                  <a:pt x="2518" y="2323"/>
                </a:cubicBezTo>
                <a:cubicBezTo>
                  <a:pt x="2515" y="2324"/>
                  <a:pt x="2509" y="2321"/>
                  <a:pt x="2509" y="2325"/>
                </a:cubicBezTo>
                <a:cubicBezTo>
                  <a:pt x="2510" y="2328"/>
                  <a:pt x="2517" y="2324"/>
                  <a:pt x="2517" y="2327"/>
                </a:cubicBezTo>
                <a:cubicBezTo>
                  <a:pt x="2511" y="2331"/>
                  <a:pt x="2504" y="2325"/>
                  <a:pt x="2498" y="2324"/>
                </a:cubicBezTo>
                <a:cubicBezTo>
                  <a:pt x="2496" y="2327"/>
                  <a:pt x="2496" y="2331"/>
                  <a:pt x="2491" y="2331"/>
                </a:cubicBezTo>
                <a:cubicBezTo>
                  <a:pt x="2491" y="2334"/>
                  <a:pt x="2490" y="2337"/>
                  <a:pt x="2487" y="2339"/>
                </a:cubicBezTo>
                <a:cubicBezTo>
                  <a:pt x="2486" y="2334"/>
                  <a:pt x="2483" y="2329"/>
                  <a:pt x="2480" y="2324"/>
                </a:cubicBezTo>
                <a:cubicBezTo>
                  <a:pt x="2483" y="2325"/>
                  <a:pt x="2483" y="2323"/>
                  <a:pt x="2485" y="2323"/>
                </a:cubicBezTo>
                <a:lnTo>
                  <a:pt x="2485" y="2315"/>
                </a:lnTo>
                <a:cubicBezTo>
                  <a:pt x="2485" y="2315"/>
                  <a:pt x="2485" y="2315"/>
                  <a:pt x="2485" y="2315"/>
                </a:cubicBezTo>
                <a:cubicBezTo>
                  <a:pt x="2477" y="2318"/>
                  <a:pt x="2472" y="2326"/>
                  <a:pt x="2474" y="2335"/>
                </a:cubicBezTo>
                <a:cubicBezTo>
                  <a:pt x="2471" y="2334"/>
                  <a:pt x="2469" y="2335"/>
                  <a:pt x="2468" y="2337"/>
                </a:cubicBezTo>
                <a:cubicBezTo>
                  <a:pt x="2464" y="2332"/>
                  <a:pt x="2451" y="2337"/>
                  <a:pt x="2448" y="2332"/>
                </a:cubicBezTo>
                <a:cubicBezTo>
                  <a:pt x="2450" y="2335"/>
                  <a:pt x="2449" y="2338"/>
                  <a:pt x="2447" y="2339"/>
                </a:cubicBezTo>
                <a:lnTo>
                  <a:pt x="2445" y="2341"/>
                </a:lnTo>
                <a:lnTo>
                  <a:pt x="2445" y="2341"/>
                </a:lnTo>
                <a:lnTo>
                  <a:pt x="2444" y="2341"/>
                </a:lnTo>
                <a:lnTo>
                  <a:pt x="2444" y="2334"/>
                </a:lnTo>
                <a:cubicBezTo>
                  <a:pt x="2439" y="2336"/>
                  <a:pt x="2442" y="2329"/>
                  <a:pt x="2437" y="2329"/>
                </a:cubicBezTo>
                <a:lnTo>
                  <a:pt x="2435" y="2329"/>
                </a:lnTo>
                <a:cubicBezTo>
                  <a:pt x="2434" y="2330"/>
                  <a:pt x="2433" y="2331"/>
                  <a:pt x="2432" y="2332"/>
                </a:cubicBezTo>
                <a:cubicBezTo>
                  <a:pt x="2433" y="2337"/>
                  <a:pt x="2438" y="2336"/>
                  <a:pt x="2436" y="2343"/>
                </a:cubicBezTo>
                <a:cubicBezTo>
                  <a:pt x="2438" y="2342"/>
                  <a:pt x="2439" y="2341"/>
                  <a:pt x="2442" y="2341"/>
                </a:cubicBezTo>
                <a:lnTo>
                  <a:pt x="2444" y="2341"/>
                </a:lnTo>
                <a:lnTo>
                  <a:pt x="2444" y="2341"/>
                </a:lnTo>
                <a:lnTo>
                  <a:pt x="2445" y="2341"/>
                </a:lnTo>
                <a:lnTo>
                  <a:pt x="2445" y="2342"/>
                </a:lnTo>
                <a:cubicBezTo>
                  <a:pt x="2447" y="2345"/>
                  <a:pt x="2445" y="2348"/>
                  <a:pt x="2443" y="2352"/>
                </a:cubicBezTo>
                <a:cubicBezTo>
                  <a:pt x="2441" y="2349"/>
                  <a:pt x="2440" y="2346"/>
                  <a:pt x="2436" y="2344"/>
                </a:cubicBezTo>
                <a:cubicBezTo>
                  <a:pt x="2438" y="2361"/>
                  <a:pt x="2423" y="2353"/>
                  <a:pt x="2412" y="2353"/>
                </a:cubicBezTo>
                <a:cubicBezTo>
                  <a:pt x="2412" y="2351"/>
                  <a:pt x="2415" y="2351"/>
                  <a:pt x="2416" y="2351"/>
                </a:cubicBezTo>
                <a:cubicBezTo>
                  <a:pt x="2417" y="2349"/>
                  <a:pt x="2414" y="2349"/>
                  <a:pt x="2415" y="2346"/>
                </a:cubicBezTo>
                <a:cubicBezTo>
                  <a:pt x="2413" y="2346"/>
                  <a:pt x="2410" y="2346"/>
                  <a:pt x="2410" y="2343"/>
                </a:cubicBezTo>
                <a:cubicBezTo>
                  <a:pt x="2406" y="2343"/>
                  <a:pt x="2406" y="2347"/>
                  <a:pt x="2401" y="2345"/>
                </a:cubicBezTo>
                <a:cubicBezTo>
                  <a:pt x="2399" y="2349"/>
                  <a:pt x="2395" y="2350"/>
                  <a:pt x="2396" y="2357"/>
                </a:cubicBezTo>
                <a:cubicBezTo>
                  <a:pt x="2398" y="2357"/>
                  <a:pt x="2403" y="2355"/>
                  <a:pt x="2404" y="2358"/>
                </a:cubicBezTo>
                <a:cubicBezTo>
                  <a:pt x="2402" y="2362"/>
                  <a:pt x="2403" y="2367"/>
                  <a:pt x="2405" y="2371"/>
                </a:cubicBezTo>
                <a:cubicBezTo>
                  <a:pt x="2403" y="2369"/>
                  <a:pt x="2402" y="2371"/>
                  <a:pt x="2399" y="2371"/>
                </a:cubicBezTo>
                <a:cubicBezTo>
                  <a:pt x="2395" y="2371"/>
                  <a:pt x="2398" y="2359"/>
                  <a:pt x="2396" y="2361"/>
                </a:cubicBezTo>
                <a:cubicBezTo>
                  <a:pt x="2396" y="2363"/>
                  <a:pt x="2396" y="2365"/>
                  <a:pt x="2395" y="2365"/>
                </a:cubicBezTo>
                <a:cubicBezTo>
                  <a:pt x="2388" y="2363"/>
                  <a:pt x="2389" y="2352"/>
                  <a:pt x="2388" y="2345"/>
                </a:cubicBezTo>
                <a:cubicBezTo>
                  <a:pt x="2392" y="2346"/>
                  <a:pt x="2397" y="2336"/>
                  <a:pt x="2392" y="2334"/>
                </a:cubicBezTo>
                <a:cubicBezTo>
                  <a:pt x="2388" y="2335"/>
                  <a:pt x="2392" y="2341"/>
                  <a:pt x="2390" y="2343"/>
                </a:cubicBezTo>
                <a:lnTo>
                  <a:pt x="2387" y="2343"/>
                </a:lnTo>
                <a:cubicBezTo>
                  <a:pt x="2387" y="2339"/>
                  <a:pt x="2385" y="2338"/>
                  <a:pt x="2386" y="2334"/>
                </a:cubicBezTo>
                <a:cubicBezTo>
                  <a:pt x="2391" y="2334"/>
                  <a:pt x="2390" y="2328"/>
                  <a:pt x="2389" y="2325"/>
                </a:cubicBezTo>
                <a:cubicBezTo>
                  <a:pt x="2394" y="2326"/>
                  <a:pt x="2400" y="2317"/>
                  <a:pt x="2404" y="2324"/>
                </a:cubicBezTo>
                <a:cubicBezTo>
                  <a:pt x="2403" y="2327"/>
                  <a:pt x="2398" y="2325"/>
                  <a:pt x="2395" y="2325"/>
                </a:cubicBezTo>
                <a:cubicBezTo>
                  <a:pt x="2394" y="2328"/>
                  <a:pt x="2394" y="2331"/>
                  <a:pt x="2396" y="2334"/>
                </a:cubicBezTo>
                <a:cubicBezTo>
                  <a:pt x="2394" y="2326"/>
                  <a:pt x="2401" y="2329"/>
                  <a:pt x="2406" y="2329"/>
                </a:cubicBezTo>
                <a:cubicBezTo>
                  <a:pt x="2406" y="2320"/>
                  <a:pt x="2414" y="2319"/>
                  <a:pt x="2416" y="2312"/>
                </a:cubicBezTo>
                <a:cubicBezTo>
                  <a:pt x="2411" y="2309"/>
                  <a:pt x="2409" y="2312"/>
                  <a:pt x="2405" y="2314"/>
                </a:cubicBezTo>
                <a:cubicBezTo>
                  <a:pt x="2404" y="2311"/>
                  <a:pt x="2405" y="2311"/>
                  <a:pt x="2405" y="2308"/>
                </a:cubicBezTo>
                <a:cubicBezTo>
                  <a:pt x="2403" y="2308"/>
                  <a:pt x="2402" y="2308"/>
                  <a:pt x="2400" y="2308"/>
                </a:cubicBezTo>
                <a:cubicBezTo>
                  <a:pt x="2401" y="2312"/>
                  <a:pt x="2397" y="2312"/>
                  <a:pt x="2398" y="2316"/>
                </a:cubicBezTo>
                <a:cubicBezTo>
                  <a:pt x="2400" y="2317"/>
                  <a:pt x="2404" y="2315"/>
                  <a:pt x="2404" y="2317"/>
                </a:cubicBezTo>
                <a:cubicBezTo>
                  <a:pt x="2402" y="2317"/>
                  <a:pt x="2399" y="2317"/>
                  <a:pt x="2396" y="2317"/>
                </a:cubicBezTo>
                <a:cubicBezTo>
                  <a:pt x="2398" y="2309"/>
                  <a:pt x="2387" y="2319"/>
                  <a:pt x="2388" y="2311"/>
                </a:cubicBezTo>
                <a:cubicBezTo>
                  <a:pt x="2380" y="2312"/>
                  <a:pt x="2372" y="2313"/>
                  <a:pt x="2364" y="2315"/>
                </a:cubicBezTo>
                <a:cubicBezTo>
                  <a:pt x="2363" y="2307"/>
                  <a:pt x="2357" y="2313"/>
                  <a:pt x="2351" y="2312"/>
                </a:cubicBezTo>
                <a:cubicBezTo>
                  <a:pt x="2349" y="2314"/>
                  <a:pt x="2349" y="2317"/>
                  <a:pt x="2347" y="2318"/>
                </a:cubicBezTo>
                <a:cubicBezTo>
                  <a:pt x="2342" y="2319"/>
                  <a:pt x="2340" y="2315"/>
                  <a:pt x="2343" y="2313"/>
                </a:cubicBezTo>
                <a:cubicBezTo>
                  <a:pt x="2337" y="2312"/>
                  <a:pt x="2337" y="2317"/>
                  <a:pt x="2332" y="2316"/>
                </a:cubicBezTo>
                <a:cubicBezTo>
                  <a:pt x="2332" y="2315"/>
                  <a:pt x="2336" y="2312"/>
                  <a:pt x="2332" y="2312"/>
                </a:cubicBezTo>
                <a:cubicBezTo>
                  <a:pt x="2333" y="2318"/>
                  <a:pt x="2324" y="2314"/>
                  <a:pt x="2322" y="2318"/>
                </a:cubicBezTo>
                <a:cubicBezTo>
                  <a:pt x="2321" y="2314"/>
                  <a:pt x="2315" y="2317"/>
                  <a:pt x="2314" y="2320"/>
                </a:cubicBezTo>
                <a:cubicBezTo>
                  <a:pt x="2314" y="2316"/>
                  <a:pt x="2307" y="2318"/>
                  <a:pt x="2305" y="2315"/>
                </a:cubicBezTo>
                <a:cubicBezTo>
                  <a:pt x="2303" y="2318"/>
                  <a:pt x="2302" y="2324"/>
                  <a:pt x="2298" y="2326"/>
                </a:cubicBezTo>
                <a:cubicBezTo>
                  <a:pt x="2301" y="2322"/>
                  <a:pt x="2296" y="2320"/>
                  <a:pt x="2296" y="2316"/>
                </a:cubicBezTo>
                <a:cubicBezTo>
                  <a:pt x="2292" y="2315"/>
                  <a:pt x="2294" y="2321"/>
                  <a:pt x="2291" y="2321"/>
                </a:cubicBezTo>
                <a:cubicBezTo>
                  <a:pt x="2292" y="2317"/>
                  <a:pt x="2288" y="2319"/>
                  <a:pt x="2288" y="2316"/>
                </a:cubicBezTo>
                <a:cubicBezTo>
                  <a:pt x="2290" y="2316"/>
                  <a:pt x="2292" y="2316"/>
                  <a:pt x="2291" y="2314"/>
                </a:cubicBezTo>
                <a:cubicBezTo>
                  <a:pt x="2285" y="2317"/>
                  <a:pt x="2281" y="2317"/>
                  <a:pt x="2275" y="2321"/>
                </a:cubicBezTo>
                <a:cubicBezTo>
                  <a:pt x="2275" y="2320"/>
                  <a:pt x="2275" y="2318"/>
                  <a:pt x="2274" y="2318"/>
                </a:cubicBezTo>
                <a:cubicBezTo>
                  <a:pt x="2273" y="2324"/>
                  <a:pt x="2265" y="2324"/>
                  <a:pt x="2263" y="2320"/>
                </a:cubicBezTo>
                <a:cubicBezTo>
                  <a:pt x="2259" y="2323"/>
                  <a:pt x="2254" y="2325"/>
                  <a:pt x="2249" y="2324"/>
                </a:cubicBezTo>
                <a:cubicBezTo>
                  <a:pt x="2249" y="2332"/>
                  <a:pt x="2252" y="2343"/>
                  <a:pt x="2245" y="2347"/>
                </a:cubicBezTo>
                <a:cubicBezTo>
                  <a:pt x="2243" y="2343"/>
                  <a:pt x="2241" y="2349"/>
                  <a:pt x="2234" y="2347"/>
                </a:cubicBezTo>
                <a:cubicBezTo>
                  <a:pt x="2234" y="2349"/>
                  <a:pt x="2235" y="2354"/>
                  <a:pt x="2233" y="2354"/>
                </a:cubicBezTo>
                <a:cubicBezTo>
                  <a:pt x="2229" y="2352"/>
                  <a:pt x="2219" y="2356"/>
                  <a:pt x="2218" y="2351"/>
                </a:cubicBezTo>
                <a:cubicBezTo>
                  <a:pt x="2219" y="2349"/>
                  <a:pt x="2224" y="2351"/>
                  <a:pt x="2226" y="2350"/>
                </a:cubicBezTo>
                <a:cubicBezTo>
                  <a:pt x="2227" y="2346"/>
                  <a:pt x="2221" y="2349"/>
                  <a:pt x="2218" y="2348"/>
                </a:cubicBezTo>
                <a:lnTo>
                  <a:pt x="2218" y="2344"/>
                </a:lnTo>
                <a:cubicBezTo>
                  <a:pt x="2213" y="2344"/>
                  <a:pt x="2208" y="2343"/>
                  <a:pt x="2207" y="2339"/>
                </a:cubicBezTo>
                <a:cubicBezTo>
                  <a:pt x="2204" y="2339"/>
                  <a:pt x="2204" y="2341"/>
                  <a:pt x="2202" y="2341"/>
                </a:cubicBezTo>
                <a:cubicBezTo>
                  <a:pt x="2202" y="2351"/>
                  <a:pt x="2202" y="2355"/>
                  <a:pt x="2202" y="2364"/>
                </a:cubicBezTo>
                <a:cubicBezTo>
                  <a:pt x="2206" y="2364"/>
                  <a:pt x="2207" y="2359"/>
                  <a:pt x="2210" y="2358"/>
                </a:cubicBezTo>
                <a:lnTo>
                  <a:pt x="2210" y="2364"/>
                </a:lnTo>
                <a:cubicBezTo>
                  <a:pt x="2213" y="2364"/>
                  <a:pt x="2215" y="2362"/>
                  <a:pt x="2215" y="2359"/>
                </a:cubicBezTo>
                <a:cubicBezTo>
                  <a:pt x="2207" y="2361"/>
                  <a:pt x="2213" y="2348"/>
                  <a:pt x="2209" y="2350"/>
                </a:cubicBezTo>
                <a:cubicBezTo>
                  <a:pt x="2209" y="2347"/>
                  <a:pt x="2217" y="2347"/>
                  <a:pt x="2218" y="2349"/>
                </a:cubicBezTo>
                <a:cubicBezTo>
                  <a:pt x="2216" y="2354"/>
                  <a:pt x="2217" y="2360"/>
                  <a:pt x="2219" y="2365"/>
                </a:cubicBezTo>
                <a:cubicBezTo>
                  <a:pt x="2227" y="2364"/>
                  <a:pt x="2231" y="2359"/>
                  <a:pt x="2240" y="2359"/>
                </a:cubicBezTo>
                <a:cubicBezTo>
                  <a:pt x="2240" y="2361"/>
                  <a:pt x="2240" y="2363"/>
                  <a:pt x="2242" y="2363"/>
                </a:cubicBezTo>
                <a:cubicBezTo>
                  <a:pt x="2241" y="2359"/>
                  <a:pt x="2247" y="2362"/>
                  <a:pt x="2246" y="2359"/>
                </a:cubicBezTo>
                <a:cubicBezTo>
                  <a:pt x="2245" y="2359"/>
                  <a:pt x="2240" y="2355"/>
                  <a:pt x="2243" y="2350"/>
                </a:cubicBezTo>
                <a:cubicBezTo>
                  <a:pt x="2245" y="2353"/>
                  <a:pt x="2249" y="2353"/>
                  <a:pt x="2251" y="2356"/>
                </a:cubicBezTo>
                <a:cubicBezTo>
                  <a:pt x="2253" y="2354"/>
                  <a:pt x="2256" y="2353"/>
                  <a:pt x="2258" y="2353"/>
                </a:cubicBezTo>
                <a:cubicBezTo>
                  <a:pt x="2260" y="2355"/>
                  <a:pt x="2262" y="2356"/>
                  <a:pt x="2262" y="2359"/>
                </a:cubicBezTo>
                <a:cubicBezTo>
                  <a:pt x="2274" y="2363"/>
                  <a:pt x="2286" y="2350"/>
                  <a:pt x="2291" y="2362"/>
                </a:cubicBezTo>
                <a:cubicBezTo>
                  <a:pt x="2293" y="2362"/>
                  <a:pt x="2296" y="2362"/>
                  <a:pt x="2299" y="2362"/>
                </a:cubicBezTo>
                <a:cubicBezTo>
                  <a:pt x="2300" y="2358"/>
                  <a:pt x="2295" y="2361"/>
                  <a:pt x="2297" y="2358"/>
                </a:cubicBezTo>
                <a:cubicBezTo>
                  <a:pt x="2299" y="2358"/>
                  <a:pt x="2299" y="2356"/>
                  <a:pt x="2300" y="2355"/>
                </a:cubicBezTo>
                <a:cubicBezTo>
                  <a:pt x="2305" y="2356"/>
                  <a:pt x="2312" y="2354"/>
                  <a:pt x="2315" y="2357"/>
                </a:cubicBezTo>
                <a:lnTo>
                  <a:pt x="2315" y="2358"/>
                </a:lnTo>
                <a:cubicBezTo>
                  <a:pt x="2312" y="2358"/>
                  <a:pt x="2308" y="2358"/>
                  <a:pt x="2305" y="2358"/>
                </a:cubicBezTo>
                <a:cubicBezTo>
                  <a:pt x="2307" y="2366"/>
                  <a:pt x="2305" y="2374"/>
                  <a:pt x="2308" y="2380"/>
                </a:cubicBezTo>
                <a:cubicBezTo>
                  <a:pt x="2309" y="2378"/>
                  <a:pt x="2311" y="2378"/>
                  <a:pt x="2312" y="2376"/>
                </a:cubicBezTo>
                <a:cubicBezTo>
                  <a:pt x="2307" y="2374"/>
                  <a:pt x="2308" y="2366"/>
                  <a:pt x="2307" y="2360"/>
                </a:cubicBezTo>
                <a:cubicBezTo>
                  <a:pt x="2310" y="2360"/>
                  <a:pt x="2312" y="2360"/>
                  <a:pt x="2315" y="2360"/>
                </a:cubicBezTo>
                <a:cubicBezTo>
                  <a:pt x="2316" y="2363"/>
                  <a:pt x="2313" y="2368"/>
                  <a:pt x="2317" y="2367"/>
                </a:cubicBezTo>
                <a:cubicBezTo>
                  <a:pt x="2318" y="2365"/>
                  <a:pt x="2316" y="2357"/>
                  <a:pt x="2323" y="2358"/>
                </a:cubicBezTo>
                <a:cubicBezTo>
                  <a:pt x="2324" y="2356"/>
                  <a:pt x="2321" y="2349"/>
                  <a:pt x="2325" y="2350"/>
                </a:cubicBezTo>
                <a:cubicBezTo>
                  <a:pt x="2327" y="2352"/>
                  <a:pt x="2328" y="2356"/>
                  <a:pt x="2332" y="2356"/>
                </a:cubicBezTo>
                <a:cubicBezTo>
                  <a:pt x="2330" y="2351"/>
                  <a:pt x="2337" y="2354"/>
                  <a:pt x="2340" y="2353"/>
                </a:cubicBezTo>
                <a:lnTo>
                  <a:pt x="2340" y="2359"/>
                </a:lnTo>
                <a:lnTo>
                  <a:pt x="2348" y="2359"/>
                </a:lnTo>
                <a:lnTo>
                  <a:pt x="2348" y="2367"/>
                </a:lnTo>
                <a:cubicBezTo>
                  <a:pt x="2351" y="2364"/>
                  <a:pt x="2350" y="2356"/>
                  <a:pt x="2351" y="2350"/>
                </a:cubicBezTo>
                <a:cubicBezTo>
                  <a:pt x="2353" y="2350"/>
                  <a:pt x="2354" y="2350"/>
                  <a:pt x="2356" y="2350"/>
                </a:cubicBezTo>
                <a:cubicBezTo>
                  <a:pt x="2357" y="2352"/>
                  <a:pt x="2355" y="2357"/>
                  <a:pt x="2357" y="2357"/>
                </a:cubicBezTo>
                <a:cubicBezTo>
                  <a:pt x="2359" y="2354"/>
                  <a:pt x="2362" y="2353"/>
                  <a:pt x="2363" y="2350"/>
                </a:cubicBezTo>
                <a:cubicBezTo>
                  <a:pt x="2360" y="2351"/>
                  <a:pt x="2359" y="2349"/>
                  <a:pt x="2358" y="2347"/>
                </a:cubicBezTo>
                <a:cubicBezTo>
                  <a:pt x="2359" y="2343"/>
                  <a:pt x="2363" y="2335"/>
                  <a:pt x="2366" y="2341"/>
                </a:cubicBezTo>
                <a:cubicBezTo>
                  <a:pt x="2365" y="2341"/>
                  <a:pt x="2364" y="2342"/>
                  <a:pt x="2364" y="2343"/>
                </a:cubicBezTo>
                <a:cubicBezTo>
                  <a:pt x="2367" y="2343"/>
                  <a:pt x="2370" y="2343"/>
                  <a:pt x="2372" y="2343"/>
                </a:cubicBezTo>
                <a:cubicBezTo>
                  <a:pt x="2370" y="2341"/>
                  <a:pt x="2371" y="2332"/>
                  <a:pt x="2377" y="2333"/>
                </a:cubicBezTo>
                <a:cubicBezTo>
                  <a:pt x="2377" y="2335"/>
                  <a:pt x="2378" y="2338"/>
                  <a:pt x="2380" y="2340"/>
                </a:cubicBezTo>
                <a:cubicBezTo>
                  <a:pt x="2381" y="2339"/>
                  <a:pt x="2380" y="2337"/>
                  <a:pt x="2381" y="2337"/>
                </a:cubicBezTo>
                <a:cubicBezTo>
                  <a:pt x="2384" y="2338"/>
                  <a:pt x="2384" y="2341"/>
                  <a:pt x="2386" y="2342"/>
                </a:cubicBezTo>
                <a:cubicBezTo>
                  <a:pt x="2386" y="2346"/>
                  <a:pt x="2380" y="2345"/>
                  <a:pt x="2380" y="2350"/>
                </a:cubicBezTo>
                <a:cubicBezTo>
                  <a:pt x="2383" y="2351"/>
                  <a:pt x="2386" y="2352"/>
                  <a:pt x="2388" y="2353"/>
                </a:cubicBezTo>
                <a:cubicBezTo>
                  <a:pt x="2388" y="2355"/>
                  <a:pt x="2389" y="2359"/>
                  <a:pt x="2387" y="2359"/>
                </a:cubicBezTo>
                <a:cubicBezTo>
                  <a:pt x="2385" y="2356"/>
                  <a:pt x="2381" y="2356"/>
                  <a:pt x="2377" y="2355"/>
                </a:cubicBezTo>
                <a:cubicBezTo>
                  <a:pt x="2372" y="2358"/>
                  <a:pt x="2372" y="2366"/>
                  <a:pt x="2373" y="2371"/>
                </a:cubicBezTo>
                <a:cubicBezTo>
                  <a:pt x="2372" y="2365"/>
                  <a:pt x="2362" y="2368"/>
                  <a:pt x="2356" y="2367"/>
                </a:cubicBezTo>
                <a:lnTo>
                  <a:pt x="2356" y="2358"/>
                </a:lnTo>
                <a:cubicBezTo>
                  <a:pt x="2351" y="2363"/>
                  <a:pt x="2357" y="2372"/>
                  <a:pt x="2352" y="2376"/>
                </a:cubicBezTo>
                <a:cubicBezTo>
                  <a:pt x="2353" y="2376"/>
                  <a:pt x="2357" y="2375"/>
                  <a:pt x="2356" y="2378"/>
                </a:cubicBezTo>
                <a:cubicBezTo>
                  <a:pt x="2347" y="2379"/>
                  <a:pt x="2342" y="2376"/>
                  <a:pt x="2334" y="2376"/>
                </a:cubicBezTo>
                <a:cubicBezTo>
                  <a:pt x="2333" y="2378"/>
                  <a:pt x="2334" y="2383"/>
                  <a:pt x="2331" y="2384"/>
                </a:cubicBezTo>
                <a:cubicBezTo>
                  <a:pt x="2331" y="2378"/>
                  <a:pt x="2326" y="2374"/>
                  <a:pt x="2323" y="2367"/>
                </a:cubicBezTo>
                <a:cubicBezTo>
                  <a:pt x="2319" y="2368"/>
                  <a:pt x="2319" y="2372"/>
                  <a:pt x="2315" y="2371"/>
                </a:cubicBezTo>
                <a:cubicBezTo>
                  <a:pt x="2315" y="2374"/>
                  <a:pt x="2315" y="2378"/>
                  <a:pt x="2316" y="2380"/>
                </a:cubicBezTo>
                <a:cubicBezTo>
                  <a:pt x="2311" y="2381"/>
                  <a:pt x="2304" y="2382"/>
                  <a:pt x="2302" y="2376"/>
                </a:cubicBezTo>
                <a:cubicBezTo>
                  <a:pt x="2302" y="2375"/>
                  <a:pt x="2304" y="2375"/>
                  <a:pt x="2304" y="2374"/>
                </a:cubicBezTo>
                <a:cubicBezTo>
                  <a:pt x="2299" y="2369"/>
                  <a:pt x="2296" y="2369"/>
                  <a:pt x="2292" y="2375"/>
                </a:cubicBezTo>
                <a:cubicBezTo>
                  <a:pt x="2287" y="2376"/>
                  <a:pt x="2286" y="2373"/>
                  <a:pt x="2283" y="2373"/>
                </a:cubicBezTo>
                <a:cubicBezTo>
                  <a:pt x="2281" y="2377"/>
                  <a:pt x="2287" y="2373"/>
                  <a:pt x="2287" y="2376"/>
                </a:cubicBezTo>
                <a:cubicBezTo>
                  <a:pt x="2285" y="2377"/>
                  <a:pt x="2286" y="2382"/>
                  <a:pt x="2282" y="2381"/>
                </a:cubicBezTo>
                <a:cubicBezTo>
                  <a:pt x="2280" y="2377"/>
                  <a:pt x="2278" y="2375"/>
                  <a:pt x="2275" y="2373"/>
                </a:cubicBezTo>
                <a:cubicBezTo>
                  <a:pt x="2276" y="2377"/>
                  <a:pt x="2270" y="2374"/>
                  <a:pt x="2268" y="2375"/>
                </a:cubicBezTo>
                <a:cubicBezTo>
                  <a:pt x="2268" y="2380"/>
                  <a:pt x="2268" y="2385"/>
                  <a:pt x="2266" y="2387"/>
                </a:cubicBezTo>
                <a:cubicBezTo>
                  <a:pt x="2264" y="2387"/>
                  <a:pt x="2265" y="2385"/>
                  <a:pt x="2264" y="2384"/>
                </a:cubicBezTo>
                <a:cubicBezTo>
                  <a:pt x="2265" y="2384"/>
                  <a:pt x="2267" y="2384"/>
                  <a:pt x="2267" y="2382"/>
                </a:cubicBezTo>
                <a:cubicBezTo>
                  <a:pt x="2264" y="2377"/>
                  <a:pt x="2253" y="2380"/>
                  <a:pt x="2250" y="2376"/>
                </a:cubicBezTo>
                <a:cubicBezTo>
                  <a:pt x="2250" y="2376"/>
                  <a:pt x="2250" y="2376"/>
                  <a:pt x="2250" y="2376"/>
                </a:cubicBezTo>
                <a:cubicBezTo>
                  <a:pt x="2250" y="2379"/>
                  <a:pt x="2249" y="2382"/>
                  <a:pt x="2246" y="2383"/>
                </a:cubicBezTo>
                <a:cubicBezTo>
                  <a:pt x="2243" y="2384"/>
                  <a:pt x="2244" y="2375"/>
                  <a:pt x="2242" y="2377"/>
                </a:cubicBezTo>
                <a:cubicBezTo>
                  <a:pt x="2242" y="2384"/>
                  <a:pt x="2234" y="2381"/>
                  <a:pt x="2233" y="2388"/>
                </a:cubicBezTo>
                <a:cubicBezTo>
                  <a:pt x="2229" y="2383"/>
                  <a:pt x="2232" y="2378"/>
                  <a:pt x="2226" y="2375"/>
                </a:cubicBezTo>
                <a:cubicBezTo>
                  <a:pt x="2225" y="2378"/>
                  <a:pt x="2224" y="2381"/>
                  <a:pt x="2222" y="2384"/>
                </a:cubicBezTo>
                <a:cubicBezTo>
                  <a:pt x="2211" y="2384"/>
                  <a:pt x="2206" y="2378"/>
                  <a:pt x="2200" y="2373"/>
                </a:cubicBezTo>
                <a:cubicBezTo>
                  <a:pt x="2202" y="2376"/>
                  <a:pt x="2203" y="2380"/>
                  <a:pt x="2202" y="2383"/>
                </a:cubicBezTo>
                <a:cubicBezTo>
                  <a:pt x="2199" y="2383"/>
                  <a:pt x="2197" y="2383"/>
                  <a:pt x="2194" y="2383"/>
                </a:cubicBezTo>
                <a:cubicBezTo>
                  <a:pt x="2193" y="2379"/>
                  <a:pt x="2190" y="2376"/>
                  <a:pt x="2186" y="2375"/>
                </a:cubicBezTo>
                <a:cubicBezTo>
                  <a:pt x="2183" y="2375"/>
                  <a:pt x="2185" y="2380"/>
                  <a:pt x="2182" y="2380"/>
                </a:cubicBezTo>
                <a:cubicBezTo>
                  <a:pt x="2179" y="2375"/>
                  <a:pt x="2177" y="2376"/>
                  <a:pt x="2175" y="2369"/>
                </a:cubicBezTo>
                <a:cubicBezTo>
                  <a:pt x="2171" y="2369"/>
                  <a:pt x="2173" y="2376"/>
                  <a:pt x="2168" y="2374"/>
                </a:cubicBezTo>
                <a:lnTo>
                  <a:pt x="2168" y="2383"/>
                </a:lnTo>
                <a:cubicBezTo>
                  <a:pt x="2160" y="2384"/>
                  <a:pt x="2160" y="2386"/>
                  <a:pt x="2154" y="2383"/>
                </a:cubicBezTo>
                <a:cubicBezTo>
                  <a:pt x="2153" y="2389"/>
                  <a:pt x="2152" y="2394"/>
                  <a:pt x="2144" y="2392"/>
                </a:cubicBezTo>
                <a:cubicBezTo>
                  <a:pt x="2144" y="2395"/>
                  <a:pt x="2143" y="2398"/>
                  <a:pt x="2140" y="2400"/>
                </a:cubicBezTo>
                <a:cubicBezTo>
                  <a:pt x="2138" y="2396"/>
                  <a:pt x="2138" y="2401"/>
                  <a:pt x="2134" y="2400"/>
                </a:cubicBezTo>
                <a:cubicBezTo>
                  <a:pt x="2133" y="2398"/>
                  <a:pt x="2136" y="2391"/>
                  <a:pt x="2132" y="2392"/>
                </a:cubicBezTo>
                <a:cubicBezTo>
                  <a:pt x="2131" y="2394"/>
                  <a:pt x="2134" y="2401"/>
                  <a:pt x="2130" y="2400"/>
                </a:cubicBezTo>
                <a:cubicBezTo>
                  <a:pt x="2127" y="2398"/>
                  <a:pt x="2124" y="2388"/>
                  <a:pt x="2120" y="2394"/>
                </a:cubicBezTo>
                <a:cubicBezTo>
                  <a:pt x="2120" y="2391"/>
                  <a:pt x="2122" y="2391"/>
                  <a:pt x="2121" y="2388"/>
                </a:cubicBezTo>
                <a:cubicBezTo>
                  <a:pt x="2114" y="2388"/>
                  <a:pt x="2116" y="2398"/>
                  <a:pt x="2113" y="2402"/>
                </a:cubicBezTo>
                <a:cubicBezTo>
                  <a:pt x="2114" y="2398"/>
                  <a:pt x="2109" y="2402"/>
                  <a:pt x="2110" y="2399"/>
                </a:cubicBezTo>
                <a:cubicBezTo>
                  <a:pt x="2109" y="2395"/>
                  <a:pt x="2112" y="2387"/>
                  <a:pt x="2107" y="2388"/>
                </a:cubicBezTo>
                <a:cubicBezTo>
                  <a:pt x="2106" y="2392"/>
                  <a:pt x="2109" y="2400"/>
                  <a:pt x="2105" y="2400"/>
                </a:cubicBezTo>
                <a:lnTo>
                  <a:pt x="2105" y="2391"/>
                </a:lnTo>
                <a:cubicBezTo>
                  <a:pt x="2098" y="2397"/>
                  <a:pt x="2109" y="2406"/>
                  <a:pt x="2105" y="2411"/>
                </a:cubicBezTo>
                <a:cubicBezTo>
                  <a:pt x="2106" y="2406"/>
                  <a:pt x="2098" y="2405"/>
                  <a:pt x="2097" y="2409"/>
                </a:cubicBezTo>
                <a:cubicBezTo>
                  <a:pt x="2096" y="2406"/>
                  <a:pt x="2097" y="2402"/>
                  <a:pt x="2099" y="2400"/>
                </a:cubicBezTo>
                <a:cubicBezTo>
                  <a:pt x="2094" y="2401"/>
                  <a:pt x="2100" y="2390"/>
                  <a:pt x="2095" y="2391"/>
                </a:cubicBezTo>
                <a:cubicBezTo>
                  <a:pt x="2092" y="2393"/>
                  <a:pt x="2096" y="2396"/>
                  <a:pt x="2095" y="2400"/>
                </a:cubicBezTo>
                <a:cubicBezTo>
                  <a:pt x="2090" y="2401"/>
                  <a:pt x="2085" y="2404"/>
                  <a:pt x="2081" y="2407"/>
                </a:cubicBezTo>
                <a:cubicBezTo>
                  <a:pt x="2080" y="2403"/>
                  <a:pt x="2083" y="2400"/>
                  <a:pt x="2080" y="2399"/>
                </a:cubicBezTo>
                <a:cubicBezTo>
                  <a:pt x="2079" y="2401"/>
                  <a:pt x="2075" y="2399"/>
                  <a:pt x="2073" y="2400"/>
                </a:cubicBezTo>
                <a:cubicBezTo>
                  <a:pt x="2073" y="2403"/>
                  <a:pt x="2076" y="2403"/>
                  <a:pt x="2077" y="2405"/>
                </a:cubicBezTo>
                <a:cubicBezTo>
                  <a:pt x="2073" y="2415"/>
                  <a:pt x="2060" y="2407"/>
                  <a:pt x="2054" y="2414"/>
                </a:cubicBezTo>
                <a:cubicBezTo>
                  <a:pt x="2049" y="2414"/>
                  <a:pt x="2045" y="2413"/>
                  <a:pt x="2040" y="2411"/>
                </a:cubicBezTo>
                <a:cubicBezTo>
                  <a:pt x="2037" y="2416"/>
                  <a:pt x="2031" y="2408"/>
                  <a:pt x="2024" y="2411"/>
                </a:cubicBezTo>
                <a:cubicBezTo>
                  <a:pt x="2024" y="2409"/>
                  <a:pt x="2025" y="2408"/>
                  <a:pt x="2024" y="2407"/>
                </a:cubicBezTo>
                <a:cubicBezTo>
                  <a:pt x="2021" y="2408"/>
                  <a:pt x="2021" y="2411"/>
                  <a:pt x="2020" y="2413"/>
                </a:cubicBezTo>
                <a:cubicBezTo>
                  <a:pt x="2015" y="2415"/>
                  <a:pt x="2018" y="2409"/>
                  <a:pt x="2016" y="2408"/>
                </a:cubicBezTo>
                <a:cubicBezTo>
                  <a:pt x="2012" y="2411"/>
                  <a:pt x="2008" y="2413"/>
                  <a:pt x="2004" y="2415"/>
                </a:cubicBezTo>
                <a:cubicBezTo>
                  <a:pt x="1994" y="2407"/>
                  <a:pt x="1977" y="2417"/>
                  <a:pt x="1965" y="2410"/>
                </a:cubicBezTo>
                <a:cubicBezTo>
                  <a:pt x="1960" y="2417"/>
                  <a:pt x="1946" y="2414"/>
                  <a:pt x="1941" y="2421"/>
                </a:cubicBezTo>
                <a:cubicBezTo>
                  <a:pt x="1942" y="2419"/>
                  <a:pt x="1945" y="2414"/>
                  <a:pt x="1942" y="2411"/>
                </a:cubicBezTo>
                <a:cubicBezTo>
                  <a:pt x="1941" y="2414"/>
                  <a:pt x="1941" y="2417"/>
                  <a:pt x="1938" y="2417"/>
                </a:cubicBezTo>
                <a:cubicBezTo>
                  <a:pt x="1936" y="2414"/>
                  <a:pt x="1936" y="2410"/>
                  <a:pt x="1934" y="2408"/>
                </a:cubicBezTo>
                <a:cubicBezTo>
                  <a:pt x="1934" y="2411"/>
                  <a:pt x="1933" y="2413"/>
                  <a:pt x="1931" y="2413"/>
                </a:cubicBezTo>
                <a:cubicBezTo>
                  <a:pt x="1928" y="2410"/>
                  <a:pt x="1923" y="2413"/>
                  <a:pt x="1919" y="2410"/>
                </a:cubicBezTo>
                <a:cubicBezTo>
                  <a:pt x="1918" y="2412"/>
                  <a:pt x="1920" y="2417"/>
                  <a:pt x="1918" y="2417"/>
                </a:cubicBezTo>
                <a:cubicBezTo>
                  <a:pt x="1913" y="2411"/>
                  <a:pt x="1905" y="2408"/>
                  <a:pt x="1898" y="2410"/>
                </a:cubicBezTo>
                <a:cubicBezTo>
                  <a:pt x="1896" y="2412"/>
                  <a:pt x="1898" y="2415"/>
                  <a:pt x="1896" y="2417"/>
                </a:cubicBezTo>
                <a:cubicBezTo>
                  <a:pt x="1895" y="2412"/>
                  <a:pt x="1885" y="2412"/>
                  <a:pt x="1885" y="2417"/>
                </a:cubicBezTo>
                <a:cubicBezTo>
                  <a:pt x="1886" y="2413"/>
                  <a:pt x="1883" y="2414"/>
                  <a:pt x="1883" y="2411"/>
                </a:cubicBezTo>
                <a:cubicBezTo>
                  <a:pt x="1878" y="2413"/>
                  <a:pt x="1877" y="2414"/>
                  <a:pt x="1873" y="2411"/>
                </a:cubicBezTo>
                <a:cubicBezTo>
                  <a:pt x="1874" y="2416"/>
                  <a:pt x="1873" y="2419"/>
                  <a:pt x="1870" y="2420"/>
                </a:cubicBezTo>
                <a:lnTo>
                  <a:pt x="1870" y="2413"/>
                </a:lnTo>
                <a:cubicBezTo>
                  <a:pt x="1866" y="2413"/>
                  <a:pt x="1861" y="2413"/>
                  <a:pt x="1856" y="2413"/>
                </a:cubicBezTo>
                <a:cubicBezTo>
                  <a:pt x="1856" y="2411"/>
                  <a:pt x="1856" y="2409"/>
                  <a:pt x="1854" y="2408"/>
                </a:cubicBezTo>
                <a:cubicBezTo>
                  <a:pt x="1854" y="2410"/>
                  <a:pt x="1855" y="2415"/>
                  <a:pt x="1853" y="2415"/>
                </a:cubicBezTo>
                <a:cubicBezTo>
                  <a:pt x="1853" y="2415"/>
                  <a:pt x="1852" y="2415"/>
                  <a:pt x="1852" y="2414"/>
                </a:cubicBezTo>
                <a:cubicBezTo>
                  <a:pt x="1849" y="2412"/>
                  <a:pt x="1845" y="2412"/>
                  <a:pt x="1842" y="2415"/>
                </a:cubicBezTo>
                <a:cubicBezTo>
                  <a:pt x="1837" y="2413"/>
                  <a:pt x="1833" y="2410"/>
                  <a:pt x="1828" y="2408"/>
                </a:cubicBezTo>
                <a:cubicBezTo>
                  <a:pt x="1826" y="2422"/>
                  <a:pt x="1804" y="2403"/>
                  <a:pt x="1794" y="2414"/>
                </a:cubicBezTo>
                <a:cubicBezTo>
                  <a:pt x="1794" y="2416"/>
                  <a:pt x="1796" y="2416"/>
                  <a:pt x="1796" y="2417"/>
                </a:cubicBezTo>
                <a:cubicBezTo>
                  <a:pt x="1794" y="2417"/>
                  <a:pt x="1795" y="2420"/>
                  <a:pt x="1792" y="2419"/>
                </a:cubicBezTo>
                <a:cubicBezTo>
                  <a:pt x="1795" y="2415"/>
                  <a:pt x="1782" y="2411"/>
                  <a:pt x="1782" y="2416"/>
                </a:cubicBezTo>
                <a:cubicBezTo>
                  <a:pt x="1779" y="2411"/>
                  <a:pt x="1772" y="2415"/>
                  <a:pt x="1768" y="2416"/>
                </a:cubicBezTo>
                <a:cubicBezTo>
                  <a:pt x="1769" y="2411"/>
                  <a:pt x="1766" y="2410"/>
                  <a:pt x="1765" y="2406"/>
                </a:cubicBezTo>
                <a:cubicBezTo>
                  <a:pt x="1763" y="2406"/>
                  <a:pt x="1755" y="2405"/>
                  <a:pt x="1758" y="2407"/>
                </a:cubicBezTo>
                <a:cubicBezTo>
                  <a:pt x="1760" y="2408"/>
                  <a:pt x="1763" y="2406"/>
                  <a:pt x="1763" y="2408"/>
                </a:cubicBezTo>
                <a:cubicBezTo>
                  <a:pt x="1760" y="2410"/>
                  <a:pt x="1757" y="2411"/>
                  <a:pt x="1753" y="2410"/>
                </a:cubicBezTo>
                <a:lnTo>
                  <a:pt x="1753" y="2407"/>
                </a:lnTo>
                <a:cubicBezTo>
                  <a:pt x="1748" y="2406"/>
                  <a:pt x="1745" y="2407"/>
                  <a:pt x="1744" y="2410"/>
                </a:cubicBezTo>
                <a:cubicBezTo>
                  <a:pt x="1737" y="2404"/>
                  <a:pt x="1725" y="2409"/>
                  <a:pt x="1717" y="2409"/>
                </a:cubicBezTo>
                <a:cubicBezTo>
                  <a:pt x="1716" y="2407"/>
                  <a:pt x="1718" y="2402"/>
                  <a:pt x="1715" y="2403"/>
                </a:cubicBezTo>
                <a:cubicBezTo>
                  <a:pt x="1715" y="2408"/>
                  <a:pt x="1714" y="2411"/>
                  <a:pt x="1711" y="2411"/>
                </a:cubicBezTo>
                <a:cubicBezTo>
                  <a:pt x="1707" y="2411"/>
                  <a:pt x="1707" y="2407"/>
                  <a:pt x="1704" y="2407"/>
                </a:cubicBezTo>
                <a:cubicBezTo>
                  <a:pt x="1701" y="2408"/>
                  <a:pt x="1701" y="2410"/>
                  <a:pt x="1699" y="2411"/>
                </a:cubicBezTo>
                <a:cubicBezTo>
                  <a:pt x="1680" y="2409"/>
                  <a:pt x="1655" y="2412"/>
                  <a:pt x="1633" y="2409"/>
                </a:cubicBezTo>
                <a:cubicBezTo>
                  <a:pt x="1630" y="2406"/>
                  <a:pt x="1632" y="2405"/>
                  <a:pt x="1630" y="2403"/>
                </a:cubicBezTo>
                <a:cubicBezTo>
                  <a:pt x="1627" y="2406"/>
                  <a:pt x="1623" y="2406"/>
                  <a:pt x="1620" y="2406"/>
                </a:cubicBezTo>
                <a:lnTo>
                  <a:pt x="1620" y="2402"/>
                </a:lnTo>
                <a:cubicBezTo>
                  <a:pt x="1616" y="2402"/>
                  <a:pt x="1612" y="2402"/>
                  <a:pt x="1609" y="2402"/>
                </a:cubicBezTo>
                <a:cubicBezTo>
                  <a:pt x="1609" y="2408"/>
                  <a:pt x="1601" y="2405"/>
                  <a:pt x="1597" y="2405"/>
                </a:cubicBezTo>
                <a:cubicBezTo>
                  <a:pt x="1598" y="2398"/>
                  <a:pt x="1587" y="2403"/>
                  <a:pt x="1583" y="2400"/>
                </a:cubicBezTo>
                <a:cubicBezTo>
                  <a:pt x="1581" y="2405"/>
                  <a:pt x="1576" y="2407"/>
                  <a:pt x="1571" y="2405"/>
                </a:cubicBezTo>
                <a:cubicBezTo>
                  <a:pt x="1571" y="2402"/>
                  <a:pt x="1570" y="2400"/>
                  <a:pt x="1567" y="2400"/>
                </a:cubicBezTo>
                <a:cubicBezTo>
                  <a:pt x="1566" y="2403"/>
                  <a:pt x="1564" y="2407"/>
                  <a:pt x="1562" y="2410"/>
                </a:cubicBezTo>
                <a:cubicBezTo>
                  <a:pt x="1559" y="2405"/>
                  <a:pt x="1555" y="2403"/>
                  <a:pt x="1551" y="2401"/>
                </a:cubicBezTo>
                <a:cubicBezTo>
                  <a:pt x="1548" y="2403"/>
                  <a:pt x="1548" y="2407"/>
                  <a:pt x="1546" y="2409"/>
                </a:cubicBezTo>
                <a:cubicBezTo>
                  <a:pt x="1539" y="2409"/>
                  <a:pt x="1534" y="2403"/>
                  <a:pt x="1530" y="2406"/>
                </a:cubicBezTo>
                <a:cubicBezTo>
                  <a:pt x="1531" y="2401"/>
                  <a:pt x="1527" y="2401"/>
                  <a:pt x="1527" y="2396"/>
                </a:cubicBezTo>
                <a:cubicBezTo>
                  <a:pt x="1526" y="2396"/>
                  <a:pt x="1525" y="2396"/>
                  <a:pt x="1523" y="2396"/>
                </a:cubicBezTo>
                <a:cubicBezTo>
                  <a:pt x="1522" y="2396"/>
                  <a:pt x="1523" y="2400"/>
                  <a:pt x="1521" y="2400"/>
                </a:cubicBezTo>
                <a:cubicBezTo>
                  <a:pt x="1520" y="2398"/>
                  <a:pt x="1518" y="2399"/>
                  <a:pt x="1518" y="2396"/>
                </a:cubicBezTo>
                <a:cubicBezTo>
                  <a:pt x="1520" y="2396"/>
                  <a:pt x="1523" y="2397"/>
                  <a:pt x="1522" y="2394"/>
                </a:cubicBezTo>
                <a:cubicBezTo>
                  <a:pt x="1512" y="2392"/>
                  <a:pt x="1506" y="2405"/>
                  <a:pt x="1498" y="2396"/>
                </a:cubicBezTo>
                <a:cubicBezTo>
                  <a:pt x="1501" y="2394"/>
                  <a:pt x="1500" y="2391"/>
                  <a:pt x="1502" y="2387"/>
                </a:cubicBezTo>
                <a:cubicBezTo>
                  <a:pt x="1496" y="2386"/>
                  <a:pt x="1499" y="2395"/>
                  <a:pt x="1494" y="2396"/>
                </a:cubicBezTo>
                <a:cubicBezTo>
                  <a:pt x="1491" y="2396"/>
                  <a:pt x="1492" y="2391"/>
                  <a:pt x="1490" y="2391"/>
                </a:cubicBezTo>
                <a:cubicBezTo>
                  <a:pt x="1490" y="2399"/>
                  <a:pt x="1479" y="2394"/>
                  <a:pt x="1477" y="2400"/>
                </a:cubicBezTo>
                <a:cubicBezTo>
                  <a:pt x="1472" y="2401"/>
                  <a:pt x="1476" y="2394"/>
                  <a:pt x="1470" y="2396"/>
                </a:cubicBezTo>
                <a:cubicBezTo>
                  <a:pt x="1469" y="2392"/>
                  <a:pt x="1469" y="2388"/>
                  <a:pt x="1466" y="2387"/>
                </a:cubicBezTo>
                <a:cubicBezTo>
                  <a:pt x="1468" y="2393"/>
                  <a:pt x="1461" y="2391"/>
                  <a:pt x="1458" y="2391"/>
                </a:cubicBezTo>
                <a:cubicBezTo>
                  <a:pt x="1457" y="2393"/>
                  <a:pt x="1459" y="2397"/>
                  <a:pt x="1456" y="2396"/>
                </a:cubicBezTo>
                <a:cubicBezTo>
                  <a:pt x="1456" y="2390"/>
                  <a:pt x="1457" y="2392"/>
                  <a:pt x="1458" y="2387"/>
                </a:cubicBezTo>
                <a:cubicBezTo>
                  <a:pt x="1456" y="2387"/>
                  <a:pt x="1454" y="2387"/>
                  <a:pt x="1452" y="2387"/>
                </a:cubicBezTo>
                <a:cubicBezTo>
                  <a:pt x="1452" y="2390"/>
                  <a:pt x="1453" y="2390"/>
                  <a:pt x="1450" y="2391"/>
                </a:cubicBezTo>
                <a:cubicBezTo>
                  <a:pt x="1447" y="2392"/>
                  <a:pt x="1446" y="2389"/>
                  <a:pt x="1443" y="2388"/>
                </a:cubicBezTo>
                <a:cubicBezTo>
                  <a:pt x="1441" y="2392"/>
                  <a:pt x="1419" y="2392"/>
                  <a:pt x="1415" y="2387"/>
                </a:cubicBezTo>
                <a:cubicBezTo>
                  <a:pt x="1420" y="2386"/>
                  <a:pt x="1427" y="2388"/>
                  <a:pt x="1429" y="2386"/>
                </a:cubicBezTo>
                <a:cubicBezTo>
                  <a:pt x="1424" y="2383"/>
                  <a:pt x="1415" y="2385"/>
                  <a:pt x="1409" y="2384"/>
                </a:cubicBezTo>
                <a:cubicBezTo>
                  <a:pt x="1409" y="2387"/>
                  <a:pt x="1410" y="2387"/>
                  <a:pt x="1411" y="2388"/>
                </a:cubicBezTo>
                <a:cubicBezTo>
                  <a:pt x="1408" y="2387"/>
                  <a:pt x="1410" y="2392"/>
                  <a:pt x="1407" y="2391"/>
                </a:cubicBezTo>
                <a:cubicBezTo>
                  <a:pt x="1403" y="2391"/>
                  <a:pt x="1404" y="2386"/>
                  <a:pt x="1400" y="2385"/>
                </a:cubicBezTo>
                <a:cubicBezTo>
                  <a:pt x="1400" y="2388"/>
                  <a:pt x="1399" y="2389"/>
                  <a:pt x="1397" y="2389"/>
                </a:cubicBezTo>
                <a:cubicBezTo>
                  <a:pt x="1396" y="2386"/>
                  <a:pt x="1392" y="2385"/>
                  <a:pt x="1392" y="2381"/>
                </a:cubicBezTo>
                <a:cubicBezTo>
                  <a:pt x="1390" y="2387"/>
                  <a:pt x="1386" y="2379"/>
                  <a:pt x="1385" y="2378"/>
                </a:cubicBezTo>
                <a:cubicBezTo>
                  <a:pt x="1386" y="2383"/>
                  <a:pt x="1383" y="2379"/>
                  <a:pt x="1380" y="2380"/>
                </a:cubicBezTo>
                <a:cubicBezTo>
                  <a:pt x="1380" y="2386"/>
                  <a:pt x="1371" y="2383"/>
                  <a:pt x="1369" y="2386"/>
                </a:cubicBezTo>
                <a:cubicBezTo>
                  <a:pt x="1369" y="2382"/>
                  <a:pt x="1363" y="2385"/>
                  <a:pt x="1361" y="2384"/>
                </a:cubicBezTo>
                <a:cubicBezTo>
                  <a:pt x="1359" y="2389"/>
                  <a:pt x="1366" y="2383"/>
                  <a:pt x="1366" y="2387"/>
                </a:cubicBezTo>
                <a:cubicBezTo>
                  <a:pt x="1365" y="2391"/>
                  <a:pt x="1358" y="2387"/>
                  <a:pt x="1359" y="2383"/>
                </a:cubicBezTo>
                <a:cubicBezTo>
                  <a:pt x="1352" y="2382"/>
                  <a:pt x="1349" y="2386"/>
                  <a:pt x="1344" y="2384"/>
                </a:cubicBezTo>
                <a:cubicBezTo>
                  <a:pt x="1347" y="2387"/>
                  <a:pt x="1345" y="2389"/>
                  <a:pt x="1343" y="2393"/>
                </a:cubicBezTo>
                <a:cubicBezTo>
                  <a:pt x="1342" y="2390"/>
                  <a:pt x="1338" y="2390"/>
                  <a:pt x="1338" y="2386"/>
                </a:cubicBezTo>
                <a:cubicBezTo>
                  <a:pt x="1336" y="2386"/>
                  <a:pt x="1335" y="2390"/>
                  <a:pt x="1333" y="2386"/>
                </a:cubicBezTo>
                <a:cubicBezTo>
                  <a:pt x="1335" y="2386"/>
                  <a:pt x="1337" y="2386"/>
                  <a:pt x="1336" y="2384"/>
                </a:cubicBezTo>
                <a:cubicBezTo>
                  <a:pt x="1329" y="2383"/>
                  <a:pt x="1323" y="2381"/>
                  <a:pt x="1322" y="2374"/>
                </a:cubicBezTo>
                <a:cubicBezTo>
                  <a:pt x="1319" y="2373"/>
                  <a:pt x="1318" y="2375"/>
                  <a:pt x="1317" y="2377"/>
                </a:cubicBezTo>
                <a:cubicBezTo>
                  <a:pt x="1319" y="2377"/>
                  <a:pt x="1321" y="2377"/>
                  <a:pt x="1320" y="2379"/>
                </a:cubicBezTo>
                <a:cubicBezTo>
                  <a:pt x="1316" y="2381"/>
                  <a:pt x="1316" y="2376"/>
                  <a:pt x="1312" y="2377"/>
                </a:cubicBezTo>
                <a:cubicBezTo>
                  <a:pt x="1312" y="2382"/>
                  <a:pt x="1312" y="2387"/>
                  <a:pt x="1308" y="2388"/>
                </a:cubicBezTo>
                <a:cubicBezTo>
                  <a:pt x="1307" y="2384"/>
                  <a:pt x="1306" y="2380"/>
                  <a:pt x="1304" y="2376"/>
                </a:cubicBezTo>
                <a:cubicBezTo>
                  <a:pt x="1302" y="2377"/>
                  <a:pt x="1297" y="2374"/>
                  <a:pt x="1296" y="2377"/>
                </a:cubicBezTo>
                <a:cubicBezTo>
                  <a:pt x="1298" y="2377"/>
                  <a:pt x="1299" y="2377"/>
                  <a:pt x="1299" y="2379"/>
                </a:cubicBezTo>
                <a:cubicBezTo>
                  <a:pt x="1296" y="2379"/>
                  <a:pt x="1293" y="2380"/>
                  <a:pt x="1292" y="2383"/>
                </a:cubicBezTo>
                <a:cubicBezTo>
                  <a:pt x="1292" y="2387"/>
                  <a:pt x="1295" y="2388"/>
                  <a:pt x="1296" y="2391"/>
                </a:cubicBezTo>
                <a:cubicBezTo>
                  <a:pt x="1292" y="2390"/>
                  <a:pt x="1294" y="2396"/>
                  <a:pt x="1290" y="2394"/>
                </a:cubicBezTo>
                <a:cubicBezTo>
                  <a:pt x="1294" y="2389"/>
                  <a:pt x="1286" y="2383"/>
                  <a:pt x="1285" y="2377"/>
                </a:cubicBezTo>
                <a:cubicBezTo>
                  <a:pt x="1282" y="2378"/>
                  <a:pt x="1284" y="2383"/>
                  <a:pt x="1282" y="2384"/>
                </a:cubicBezTo>
                <a:cubicBezTo>
                  <a:pt x="1281" y="2383"/>
                  <a:pt x="1281" y="2382"/>
                  <a:pt x="1280" y="2381"/>
                </a:cubicBezTo>
                <a:cubicBezTo>
                  <a:pt x="1279" y="2383"/>
                  <a:pt x="1280" y="2385"/>
                  <a:pt x="1279" y="2385"/>
                </a:cubicBezTo>
                <a:cubicBezTo>
                  <a:pt x="1277" y="2381"/>
                  <a:pt x="1274" y="2380"/>
                  <a:pt x="1271" y="2381"/>
                </a:cubicBezTo>
                <a:cubicBezTo>
                  <a:pt x="1269" y="2377"/>
                  <a:pt x="1269" y="2372"/>
                  <a:pt x="1271" y="2368"/>
                </a:cubicBezTo>
                <a:cubicBezTo>
                  <a:pt x="1268" y="2369"/>
                  <a:pt x="1269" y="2366"/>
                  <a:pt x="1269" y="2364"/>
                </a:cubicBezTo>
                <a:cubicBezTo>
                  <a:pt x="1264" y="2364"/>
                  <a:pt x="1268" y="2369"/>
                  <a:pt x="1267" y="2373"/>
                </a:cubicBezTo>
                <a:cubicBezTo>
                  <a:pt x="1264" y="2375"/>
                  <a:pt x="1263" y="2378"/>
                  <a:pt x="1257" y="2376"/>
                </a:cubicBezTo>
                <a:cubicBezTo>
                  <a:pt x="1256" y="2373"/>
                  <a:pt x="1254" y="2371"/>
                  <a:pt x="1250" y="2371"/>
                </a:cubicBezTo>
                <a:lnTo>
                  <a:pt x="1250" y="2376"/>
                </a:lnTo>
                <a:cubicBezTo>
                  <a:pt x="1251" y="2377"/>
                  <a:pt x="1253" y="2376"/>
                  <a:pt x="1253" y="2378"/>
                </a:cubicBezTo>
                <a:cubicBezTo>
                  <a:pt x="1252" y="2379"/>
                  <a:pt x="1252" y="2382"/>
                  <a:pt x="1250" y="2382"/>
                </a:cubicBezTo>
                <a:cubicBezTo>
                  <a:pt x="1248" y="2379"/>
                  <a:pt x="1240" y="2383"/>
                  <a:pt x="1234" y="2381"/>
                </a:cubicBezTo>
                <a:cubicBezTo>
                  <a:pt x="1233" y="2384"/>
                  <a:pt x="1233" y="2388"/>
                  <a:pt x="1235" y="2390"/>
                </a:cubicBezTo>
                <a:cubicBezTo>
                  <a:pt x="1238" y="2392"/>
                  <a:pt x="1238" y="2386"/>
                  <a:pt x="1239" y="2389"/>
                </a:cubicBezTo>
                <a:cubicBezTo>
                  <a:pt x="1237" y="2396"/>
                  <a:pt x="1244" y="2391"/>
                  <a:pt x="1245" y="2395"/>
                </a:cubicBezTo>
                <a:cubicBezTo>
                  <a:pt x="1247" y="2399"/>
                  <a:pt x="1243" y="2404"/>
                  <a:pt x="1246" y="2404"/>
                </a:cubicBezTo>
                <a:cubicBezTo>
                  <a:pt x="1249" y="2403"/>
                  <a:pt x="1245" y="2393"/>
                  <a:pt x="1249" y="2394"/>
                </a:cubicBezTo>
                <a:cubicBezTo>
                  <a:pt x="1252" y="2398"/>
                  <a:pt x="1247" y="2404"/>
                  <a:pt x="1250" y="2408"/>
                </a:cubicBezTo>
                <a:cubicBezTo>
                  <a:pt x="1255" y="2407"/>
                  <a:pt x="1256" y="2410"/>
                  <a:pt x="1255" y="2415"/>
                </a:cubicBezTo>
                <a:cubicBezTo>
                  <a:pt x="1262" y="2417"/>
                  <a:pt x="1263" y="2412"/>
                  <a:pt x="1266" y="2411"/>
                </a:cubicBezTo>
                <a:cubicBezTo>
                  <a:pt x="1267" y="2416"/>
                  <a:pt x="1264" y="2417"/>
                  <a:pt x="1263" y="2420"/>
                </a:cubicBezTo>
                <a:cubicBezTo>
                  <a:pt x="1271" y="2424"/>
                  <a:pt x="1274" y="2434"/>
                  <a:pt x="1282" y="2438"/>
                </a:cubicBezTo>
                <a:cubicBezTo>
                  <a:pt x="1282" y="2434"/>
                  <a:pt x="1277" y="2435"/>
                  <a:pt x="1279" y="2429"/>
                </a:cubicBezTo>
                <a:cubicBezTo>
                  <a:pt x="1286" y="2428"/>
                  <a:pt x="1279" y="2418"/>
                  <a:pt x="1281" y="2412"/>
                </a:cubicBezTo>
                <a:cubicBezTo>
                  <a:pt x="1284" y="2412"/>
                  <a:pt x="1289" y="2410"/>
                  <a:pt x="1290" y="2413"/>
                </a:cubicBezTo>
                <a:cubicBezTo>
                  <a:pt x="1290" y="2421"/>
                  <a:pt x="1294" y="2425"/>
                  <a:pt x="1295" y="2432"/>
                </a:cubicBezTo>
                <a:cubicBezTo>
                  <a:pt x="1298" y="2432"/>
                  <a:pt x="1301" y="2432"/>
                  <a:pt x="1303" y="2432"/>
                </a:cubicBezTo>
                <a:cubicBezTo>
                  <a:pt x="1305" y="2428"/>
                  <a:pt x="1305" y="2425"/>
                  <a:pt x="1307" y="2423"/>
                </a:cubicBezTo>
                <a:cubicBezTo>
                  <a:pt x="1310" y="2426"/>
                  <a:pt x="1311" y="2430"/>
                  <a:pt x="1311" y="2435"/>
                </a:cubicBezTo>
                <a:cubicBezTo>
                  <a:pt x="1318" y="2432"/>
                  <a:pt x="1314" y="2423"/>
                  <a:pt x="1319" y="2421"/>
                </a:cubicBezTo>
                <a:cubicBezTo>
                  <a:pt x="1316" y="2420"/>
                  <a:pt x="1312" y="2422"/>
                  <a:pt x="1312" y="2419"/>
                </a:cubicBezTo>
                <a:cubicBezTo>
                  <a:pt x="1314" y="2419"/>
                  <a:pt x="1313" y="2417"/>
                  <a:pt x="1316" y="2417"/>
                </a:cubicBezTo>
                <a:cubicBezTo>
                  <a:pt x="1322" y="2422"/>
                  <a:pt x="1329" y="2412"/>
                  <a:pt x="1335" y="2421"/>
                </a:cubicBezTo>
                <a:cubicBezTo>
                  <a:pt x="1333" y="2421"/>
                  <a:pt x="1330" y="2419"/>
                  <a:pt x="1330" y="2422"/>
                </a:cubicBezTo>
                <a:cubicBezTo>
                  <a:pt x="1335" y="2423"/>
                  <a:pt x="1332" y="2426"/>
                  <a:pt x="1336" y="2428"/>
                </a:cubicBezTo>
                <a:cubicBezTo>
                  <a:pt x="1339" y="2425"/>
                  <a:pt x="1339" y="2420"/>
                  <a:pt x="1344" y="2418"/>
                </a:cubicBezTo>
                <a:cubicBezTo>
                  <a:pt x="1344" y="2423"/>
                  <a:pt x="1353" y="2421"/>
                  <a:pt x="1349" y="2426"/>
                </a:cubicBezTo>
                <a:cubicBezTo>
                  <a:pt x="1354" y="2427"/>
                  <a:pt x="1362" y="2425"/>
                  <a:pt x="1363" y="2430"/>
                </a:cubicBezTo>
                <a:cubicBezTo>
                  <a:pt x="1361" y="2430"/>
                  <a:pt x="1357" y="2428"/>
                  <a:pt x="1357" y="2431"/>
                </a:cubicBezTo>
                <a:cubicBezTo>
                  <a:pt x="1361" y="2434"/>
                  <a:pt x="1370" y="2433"/>
                  <a:pt x="1376" y="2433"/>
                </a:cubicBezTo>
                <a:cubicBezTo>
                  <a:pt x="1378" y="2428"/>
                  <a:pt x="1385" y="2427"/>
                  <a:pt x="1383" y="2421"/>
                </a:cubicBezTo>
                <a:cubicBezTo>
                  <a:pt x="1384" y="2426"/>
                  <a:pt x="1386" y="2431"/>
                  <a:pt x="1388" y="2435"/>
                </a:cubicBezTo>
                <a:cubicBezTo>
                  <a:pt x="1391" y="2434"/>
                  <a:pt x="1397" y="2432"/>
                  <a:pt x="1400" y="2434"/>
                </a:cubicBezTo>
                <a:lnTo>
                  <a:pt x="1400" y="2461"/>
                </a:lnTo>
                <a:lnTo>
                  <a:pt x="1392" y="2461"/>
                </a:lnTo>
                <a:cubicBezTo>
                  <a:pt x="1391" y="2463"/>
                  <a:pt x="1392" y="2465"/>
                  <a:pt x="1390" y="2465"/>
                </a:cubicBezTo>
                <a:cubicBezTo>
                  <a:pt x="1388" y="2465"/>
                  <a:pt x="1386" y="2465"/>
                  <a:pt x="1383" y="2465"/>
                </a:cubicBezTo>
                <a:cubicBezTo>
                  <a:pt x="1384" y="2459"/>
                  <a:pt x="1381" y="2457"/>
                  <a:pt x="1379" y="2454"/>
                </a:cubicBezTo>
                <a:cubicBezTo>
                  <a:pt x="1376" y="2452"/>
                  <a:pt x="1379" y="2457"/>
                  <a:pt x="1375" y="2456"/>
                </a:cubicBezTo>
                <a:cubicBezTo>
                  <a:pt x="1377" y="2450"/>
                  <a:pt x="1370" y="2453"/>
                  <a:pt x="1367" y="2453"/>
                </a:cubicBezTo>
                <a:cubicBezTo>
                  <a:pt x="1367" y="2450"/>
                  <a:pt x="1369" y="2446"/>
                  <a:pt x="1365" y="2447"/>
                </a:cubicBezTo>
                <a:cubicBezTo>
                  <a:pt x="1362" y="2450"/>
                  <a:pt x="1368" y="2451"/>
                  <a:pt x="1367" y="2455"/>
                </a:cubicBezTo>
                <a:cubicBezTo>
                  <a:pt x="1367" y="2456"/>
                  <a:pt x="1366" y="2456"/>
                  <a:pt x="1366" y="2458"/>
                </a:cubicBezTo>
                <a:cubicBezTo>
                  <a:pt x="1367" y="2471"/>
                  <a:pt x="1366" y="2457"/>
                  <a:pt x="1369" y="2456"/>
                </a:cubicBezTo>
                <a:cubicBezTo>
                  <a:pt x="1370" y="2461"/>
                  <a:pt x="1370" y="2465"/>
                  <a:pt x="1368" y="2470"/>
                </a:cubicBezTo>
                <a:cubicBezTo>
                  <a:pt x="1367" y="2466"/>
                  <a:pt x="1366" y="2467"/>
                  <a:pt x="1362" y="2468"/>
                </a:cubicBezTo>
                <a:cubicBezTo>
                  <a:pt x="1361" y="2465"/>
                  <a:pt x="1358" y="2465"/>
                  <a:pt x="1359" y="2461"/>
                </a:cubicBezTo>
                <a:cubicBezTo>
                  <a:pt x="1351" y="2459"/>
                  <a:pt x="1349" y="2464"/>
                  <a:pt x="1343" y="2464"/>
                </a:cubicBezTo>
                <a:cubicBezTo>
                  <a:pt x="1342" y="2466"/>
                  <a:pt x="1344" y="2471"/>
                  <a:pt x="1342" y="2471"/>
                </a:cubicBezTo>
                <a:cubicBezTo>
                  <a:pt x="1333" y="2469"/>
                  <a:pt x="1343" y="2458"/>
                  <a:pt x="1341" y="2456"/>
                </a:cubicBezTo>
                <a:cubicBezTo>
                  <a:pt x="1335" y="2462"/>
                  <a:pt x="1326" y="2480"/>
                  <a:pt x="1319" y="2464"/>
                </a:cubicBezTo>
                <a:cubicBezTo>
                  <a:pt x="1316" y="2465"/>
                  <a:pt x="1316" y="2463"/>
                  <a:pt x="1313" y="2463"/>
                </a:cubicBezTo>
                <a:cubicBezTo>
                  <a:pt x="1312" y="2468"/>
                  <a:pt x="1318" y="2470"/>
                  <a:pt x="1314" y="2473"/>
                </a:cubicBezTo>
                <a:cubicBezTo>
                  <a:pt x="1311" y="2471"/>
                  <a:pt x="1313" y="2463"/>
                  <a:pt x="1306" y="2464"/>
                </a:cubicBezTo>
                <a:cubicBezTo>
                  <a:pt x="1306" y="2468"/>
                  <a:pt x="1310" y="2466"/>
                  <a:pt x="1310" y="2470"/>
                </a:cubicBezTo>
                <a:cubicBezTo>
                  <a:pt x="1307" y="2472"/>
                  <a:pt x="1303" y="2469"/>
                  <a:pt x="1301" y="2467"/>
                </a:cubicBezTo>
                <a:cubicBezTo>
                  <a:pt x="1298" y="2472"/>
                  <a:pt x="1296" y="2477"/>
                  <a:pt x="1293" y="2481"/>
                </a:cubicBezTo>
                <a:cubicBezTo>
                  <a:pt x="1292" y="2477"/>
                  <a:pt x="1290" y="2474"/>
                  <a:pt x="1289" y="2469"/>
                </a:cubicBezTo>
                <a:cubicBezTo>
                  <a:pt x="1286" y="2470"/>
                  <a:pt x="1282" y="2471"/>
                  <a:pt x="1278" y="2470"/>
                </a:cubicBezTo>
                <a:cubicBezTo>
                  <a:pt x="1277" y="2468"/>
                  <a:pt x="1274" y="2468"/>
                  <a:pt x="1275" y="2464"/>
                </a:cubicBezTo>
                <a:cubicBezTo>
                  <a:pt x="1273" y="2464"/>
                  <a:pt x="1272" y="2464"/>
                  <a:pt x="1270" y="2464"/>
                </a:cubicBezTo>
                <a:cubicBezTo>
                  <a:pt x="1269" y="2469"/>
                  <a:pt x="1273" y="2467"/>
                  <a:pt x="1272" y="2472"/>
                </a:cubicBezTo>
                <a:cubicBezTo>
                  <a:pt x="1266" y="2475"/>
                  <a:pt x="1270" y="2466"/>
                  <a:pt x="1264" y="2468"/>
                </a:cubicBezTo>
                <a:cubicBezTo>
                  <a:pt x="1264" y="2471"/>
                  <a:pt x="1265" y="2476"/>
                  <a:pt x="1262" y="2476"/>
                </a:cubicBezTo>
                <a:cubicBezTo>
                  <a:pt x="1261" y="2469"/>
                  <a:pt x="1255" y="2467"/>
                  <a:pt x="1254" y="2460"/>
                </a:cubicBezTo>
                <a:cubicBezTo>
                  <a:pt x="1250" y="2459"/>
                  <a:pt x="1249" y="2461"/>
                  <a:pt x="1249" y="2463"/>
                </a:cubicBezTo>
                <a:cubicBezTo>
                  <a:pt x="1250" y="2464"/>
                  <a:pt x="1253" y="2463"/>
                  <a:pt x="1253" y="2465"/>
                </a:cubicBezTo>
                <a:cubicBezTo>
                  <a:pt x="1247" y="2468"/>
                  <a:pt x="1251" y="2476"/>
                  <a:pt x="1250" y="2481"/>
                </a:cubicBezTo>
                <a:cubicBezTo>
                  <a:pt x="1246" y="2482"/>
                  <a:pt x="1248" y="2478"/>
                  <a:pt x="1246" y="2478"/>
                </a:cubicBezTo>
                <a:cubicBezTo>
                  <a:pt x="1246" y="2482"/>
                  <a:pt x="1241" y="2482"/>
                  <a:pt x="1238" y="2483"/>
                </a:cubicBezTo>
                <a:cubicBezTo>
                  <a:pt x="1239" y="2474"/>
                  <a:pt x="1234" y="2472"/>
                  <a:pt x="1236" y="2463"/>
                </a:cubicBezTo>
                <a:cubicBezTo>
                  <a:pt x="1231" y="2462"/>
                  <a:pt x="1236" y="2472"/>
                  <a:pt x="1232" y="2471"/>
                </a:cubicBezTo>
                <a:cubicBezTo>
                  <a:pt x="1230" y="2470"/>
                  <a:pt x="1231" y="2466"/>
                  <a:pt x="1231" y="2463"/>
                </a:cubicBezTo>
                <a:cubicBezTo>
                  <a:pt x="1229" y="2463"/>
                  <a:pt x="1228" y="2461"/>
                  <a:pt x="1226" y="2461"/>
                </a:cubicBezTo>
                <a:cubicBezTo>
                  <a:pt x="1224" y="2465"/>
                  <a:pt x="1230" y="2461"/>
                  <a:pt x="1230" y="2464"/>
                </a:cubicBezTo>
                <a:cubicBezTo>
                  <a:pt x="1229" y="2466"/>
                  <a:pt x="1231" y="2470"/>
                  <a:pt x="1229" y="2470"/>
                </a:cubicBezTo>
                <a:cubicBezTo>
                  <a:pt x="1227" y="2468"/>
                  <a:pt x="1227" y="2465"/>
                  <a:pt x="1226" y="2464"/>
                </a:cubicBezTo>
                <a:cubicBezTo>
                  <a:pt x="1224" y="2469"/>
                  <a:pt x="1226" y="2472"/>
                  <a:pt x="1221" y="2475"/>
                </a:cubicBezTo>
                <a:cubicBezTo>
                  <a:pt x="1219" y="2473"/>
                  <a:pt x="1216" y="2473"/>
                  <a:pt x="1213" y="2475"/>
                </a:cubicBezTo>
                <a:cubicBezTo>
                  <a:pt x="1214" y="2471"/>
                  <a:pt x="1210" y="2471"/>
                  <a:pt x="1208" y="2470"/>
                </a:cubicBezTo>
                <a:cubicBezTo>
                  <a:pt x="1209" y="2473"/>
                  <a:pt x="1212" y="2473"/>
                  <a:pt x="1211" y="2477"/>
                </a:cubicBezTo>
                <a:cubicBezTo>
                  <a:pt x="1204" y="2482"/>
                  <a:pt x="1200" y="2469"/>
                  <a:pt x="1196" y="2474"/>
                </a:cubicBezTo>
                <a:cubicBezTo>
                  <a:pt x="1194" y="2470"/>
                  <a:pt x="1193" y="2468"/>
                  <a:pt x="1187" y="2470"/>
                </a:cubicBezTo>
                <a:cubicBezTo>
                  <a:pt x="1185" y="2468"/>
                  <a:pt x="1186" y="2462"/>
                  <a:pt x="1182" y="2462"/>
                </a:cubicBezTo>
                <a:cubicBezTo>
                  <a:pt x="1181" y="2465"/>
                  <a:pt x="1177" y="2464"/>
                  <a:pt x="1173" y="2464"/>
                </a:cubicBezTo>
                <a:cubicBezTo>
                  <a:pt x="1172" y="2467"/>
                  <a:pt x="1174" y="2473"/>
                  <a:pt x="1172" y="2474"/>
                </a:cubicBezTo>
                <a:cubicBezTo>
                  <a:pt x="1170" y="2470"/>
                  <a:pt x="1167" y="2468"/>
                  <a:pt x="1167" y="2464"/>
                </a:cubicBezTo>
                <a:cubicBezTo>
                  <a:pt x="1167" y="2462"/>
                  <a:pt x="1170" y="2463"/>
                  <a:pt x="1170" y="2462"/>
                </a:cubicBezTo>
                <a:cubicBezTo>
                  <a:pt x="1169" y="2460"/>
                  <a:pt x="1167" y="2458"/>
                  <a:pt x="1165" y="2457"/>
                </a:cubicBezTo>
                <a:lnTo>
                  <a:pt x="1165" y="2465"/>
                </a:lnTo>
                <a:cubicBezTo>
                  <a:pt x="1161" y="2466"/>
                  <a:pt x="1160" y="2469"/>
                  <a:pt x="1157" y="2471"/>
                </a:cubicBezTo>
                <a:cubicBezTo>
                  <a:pt x="1157" y="2465"/>
                  <a:pt x="1153" y="2464"/>
                  <a:pt x="1154" y="2458"/>
                </a:cubicBezTo>
                <a:cubicBezTo>
                  <a:pt x="1150" y="2458"/>
                  <a:pt x="1151" y="2463"/>
                  <a:pt x="1148" y="2464"/>
                </a:cubicBezTo>
                <a:cubicBezTo>
                  <a:pt x="1146" y="2462"/>
                  <a:pt x="1143" y="2461"/>
                  <a:pt x="1141" y="2462"/>
                </a:cubicBezTo>
                <a:cubicBezTo>
                  <a:pt x="1137" y="2454"/>
                  <a:pt x="1138" y="2454"/>
                  <a:pt x="1139" y="2445"/>
                </a:cubicBezTo>
                <a:cubicBezTo>
                  <a:pt x="1132" y="2444"/>
                  <a:pt x="1124" y="2444"/>
                  <a:pt x="1122" y="2439"/>
                </a:cubicBezTo>
                <a:cubicBezTo>
                  <a:pt x="1124" y="2437"/>
                  <a:pt x="1129" y="2438"/>
                  <a:pt x="1133" y="2438"/>
                </a:cubicBezTo>
                <a:cubicBezTo>
                  <a:pt x="1128" y="2434"/>
                  <a:pt x="1136" y="2430"/>
                  <a:pt x="1132" y="2425"/>
                </a:cubicBezTo>
                <a:cubicBezTo>
                  <a:pt x="1128" y="2427"/>
                  <a:pt x="1128" y="2433"/>
                  <a:pt x="1125" y="2436"/>
                </a:cubicBezTo>
                <a:cubicBezTo>
                  <a:pt x="1123" y="2433"/>
                  <a:pt x="1124" y="2428"/>
                  <a:pt x="1120" y="2427"/>
                </a:cubicBezTo>
                <a:cubicBezTo>
                  <a:pt x="1120" y="2433"/>
                  <a:pt x="1117" y="2436"/>
                  <a:pt x="1121" y="2440"/>
                </a:cubicBezTo>
                <a:cubicBezTo>
                  <a:pt x="1117" y="2443"/>
                  <a:pt x="1111" y="2441"/>
                  <a:pt x="1109" y="2448"/>
                </a:cubicBezTo>
                <a:cubicBezTo>
                  <a:pt x="1111" y="2447"/>
                  <a:pt x="1112" y="2448"/>
                  <a:pt x="1112" y="2450"/>
                </a:cubicBezTo>
                <a:cubicBezTo>
                  <a:pt x="1111" y="2450"/>
                  <a:pt x="1110" y="2451"/>
                  <a:pt x="1108" y="2451"/>
                </a:cubicBezTo>
                <a:cubicBezTo>
                  <a:pt x="1110" y="2446"/>
                  <a:pt x="1107" y="2445"/>
                  <a:pt x="1104" y="2443"/>
                </a:cubicBezTo>
                <a:cubicBezTo>
                  <a:pt x="1104" y="2440"/>
                  <a:pt x="1106" y="2439"/>
                  <a:pt x="1105" y="2436"/>
                </a:cubicBezTo>
                <a:cubicBezTo>
                  <a:pt x="1100" y="2437"/>
                  <a:pt x="1103" y="2429"/>
                  <a:pt x="1098" y="2430"/>
                </a:cubicBezTo>
                <a:cubicBezTo>
                  <a:pt x="1097" y="2437"/>
                  <a:pt x="1101" y="2437"/>
                  <a:pt x="1100" y="2444"/>
                </a:cubicBezTo>
                <a:cubicBezTo>
                  <a:pt x="1098" y="2444"/>
                  <a:pt x="1098" y="2442"/>
                  <a:pt x="1095" y="2442"/>
                </a:cubicBezTo>
                <a:cubicBezTo>
                  <a:pt x="1094" y="2446"/>
                  <a:pt x="1093" y="2450"/>
                  <a:pt x="1091" y="2453"/>
                </a:cubicBezTo>
                <a:cubicBezTo>
                  <a:pt x="1084" y="2453"/>
                  <a:pt x="1084" y="2460"/>
                  <a:pt x="1079" y="2462"/>
                </a:cubicBezTo>
                <a:cubicBezTo>
                  <a:pt x="1079" y="2458"/>
                  <a:pt x="1074" y="2459"/>
                  <a:pt x="1076" y="2453"/>
                </a:cubicBezTo>
                <a:cubicBezTo>
                  <a:pt x="1071" y="2452"/>
                  <a:pt x="1072" y="2457"/>
                  <a:pt x="1068" y="2456"/>
                </a:cubicBezTo>
                <a:cubicBezTo>
                  <a:pt x="1065" y="2456"/>
                  <a:pt x="1064" y="2453"/>
                  <a:pt x="1063" y="2451"/>
                </a:cubicBezTo>
                <a:cubicBezTo>
                  <a:pt x="1062" y="2454"/>
                  <a:pt x="1059" y="2454"/>
                  <a:pt x="1059" y="2458"/>
                </a:cubicBezTo>
                <a:cubicBezTo>
                  <a:pt x="1049" y="2454"/>
                  <a:pt x="1047" y="2443"/>
                  <a:pt x="1040" y="2438"/>
                </a:cubicBezTo>
                <a:cubicBezTo>
                  <a:pt x="1038" y="2439"/>
                  <a:pt x="1039" y="2443"/>
                  <a:pt x="1038" y="2445"/>
                </a:cubicBezTo>
                <a:cubicBezTo>
                  <a:pt x="1040" y="2445"/>
                  <a:pt x="1044" y="2443"/>
                  <a:pt x="1044" y="2446"/>
                </a:cubicBezTo>
                <a:cubicBezTo>
                  <a:pt x="1039" y="2446"/>
                  <a:pt x="1041" y="2452"/>
                  <a:pt x="1040" y="2454"/>
                </a:cubicBezTo>
                <a:cubicBezTo>
                  <a:pt x="1038" y="2454"/>
                  <a:pt x="1039" y="2450"/>
                  <a:pt x="1039" y="2448"/>
                </a:cubicBezTo>
                <a:cubicBezTo>
                  <a:pt x="1035" y="2445"/>
                  <a:pt x="1031" y="2446"/>
                  <a:pt x="1028" y="2449"/>
                </a:cubicBezTo>
                <a:cubicBezTo>
                  <a:pt x="1029" y="2449"/>
                  <a:pt x="1033" y="2447"/>
                  <a:pt x="1033" y="2450"/>
                </a:cubicBezTo>
                <a:cubicBezTo>
                  <a:pt x="1031" y="2451"/>
                  <a:pt x="1028" y="2451"/>
                  <a:pt x="1026" y="2451"/>
                </a:cubicBezTo>
                <a:cubicBezTo>
                  <a:pt x="1024" y="2454"/>
                  <a:pt x="1029" y="2452"/>
                  <a:pt x="1028" y="2455"/>
                </a:cubicBezTo>
                <a:cubicBezTo>
                  <a:pt x="1025" y="2453"/>
                  <a:pt x="1018" y="2454"/>
                  <a:pt x="1020" y="2446"/>
                </a:cubicBezTo>
                <a:cubicBezTo>
                  <a:pt x="1015" y="2447"/>
                  <a:pt x="1014" y="2445"/>
                  <a:pt x="1012" y="2444"/>
                </a:cubicBezTo>
                <a:cubicBezTo>
                  <a:pt x="1011" y="2446"/>
                  <a:pt x="1013" y="2451"/>
                  <a:pt x="1010" y="2450"/>
                </a:cubicBezTo>
                <a:cubicBezTo>
                  <a:pt x="1010" y="2443"/>
                  <a:pt x="1013" y="2438"/>
                  <a:pt x="1018" y="2442"/>
                </a:cubicBezTo>
                <a:cubicBezTo>
                  <a:pt x="1019" y="2440"/>
                  <a:pt x="1019" y="2437"/>
                  <a:pt x="1018" y="2435"/>
                </a:cubicBezTo>
                <a:cubicBezTo>
                  <a:pt x="1015" y="2435"/>
                  <a:pt x="1014" y="2440"/>
                  <a:pt x="1013" y="2435"/>
                </a:cubicBezTo>
                <a:cubicBezTo>
                  <a:pt x="1017" y="2435"/>
                  <a:pt x="1016" y="2427"/>
                  <a:pt x="1015" y="2424"/>
                </a:cubicBezTo>
                <a:cubicBezTo>
                  <a:pt x="1012" y="2423"/>
                  <a:pt x="1012" y="2426"/>
                  <a:pt x="1011" y="2427"/>
                </a:cubicBezTo>
                <a:cubicBezTo>
                  <a:pt x="1011" y="2424"/>
                  <a:pt x="1006" y="2419"/>
                  <a:pt x="1010" y="2417"/>
                </a:cubicBezTo>
                <a:cubicBezTo>
                  <a:pt x="1004" y="2416"/>
                  <a:pt x="1008" y="2405"/>
                  <a:pt x="1003" y="2405"/>
                </a:cubicBezTo>
                <a:cubicBezTo>
                  <a:pt x="999" y="2408"/>
                  <a:pt x="1006" y="2410"/>
                  <a:pt x="1003" y="2412"/>
                </a:cubicBezTo>
                <a:cubicBezTo>
                  <a:pt x="1002" y="2410"/>
                  <a:pt x="1000" y="2410"/>
                  <a:pt x="999" y="2408"/>
                </a:cubicBezTo>
                <a:cubicBezTo>
                  <a:pt x="997" y="2403"/>
                  <a:pt x="1000" y="2400"/>
                  <a:pt x="996" y="2397"/>
                </a:cubicBezTo>
                <a:cubicBezTo>
                  <a:pt x="996" y="2399"/>
                  <a:pt x="996" y="2401"/>
                  <a:pt x="994" y="2401"/>
                </a:cubicBezTo>
                <a:cubicBezTo>
                  <a:pt x="995" y="2395"/>
                  <a:pt x="987" y="2397"/>
                  <a:pt x="987" y="2395"/>
                </a:cubicBezTo>
                <a:cubicBezTo>
                  <a:pt x="986" y="2385"/>
                  <a:pt x="987" y="2374"/>
                  <a:pt x="990" y="2364"/>
                </a:cubicBezTo>
                <a:cubicBezTo>
                  <a:pt x="987" y="2362"/>
                  <a:pt x="980" y="2362"/>
                  <a:pt x="980" y="2366"/>
                </a:cubicBezTo>
                <a:cubicBezTo>
                  <a:pt x="982" y="2366"/>
                  <a:pt x="987" y="2364"/>
                  <a:pt x="988" y="2367"/>
                </a:cubicBezTo>
                <a:cubicBezTo>
                  <a:pt x="984" y="2370"/>
                  <a:pt x="980" y="2370"/>
                  <a:pt x="976" y="2369"/>
                </a:cubicBezTo>
                <a:cubicBezTo>
                  <a:pt x="974" y="2371"/>
                  <a:pt x="974" y="2374"/>
                  <a:pt x="971" y="2374"/>
                </a:cubicBezTo>
                <a:cubicBezTo>
                  <a:pt x="971" y="2373"/>
                  <a:pt x="972" y="2371"/>
                  <a:pt x="970" y="2371"/>
                </a:cubicBezTo>
                <a:cubicBezTo>
                  <a:pt x="965" y="2377"/>
                  <a:pt x="976" y="2382"/>
                  <a:pt x="970" y="2388"/>
                </a:cubicBezTo>
                <a:cubicBezTo>
                  <a:pt x="959" y="2385"/>
                  <a:pt x="944" y="2402"/>
                  <a:pt x="928" y="2393"/>
                </a:cubicBezTo>
                <a:lnTo>
                  <a:pt x="928" y="2400"/>
                </a:lnTo>
                <a:cubicBezTo>
                  <a:pt x="931" y="2399"/>
                  <a:pt x="931" y="2402"/>
                  <a:pt x="931" y="2405"/>
                </a:cubicBezTo>
                <a:cubicBezTo>
                  <a:pt x="928" y="2405"/>
                  <a:pt x="926" y="2405"/>
                  <a:pt x="923" y="2405"/>
                </a:cubicBezTo>
                <a:cubicBezTo>
                  <a:pt x="922" y="2409"/>
                  <a:pt x="925" y="2417"/>
                  <a:pt x="921" y="2418"/>
                </a:cubicBezTo>
                <a:cubicBezTo>
                  <a:pt x="923" y="2424"/>
                  <a:pt x="922" y="2429"/>
                  <a:pt x="928" y="2430"/>
                </a:cubicBezTo>
                <a:cubicBezTo>
                  <a:pt x="927" y="2433"/>
                  <a:pt x="923" y="2431"/>
                  <a:pt x="921" y="2431"/>
                </a:cubicBezTo>
                <a:cubicBezTo>
                  <a:pt x="921" y="2434"/>
                  <a:pt x="920" y="2437"/>
                  <a:pt x="919" y="2439"/>
                </a:cubicBezTo>
                <a:cubicBezTo>
                  <a:pt x="914" y="2438"/>
                  <a:pt x="911" y="2433"/>
                  <a:pt x="911" y="2428"/>
                </a:cubicBezTo>
                <a:cubicBezTo>
                  <a:pt x="910" y="2431"/>
                  <a:pt x="911" y="2424"/>
                  <a:pt x="906" y="2426"/>
                </a:cubicBezTo>
                <a:cubicBezTo>
                  <a:pt x="907" y="2430"/>
                  <a:pt x="907" y="2435"/>
                  <a:pt x="904" y="2437"/>
                </a:cubicBezTo>
                <a:cubicBezTo>
                  <a:pt x="900" y="2436"/>
                  <a:pt x="899" y="2434"/>
                  <a:pt x="895" y="2436"/>
                </a:cubicBezTo>
                <a:cubicBezTo>
                  <a:pt x="898" y="2434"/>
                  <a:pt x="896" y="2430"/>
                  <a:pt x="894" y="2428"/>
                </a:cubicBezTo>
                <a:cubicBezTo>
                  <a:pt x="891" y="2428"/>
                  <a:pt x="887" y="2430"/>
                  <a:pt x="885" y="2434"/>
                </a:cubicBezTo>
                <a:cubicBezTo>
                  <a:pt x="884" y="2437"/>
                  <a:pt x="891" y="2439"/>
                  <a:pt x="888" y="2440"/>
                </a:cubicBezTo>
                <a:cubicBezTo>
                  <a:pt x="885" y="2440"/>
                  <a:pt x="885" y="2437"/>
                  <a:pt x="882" y="2437"/>
                </a:cubicBezTo>
                <a:cubicBezTo>
                  <a:pt x="883" y="2441"/>
                  <a:pt x="879" y="2440"/>
                  <a:pt x="880" y="2444"/>
                </a:cubicBezTo>
                <a:cubicBezTo>
                  <a:pt x="882" y="2444"/>
                  <a:pt x="886" y="2443"/>
                  <a:pt x="886" y="2445"/>
                </a:cubicBezTo>
                <a:cubicBezTo>
                  <a:pt x="880" y="2443"/>
                  <a:pt x="884" y="2450"/>
                  <a:pt x="880" y="2450"/>
                </a:cubicBezTo>
                <a:cubicBezTo>
                  <a:pt x="875" y="2454"/>
                  <a:pt x="871" y="2447"/>
                  <a:pt x="874" y="2443"/>
                </a:cubicBezTo>
                <a:lnTo>
                  <a:pt x="866" y="2443"/>
                </a:lnTo>
                <a:lnTo>
                  <a:pt x="866" y="2440"/>
                </a:lnTo>
                <a:cubicBezTo>
                  <a:pt x="866" y="2435"/>
                  <a:pt x="865" y="2431"/>
                  <a:pt x="867" y="2426"/>
                </a:cubicBezTo>
                <a:lnTo>
                  <a:pt x="868" y="2423"/>
                </a:lnTo>
                <a:lnTo>
                  <a:pt x="868" y="2423"/>
                </a:lnTo>
                <a:lnTo>
                  <a:pt x="868" y="2423"/>
                </a:lnTo>
                <a:lnTo>
                  <a:pt x="868" y="2423"/>
                </a:lnTo>
                <a:lnTo>
                  <a:pt x="867" y="2423"/>
                </a:lnTo>
                <a:cubicBezTo>
                  <a:pt x="865" y="2422"/>
                  <a:pt x="865" y="2417"/>
                  <a:pt x="862" y="2416"/>
                </a:cubicBezTo>
                <a:cubicBezTo>
                  <a:pt x="862" y="2420"/>
                  <a:pt x="862" y="2424"/>
                  <a:pt x="858" y="2423"/>
                </a:cubicBezTo>
                <a:cubicBezTo>
                  <a:pt x="861" y="2429"/>
                  <a:pt x="856" y="2433"/>
                  <a:pt x="854" y="2436"/>
                </a:cubicBezTo>
                <a:cubicBezTo>
                  <a:pt x="855" y="2440"/>
                  <a:pt x="861" y="2433"/>
                  <a:pt x="862" y="2438"/>
                </a:cubicBezTo>
                <a:cubicBezTo>
                  <a:pt x="862" y="2441"/>
                  <a:pt x="858" y="2439"/>
                  <a:pt x="859" y="2443"/>
                </a:cubicBezTo>
                <a:cubicBezTo>
                  <a:pt x="860" y="2443"/>
                  <a:pt x="861" y="2443"/>
                  <a:pt x="861" y="2445"/>
                </a:cubicBezTo>
                <a:cubicBezTo>
                  <a:pt x="860" y="2445"/>
                  <a:pt x="859" y="2445"/>
                  <a:pt x="859" y="2446"/>
                </a:cubicBezTo>
                <a:cubicBezTo>
                  <a:pt x="861" y="2446"/>
                  <a:pt x="863" y="2446"/>
                  <a:pt x="865" y="2446"/>
                </a:cubicBezTo>
                <a:lnTo>
                  <a:pt x="866" y="2443"/>
                </a:lnTo>
                <a:lnTo>
                  <a:pt x="866" y="2445"/>
                </a:lnTo>
                <a:cubicBezTo>
                  <a:pt x="866" y="2449"/>
                  <a:pt x="862" y="2450"/>
                  <a:pt x="859" y="2451"/>
                </a:cubicBezTo>
                <a:cubicBezTo>
                  <a:pt x="858" y="2450"/>
                  <a:pt x="855" y="2449"/>
                  <a:pt x="853" y="2448"/>
                </a:cubicBezTo>
                <a:cubicBezTo>
                  <a:pt x="851" y="2450"/>
                  <a:pt x="849" y="2451"/>
                  <a:pt x="847" y="2453"/>
                </a:cubicBezTo>
                <a:cubicBezTo>
                  <a:pt x="867" y="2461"/>
                  <a:pt x="889" y="2463"/>
                  <a:pt x="911" y="2467"/>
                </a:cubicBezTo>
                <a:cubicBezTo>
                  <a:pt x="920" y="2481"/>
                  <a:pt x="902" y="2481"/>
                  <a:pt x="892" y="2479"/>
                </a:cubicBezTo>
                <a:cubicBezTo>
                  <a:pt x="891" y="2486"/>
                  <a:pt x="898" y="2484"/>
                  <a:pt x="899" y="2488"/>
                </a:cubicBezTo>
                <a:cubicBezTo>
                  <a:pt x="898" y="2491"/>
                  <a:pt x="897" y="2493"/>
                  <a:pt x="896" y="2495"/>
                </a:cubicBezTo>
                <a:cubicBezTo>
                  <a:pt x="896" y="2492"/>
                  <a:pt x="895" y="2491"/>
                  <a:pt x="893" y="2490"/>
                </a:cubicBezTo>
                <a:cubicBezTo>
                  <a:pt x="893" y="2491"/>
                  <a:pt x="894" y="2492"/>
                  <a:pt x="894" y="2494"/>
                </a:cubicBezTo>
                <a:lnTo>
                  <a:pt x="895" y="2495"/>
                </a:lnTo>
                <a:lnTo>
                  <a:pt x="894" y="2496"/>
                </a:lnTo>
                <a:cubicBezTo>
                  <a:pt x="894" y="2497"/>
                  <a:pt x="895" y="2498"/>
                  <a:pt x="895" y="2498"/>
                </a:cubicBezTo>
                <a:lnTo>
                  <a:pt x="896" y="2498"/>
                </a:lnTo>
                <a:lnTo>
                  <a:pt x="896" y="2499"/>
                </a:lnTo>
                <a:cubicBezTo>
                  <a:pt x="895" y="2501"/>
                  <a:pt x="896" y="2503"/>
                  <a:pt x="897" y="2504"/>
                </a:cubicBezTo>
                <a:lnTo>
                  <a:pt x="897" y="2501"/>
                </a:lnTo>
                <a:cubicBezTo>
                  <a:pt x="898" y="2502"/>
                  <a:pt x="898" y="2503"/>
                  <a:pt x="898" y="2504"/>
                </a:cubicBezTo>
                <a:cubicBezTo>
                  <a:pt x="895" y="2505"/>
                  <a:pt x="897" y="2501"/>
                  <a:pt x="894" y="2501"/>
                </a:cubicBezTo>
                <a:cubicBezTo>
                  <a:pt x="892" y="2503"/>
                  <a:pt x="894" y="2505"/>
                  <a:pt x="895" y="2507"/>
                </a:cubicBezTo>
                <a:cubicBezTo>
                  <a:pt x="890" y="2514"/>
                  <a:pt x="886" y="2504"/>
                  <a:pt x="886" y="2503"/>
                </a:cubicBezTo>
                <a:cubicBezTo>
                  <a:pt x="887" y="2506"/>
                  <a:pt x="885" y="2512"/>
                  <a:pt x="886" y="2512"/>
                </a:cubicBezTo>
                <a:cubicBezTo>
                  <a:pt x="885" y="2511"/>
                  <a:pt x="891" y="2511"/>
                  <a:pt x="890" y="2512"/>
                </a:cubicBezTo>
                <a:cubicBezTo>
                  <a:pt x="890" y="2517"/>
                  <a:pt x="887" y="2517"/>
                  <a:pt x="883" y="2517"/>
                </a:cubicBezTo>
                <a:cubicBezTo>
                  <a:pt x="884" y="2510"/>
                  <a:pt x="872" y="2510"/>
                  <a:pt x="878" y="2506"/>
                </a:cubicBezTo>
                <a:lnTo>
                  <a:pt x="878" y="2509"/>
                </a:lnTo>
                <a:cubicBezTo>
                  <a:pt x="882" y="2509"/>
                  <a:pt x="882" y="2504"/>
                  <a:pt x="885" y="2503"/>
                </a:cubicBezTo>
                <a:cubicBezTo>
                  <a:pt x="883" y="2503"/>
                  <a:pt x="882" y="2502"/>
                  <a:pt x="882" y="2499"/>
                </a:cubicBezTo>
                <a:cubicBezTo>
                  <a:pt x="884" y="2497"/>
                  <a:pt x="885" y="2500"/>
                  <a:pt x="888" y="2499"/>
                </a:cubicBezTo>
                <a:cubicBezTo>
                  <a:pt x="889" y="2497"/>
                  <a:pt x="887" y="2497"/>
                  <a:pt x="887" y="2495"/>
                </a:cubicBezTo>
                <a:cubicBezTo>
                  <a:pt x="884" y="2497"/>
                  <a:pt x="881" y="2497"/>
                  <a:pt x="879" y="2492"/>
                </a:cubicBezTo>
                <a:cubicBezTo>
                  <a:pt x="884" y="2491"/>
                  <a:pt x="882" y="2496"/>
                  <a:pt x="886" y="2495"/>
                </a:cubicBezTo>
                <a:cubicBezTo>
                  <a:pt x="885" y="2492"/>
                  <a:pt x="884" y="2488"/>
                  <a:pt x="886" y="2486"/>
                </a:cubicBezTo>
                <a:cubicBezTo>
                  <a:pt x="883" y="2487"/>
                  <a:pt x="879" y="2483"/>
                  <a:pt x="877" y="2486"/>
                </a:cubicBezTo>
                <a:cubicBezTo>
                  <a:pt x="879" y="2498"/>
                  <a:pt x="870" y="2515"/>
                  <a:pt x="876" y="2523"/>
                </a:cubicBezTo>
                <a:cubicBezTo>
                  <a:pt x="873" y="2522"/>
                  <a:pt x="873" y="2525"/>
                  <a:pt x="870" y="2524"/>
                </a:cubicBezTo>
                <a:cubicBezTo>
                  <a:pt x="867" y="2519"/>
                  <a:pt x="870" y="2516"/>
                  <a:pt x="872" y="2511"/>
                </a:cubicBezTo>
                <a:cubicBezTo>
                  <a:pt x="870" y="2510"/>
                  <a:pt x="869" y="2509"/>
                  <a:pt x="867" y="2510"/>
                </a:cubicBezTo>
                <a:cubicBezTo>
                  <a:pt x="864" y="2504"/>
                  <a:pt x="863" y="2497"/>
                  <a:pt x="864" y="2491"/>
                </a:cubicBezTo>
                <a:cubicBezTo>
                  <a:pt x="867" y="2488"/>
                  <a:pt x="874" y="2490"/>
                  <a:pt x="875" y="2485"/>
                </a:cubicBezTo>
                <a:cubicBezTo>
                  <a:pt x="862" y="2482"/>
                  <a:pt x="858" y="2489"/>
                  <a:pt x="852" y="2493"/>
                </a:cubicBezTo>
                <a:cubicBezTo>
                  <a:pt x="849" y="2490"/>
                  <a:pt x="851" y="2484"/>
                  <a:pt x="846" y="2483"/>
                </a:cubicBezTo>
                <a:cubicBezTo>
                  <a:pt x="850" y="2485"/>
                  <a:pt x="846" y="2496"/>
                  <a:pt x="843" y="2490"/>
                </a:cubicBezTo>
                <a:cubicBezTo>
                  <a:pt x="844" y="2490"/>
                  <a:pt x="846" y="2490"/>
                  <a:pt x="846" y="2489"/>
                </a:cubicBezTo>
                <a:cubicBezTo>
                  <a:pt x="840" y="2485"/>
                  <a:pt x="836" y="2491"/>
                  <a:pt x="839" y="2497"/>
                </a:cubicBezTo>
                <a:cubicBezTo>
                  <a:pt x="828" y="2500"/>
                  <a:pt x="836" y="2484"/>
                  <a:pt x="829" y="2483"/>
                </a:cubicBezTo>
                <a:cubicBezTo>
                  <a:pt x="820" y="2494"/>
                  <a:pt x="840" y="2505"/>
                  <a:pt x="829" y="2511"/>
                </a:cubicBezTo>
                <a:cubicBezTo>
                  <a:pt x="830" y="2507"/>
                  <a:pt x="828" y="2506"/>
                  <a:pt x="827" y="2504"/>
                </a:cubicBezTo>
                <a:cubicBezTo>
                  <a:pt x="819" y="2512"/>
                  <a:pt x="809" y="2506"/>
                  <a:pt x="796" y="2508"/>
                </a:cubicBezTo>
                <a:cubicBezTo>
                  <a:pt x="796" y="2507"/>
                  <a:pt x="794" y="2504"/>
                  <a:pt x="796" y="2504"/>
                </a:cubicBezTo>
                <a:cubicBezTo>
                  <a:pt x="798" y="2504"/>
                  <a:pt x="797" y="2507"/>
                  <a:pt x="798" y="2507"/>
                </a:cubicBezTo>
                <a:cubicBezTo>
                  <a:pt x="801" y="2502"/>
                  <a:pt x="806" y="2499"/>
                  <a:pt x="806" y="2490"/>
                </a:cubicBezTo>
                <a:cubicBezTo>
                  <a:pt x="809" y="2490"/>
                  <a:pt x="808" y="2487"/>
                  <a:pt x="811" y="2488"/>
                </a:cubicBezTo>
                <a:cubicBezTo>
                  <a:pt x="813" y="2490"/>
                  <a:pt x="811" y="2493"/>
                  <a:pt x="813" y="2494"/>
                </a:cubicBezTo>
                <a:cubicBezTo>
                  <a:pt x="812" y="2495"/>
                  <a:pt x="810" y="2496"/>
                  <a:pt x="810" y="2499"/>
                </a:cubicBezTo>
                <a:cubicBezTo>
                  <a:pt x="815" y="2498"/>
                  <a:pt x="812" y="2506"/>
                  <a:pt x="816" y="2505"/>
                </a:cubicBezTo>
                <a:cubicBezTo>
                  <a:pt x="821" y="2499"/>
                  <a:pt x="816" y="2492"/>
                  <a:pt x="817" y="2485"/>
                </a:cubicBezTo>
                <a:cubicBezTo>
                  <a:pt x="822" y="2483"/>
                  <a:pt x="822" y="2494"/>
                  <a:pt x="826" y="2488"/>
                </a:cubicBezTo>
                <a:cubicBezTo>
                  <a:pt x="823" y="2487"/>
                  <a:pt x="822" y="2483"/>
                  <a:pt x="820" y="2480"/>
                </a:cubicBezTo>
                <a:cubicBezTo>
                  <a:pt x="816" y="2480"/>
                  <a:pt x="816" y="2483"/>
                  <a:pt x="813" y="2484"/>
                </a:cubicBezTo>
                <a:cubicBezTo>
                  <a:pt x="812" y="2482"/>
                  <a:pt x="811" y="2481"/>
                  <a:pt x="810" y="2480"/>
                </a:cubicBezTo>
                <a:cubicBezTo>
                  <a:pt x="809" y="2482"/>
                  <a:pt x="811" y="2485"/>
                  <a:pt x="808" y="2484"/>
                </a:cubicBezTo>
                <a:cubicBezTo>
                  <a:pt x="805" y="2483"/>
                  <a:pt x="807" y="2483"/>
                  <a:pt x="807" y="2480"/>
                </a:cubicBezTo>
                <a:cubicBezTo>
                  <a:pt x="802" y="2480"/>
                  <a:pt x="803" y="2476"/>
                  <a:pt x="799" y="2479"/>
                </a:cubicBezTo>
                <a:cubicBezTo>
                  <a:pt x="798" y="2482"/>
                  <a:pt x="802" y="2482"/>
                  <a:pt x="802" y="2484"/>
                </a:cubicBezTo>
                <a:cubicBezTo>
                  <a:pt x="798" y="2486"/>
                  <a:pt x="799" y="2493"/>
                  <a:pt x="792" y="2491"/>
                </a:cubicBezTo>
                <a:cubicBezTo>
                  <a:pt x="793" y="2487"/>
                  <a:pt x="792" y="2484"/>
                  <a:pt x="789" y="2483"/>
                </a:cubicBezTo>
                <a:cubicBezTo>
                  <a:pt x="787" y="2485"/>
                  <a:pt x="786" y="2489"/>
                  <a:pt x="782" y="2489"/>
                </a:cubicBezTo>
                <a:cubicBezTo>
                  <a:pt x="780" y="2487"/>
                  <a:pt x="777" y="2482"/>
                  <a:pt x="772" y="2486"/>
                </a:cubicBezTo>
                <a:cubicBezTo>
                  <a:pt x="772" y="2490"/>
                  <a:pt x="778" y="2490"/>
                  <a:pt x="775" y="2494"/>
                </a:cubicBezTo>
                <a:cubicBezTo>
                  <a:pt x="781" y="2494"/>
                  <a:pt x="784" y="2506"/>
                  <a:pt x="780" y="2509"/>
                </a:cubicBezTo>
                <a:cubicBezTo>
                  <a:pt x="769" y="2506"/>
                  <a:pt x="771" y="2499"/>
                  <a:pt x="769" y="2488"/>
                </a:cubicBezTo>
                <a:cubicBezTo>
                  <a:pt x="767" y="2486"/>
                  <a:pt x="765" y="2485"/>
                  <a:pt x="762" y="2484"/>
                </a:cubicBezTo>
                <a:cubicBezTo>
                  <a:pt x="759" y="2488"/>
                  <a:pt x="762" y="2488"/>
                  <a:pt x="762" y="2493"/>
                </a:cubicBezTo>
                <a:cubicBezTo>
                  <a:pt x="764" y="2496"/>
                  <a:pt x="766" y="2489"/>
                  <a:pt x="767" y="2493"/>
                </a:cubicBezTo>
                <a:cubicBezTo>
                  <a:pt x="764" y="2496"/>
                  <a:pt x="762" y="2500"/>
                  <a:pt x="758" y="2503"/>
                </a:cubicBezTo>
                <a:cubicBezTo>
                  <a:pt x="762" y="2497"/>
                  <a:pt x="758" y="2493"/>
                  <a:pt x="759" y="2487"/>
                </a:cubicBezTo>
                <a:cubicBezTo>
                  <a:pt x="752" y="2486"/>
                  <a:pt x="756" y="2475"/>
                  <a:pt x="748" y="2474"/>
                </a:cubicBezTo>
                <a:cubicBezTo>
                  <a:pt x="748" y="2478"/>
                  <a:pt x="745" y="2477"/>
                  <a:pt x="742" y="2478"/>
                </a:cubicBezTo>
                <a:cubicBezTo>
                  <a:pt x="742" y="2477"/>
                  <a:pt x="741" y="2476"/>
                  <a:pt x="741" y="2474"/>
                </a:cubicBezTo>
                <a:cubicBezTo>
                  <a:pt x="733" y="2475"/>
                  <a:pt x="729" y="2481"/>
                  <a:pt x="728" y="2490"/>
                </a:cubicBezTo>
                <a:cubicBezTo>
                  <a:pt x="724" y="2488"/>
                  <a:pt x="726" y="2493"/>
                  <a:pt x="723" y="2492"/>
                </a:cubicBezTo>
                <a:cubicBezTo>
                  <a:pt x="722" y="2491"/>
                  <a:pt x="722" y="2491"/>
                  <a:pt x="721" y="2491"/>
                </a:cubicBezTo>
                <a:cubicBezTo>
                  <a:pt x="723" y="2487"/>
                  <a:pt x="719" y="2481"/>
                  <a:pt x="717" y="2479"/>
                </a:cubicBezTo>
                <a:cubicBezTo>
                  <a:pt x="716" y="2485"/>
                  <a:pt x="718" y="2488"/>
                  <a:pt x="716" y="2493"/>
                </a:cubicBezTo>
                <a:cubicBezTo>
                  <a:pt x="711" y="2489"/>
                  <a:pt x="708" y="2490"/>
                  <a:pt x="706" y="2486"/>
                </a:cubicBezTo>
                <a:cubicBezTo>
                  <a:pt x="707" y="2484"/>
                  <a:pt x="710" y="2485"/>
                  <a:pt x="709" y="2481"/>
                </a:cubicBezTo>
                <a:cubicBezTo>
                  <a:pt x="706" y="2479"/>
                  <a:pt x="703" y="2484"/>
                  <a:pt x="702" y="2481"/>
                </a:cubicBezTo>
                <a:cubicBezTo>
                  <a:pt x="702" y="2478"/>
                  <a:pt x="704" y="2476"/>
                  <a:pt x="705" y="2473"/>
                </a:cubicBezTo>
                <a:cubicBezTo>
                  <a:pt x="702" y="2471"/>
                  <a:pt x="698" y="2470"/>
                  <a:pt x="695" y="2472"/>
                </a:cubicBezTo>
                <a:cubicBezTo>
                  <a:pt x="695" y="2478"/>
                  <a:pt x="696" y="2480"/>
                  <a:pt x="695" y="2485"/>
                </a:cubicBezTo>
                <a:cubicBezTo>
                  <a:pt x="697" y="2485"/>
                  <a:pt x="699" y="2478"/>
                  <a:pt x="701" y="2481"/>
                </a:cubicBezTo>
                <a:cubicBezTo>
                  <a:pt x="699" y="2483"/>
                  <a:pt x="701" y="2485"/>
                  <a:pt x="701" y="2488"/>
                </a:cubicBezTo>
                <a:cubicBezTo>
                  <a:pt x="697" y="2487"/>
                  <a:pt x="698" y="2491"/>
                  <a:pt x="695" y="2490"/>
                </a:cubicBezTo>
                <a:cubicBezTo>
                  <a:pt x="693" y="2482"/>
                  <a:pt x="683" y="2481"/>
                  <a:pt x="685" y="2470"/>
                </a:cubicBezTo>
                <a:cubicBezTo>
                  <a:pt x="680" y="2471"/>
                  <a:pt x="675" y="2471"/>
                  <a:pt x="671" y="2472"/>
                </a:cubicBezTo>
                <a:cubicBezTo>
                  <a:pt x="671" y="2470"/>
                  <a:pt x="671" y="2469"/>
                  <a:pt x="670" y="2468"/>
                </a:cubicBezTo>
                <a:cubicBezTo>
                  <a:pt x="667" y="2468"/>
                  <a:pt x="661" y="2466"/>
                  <a:pt x="660" y="2468"/>
                </a:cubicBezTo>
                <a:cubicBezTo>
                  <a:pt x="661" y="2470"/>
                  <a:pt x="664" y="2470"/>
                  <a:pt x="667" y="2470"/>
                </a:cubicBezTo>
                <a:cubicBezTo>
                  <a:pt x="665" y="2476"/>
                  <a:pt x="671" y="2474"/>
                  <a:pt x="672" y="2475"/>
                </a:cubicBezTo>
                <a:cubicBezTo>
                  <a:pt x="670" y="2477"/>
                  <a:pt x="670" y="2480"/>
                  <a:pt x="670" y="2482"/>
                </a:cubicBezTo>
                <a:cubicBezTo>
                  <a:pt x="664" y="2484"/>
                  <a:pt x="662" y="2491"/>
                  <a:pt x="655" y="2491"/>
                </a:cubicBezTo>
                <a:cubicBezTo>
                  <a:pt x="657" y="2487"/>
                  <a:pt x="652" y="2489"/>
                  <a:pt x="652" y="2487"/>
                </a:cubicBezTo>
                <a:cubicBezTo>
                  <a:pt x="651" y="2481"/>
                  <a:pt x="658" y="2482"/>
                  <a:pt x="655" y="2478"/>
                </a:cubicBezTo>
                <a:cubicBezTo>
                  <a:pt x="650" y="2477"/>
                  <a:pt x="653" y="2482"/>
                  <a:pt x="651" y="2482"/>
                </a:cubicBezTo>
                <a:cubicBezTo>
                  <a:pt x="650" y="2480"/>
                  <a:pt x="647" y="2478"/>
                  <a:pt x="644" y="2478"/>
                </a:cubicBezTo>
                <a:cubicBezTo>
                  <a:pt x="643" y="2482"/>
                  <a:pt x="646" y="2482"/>
                  <a:pt x="646" y="2486"/>
                </a:cubicBezTo>
                <a:cubicBezTo>
                  <a:pt x="640" y="2489"/>
                  <a:pt x="633" y="2484"/>
                  <a:pt x="628" y="2481"/>
                </a:cubicBezTo>
                <a:cubicBezTo>
                  <a:pt x="627" y="2478"/>
                  <a:pt x="630" y="2472"/>
                  <a:pt x="626" y="2473"/>
                </a:cubicBezTo>
                <a:cubicBezTo>
                  <a:pt x="626" y="2480"/>
                  <a:pt x="617" y="2478"/>
                  <a:pt x="615" y="2483"/>
                </a:cubicBezTo>
                <a:cubicBezTo>
                  <a:pt x="608" y="2479"/>
                  <a:pt x="613" y="2464"/>
                  <a:pt x="603" y="2464"/>
                </a:cubicBezTo>
                <a:cubicBezTo>
                  <a:pt x="599" y="2470"/>
                  <a:pt x="608" y="2472"/>
                  <a:pt x="606" y="2480"/>
                </a:cubicBezTo>
                <a:cubicBezTo>
                  <a:pt x="600" y="2480"/>
                  <a:pt x="601" y="2488"/>
                  <a:pt x="597" y="2491"/>
                </a:cubicBezTo>
                <a:cubicBezTo>
                  <a:pt x="587" y="2491"/>
                  <a:pt x="591" y="2475"/>
                  <a:pt x="585" y="2470"/>
                </a:cubicBezTo>
                <a:cubicBezTo>
                  <a:pt x="585" y="2474"/>
                  <a:pt x="586" y="2478"/>
                  <a:pt x="581" y="2476"/>
                </a:cubicBezTo>
                <a:cubicBezTo>
                  <a:pt x="581" y="2480"/>
                  <a:pt x="582" y="2484"/>
                  <a:pt x="584" y="2487"/>
                </a:cubicBezTo>
                <a:cubicBezTo>
                  <a:pt x="578" y="2489"/>
                  <a:pt x="578" y="2485"/>
                  <a:pt x="574" y="2485"/>
                </a:cubicBezTo>
                <a:cubicBezTo>
                  <a:pt x="572" y="2485"/>
                  <a:pt x="574" y="2490"/>
                  <a:pt x="571" y="2489"/>
                </a:cubicBezTo>
                <a:cubicBezTo>
                  <a:pt x="569" y="2488"/>
                  <a:pt x="566" y="2488"/>
                  <a:pt x="563" y="2488"/>
                </a:cubicBezTo>
                <a:cubicBezTo>
                  <a:pt x="565" y="2483"/>
                  <a:pt x="560" y="2485"/>
                  <a:pt x="559" y="2482"/>
                </a:cubicBezTo>
                <a:cubicBezTo>
                  <a:pt x="556" y="2476"/>
                  <a:pt x="565" y="2471"/>
                  <a:pt x="559" y="2468"/>
                </a:cubicBezTo>
                <a:cubicBezTo>
                  <a:pt x="561" y="2475"/>
                  <a:pt x="551" y="2474"/>
                  <a:pt x="555" y="2480"/>
                </a:cubicBezTo>
                <a:cubicBezTo>
                  <a:pt x="552" y="2480"/>
                  <a:pt x="550" y="2479"/>
                  <a:pt x="550" y="2476"/>
                </a:cubicBezTo>
                <a:cubicBezTo>
                  <a:pt x="551" y="2474"/>
                  <a:pt x="553" y="2473"/>
                  <a:pt x="553" y="2470"/>
                </a:cubicBezTo>
                <a:cubicBezTo>
                  <a:pt x="550" y="2468"/>
                  <a:pt x="543" y="2470"/>
                  <a:pt x="544" y="2465"/>
                </a:cubicBezTo>
                <a:cubicBezTo>
                  <a:pt x="544" y="2462"/>
                  <a:pt x="548" y="2463"/>
                  <a:pt x="549" y="2460"/>
                </a:cubicBezTo>
                <a:cubicBezTo>
                  <a:pt x="548" y="2459"/>
                  <a:pt x="544" y="2459"/>
                  <a:pt x="542" y="2459"/>
                </a:cubicBezTo>
                <a:cubicBezTo>
                  <a:pt x="542" y="2468"/>
                  <a:pt x="534" y="2468"/>
                  <a:pt x="531" y="2474"/>
                </a:cubicBezTo>
                <a:cubicBezTo>
                  <a:pt x="535" y="2477"/>
                  <a:pt x="539" y="2478"/>
                  <a:pt x="543" y="2478"/>
                </a:cubicBezTo>
                <a:cubicBezTo>
                  <a:pt x="544" y="2481"/>
                  <a:pt x="545" y="2487"/>
                  <a:pt x="542" y="2488"/>
                </a:cubicBezTo>
                <a:cubicBezTo>
                  <a:pt x="538" y="2488"/>
                  <a:pt x="536" y="2487"/>
                  <a:pt x="533" y="2488"/>
                </a:cubicBezTo>
                <a:cubicBezTo>
                  <a:pt x="535" y="2480"/>
                  <a:pt x="526" y="2481"/>
                  <a:pt x="530" y="2472"/>
                </a:cubicBezTo>
                <a:cubicBezTo>
                  <a:pt x="525" y="2468"/>
                  <a:pt x="521" y="2463"/>
                  <a:pt x="519" y="2456"/>
                </a:cubicBezTo>
                <a:cubicBezTo>
                  <a:pt x="513" y="2458"/>
                  <a:pt x="507" y="2452"/>
                  <a:pt x="505" y="2462"/>
                </a:cubicBezTo>
                <a:cubicBezTo>
                  <a:pt x="507" y="2463"/>
                  <a:pt x="515" y="2461"/>
                  <a:pt x="516" y="2465"/>
                </a:cubicBezTo>
                <a:cubicBezTo>
                  <a:pt x="514" y="2466"/>
                  <a:pt x="512" y="2467"/>
                  <a:pt x="510" y="2469"/>
                </a:cubicBezTo>
                <a:cubicBezTo>
                  <a:pt x="518" y="2470"/>
                  <a:pt x="510" y="2480"/>
                  <a:pt x="514" y="2480"/>
                </a:cubicBezTo>
                <a:cubicBezTo>
                  <a:pt x="514" y="2477"/>
                  <a:pt x="518" y="2475"/>
                  <a:pt x="520" y="2472"/>
                </a:cubicBezTo>
                <a:cubicBezTo>
                  <a:pt x="523" y="2479"/>
                  <a:pt x="525" y="2476"/>
                  <a:pt x="527" y="2484"/>
                </a:cubicBezTo>
                <a:cubicBezTo>
                  <a:pt x="526" y="2485"/>
                  <a:pt x="523" y="2485"/>
                  <a:pt x="522" y="2487"/>
                </a:cubicBezTo>
                <a:cubicBezTo>
                  <a:pt x="524" y="2486"/>
                  <a:pt x="525" y="2488"/>
                  <a:pt x="525" y="2490"/>
                </a:cubicBezTo>
                <a:cubicBezTo>
                  <a:pt x="521" y="2491"/>
                  <a:pt x="517" y="2488"/>
                  <a:pt x="516" y="2484"/>
                </a:cubicBezTo>
                <a:cubicBezTo>
                  <a:pt x="513" y="2484"/>
                  <a:pt x="510" y="2484"/>
                  <a:pt x="508" y="2484"/>
                </a:cubicBezTo>
                <a:cubicBezTo>
                  <a:pt x="508" y="2487"/>
                  <a:pt x="507" y="2490"/>
                  <a:pt x="503" y="2489"/>
                </a:cubicBezTo>
                <a:cubicBezTo>
                  <a:pt x="504" y="2485"/>
                  <a:pt x="503" y="2485"/>
                  <a:pt x="503" y="2482"/>
                </a:cubicBezTo>
                <a:cubicBezTo>
                  <a:pt x="500" y="2482"/>
                  <a:pt x="495" y="2485"/>
                  <a:pt x="494" y="2483"/>
                </a:cubicBezTo>
                <a:cubicBezTo>
                  <a:pt x="496" y="2480"/>
                  <a:pt x="495" y="2478"/>
                  <a:pt x="494" y="2475"/>
                </a:cubicBezTo>
                <a:cubicBezTo>
                  <a:pt x="498" y="2476"/>
                  <a:pt x="502" y="2470"/>
                  <a:pt x="498" y="2468"/>
                </a:cubicBezTo>
                <a:cubicBezTo>
                  <a:pt x="496" y="2471"/>
                  <a:pt x="492" y="2470"/>
                  <a:pt x="491" y="2468"/>
                </a:cubicBezTo>
                <a:cubicBezTo>
                  <a:pt x="491" y="2472"/>
                  <a:pt x="490" y="2473"/>
                  <a:pt x="488" y="2473"/>
                </a:cubicBezTo>
                <a:cubicBezTo>
                  <a:pt x="487" y="2478"/>
                  <a:pt x="488" y="2484"/>
                  <a:pt x="485" y="2485"/>
                </a:cubicBezTo>
                <a:cubicBezTo>
                  <a:pt x="484" y="2485"/>
                  <a:pt x="481" y="2487"/>
                  <a:pt x="480" y="2484"/>
                </a:cubicBezTo>
                <a:cubicBezTo>
                  <a:pt x="480" y="2481"/>
                  <a:pt x="481" y="2480"/>
                  <a:pt x="483" y="2481"/>
                </a:cubicBezTo>
                <a:cubicBezTo>
                  <a:pt x="484" y="2475"/>
                  <a:pt x="478" y="2471"/>
                  <a:pt x="483" y="2467"/>
                </a:cubicBezTo>
                <a:cubicBezTo>
                  <a:pt x="479" y="2468"/>
                  <a:pt x="481" y="2462"/>
                  <a:pt x="479" y="2461"/>
                </a:cubicBezTo>
                <a:cubicBezTo>
                  <a:pt x="479" y="2464"/>
                  <a:pt x="478" y="2467"/>
                  <a:pt x="477" y="2468"/>
                </a:cubicBezTo>
                <a:cubicBezTo>
                  <a:pt x="475" y="2466"/>
                  <a:pt x="473" y="2466"/>
                  <a:pt x="473" y="2463"/>
                </a:cubicBezTo>
                <a:cubicBezTo>
                  <a:pt x="469" y="2463"/>
                  <a:pt x="471" y="2468"/>
                  <a:pt x="467" y="2467"/>
                </a:cubicBezTo>
                <a:cubicBezTo>
                  <a:pt x="463" y="2462"/>
                  <a:pt x="461" y="2457"/>
                  <a:pt x="459" y="2452"/>
                </a:cubicBezTo>
                <a:cubicBezTo>
                  <a:pt x="458" y="2455"/>
                  <a:pt x="453" y="2453"/>
                  <a:pt x="454" y="2450"/>
                </a:cubicBezTo>
                <a:cubicBezTo>
                  <a:pt x="450" y="2450"/>
                  <a:pt x="449" y="2453"/>
                  <a:pt x="447" y="2454"/>
                </a:cubicBezTo>
                <a:cubicBezTo>
                  <a:pt x="445" y="2452"/>
                  <a:pt x="446" y="2450"/>
                  <a:pt x="443" y="2450"/>
                </a:cubicBezTo>
                <a:cubicBezTo>
                  <a:pt x="440" y="2449"/>
                  <a:pt x="440" y="2452"/>
                  <a:pt x="439" y="2454"/>
                </a:cubicBezTo>
                <a:cubicBezTo>
                  <a:pt x="440" y="2456"/>
                  <a:pt x="445" y="2454"/>
                  <a:pt x="446" y="2457"/>
                </a:cubicBezTo>
                <a:cubicBezTo>
                  <a:pt x="443" y="2460"/>
                  <a:pt x="444" y="2464"/>
                  <a:pt x="444" y="2469"/>
                </a:cubicBezTo>
                <a:cubicBezTo>
                  <a:pt x="441" y="2472"/>
                  <a:pt x="437" y="2471"/>
                  <a:pt x="432" y="2470"/>
                </a:cubicBezTo>
                <a:cubicBezTo>
                  <a:pt x="436" y="2474"/>
                  <a:pt x="435" y="2482"/>
                  <a:pt x="436" y="2486"/>
                </a:cubicBezTo>
                <a:cubicBezTo>
                  <a:pt x="433" y="2481"/>
                  <a:pt x="428" y="2476"/>
                  <a:pt x="423" y="2474"/>
                </a:cubicBezTo>
                <a:cubicBezTo>
                  <a:pt x="421" y="2474"/>
                  <a:pt x="424" y="2478"/>
                  <a:pt x="420" y="2477"/>
                </a:cubicBezTo>
                <a:cubicBezTo>
                  <a:pt x="411" y="2474"/>
                  <a:pt x="410" y="2457"/>
                  <a:pt x="402" y="2457"/>
                </a:cubicBezTo>
                <a:cubicBezTo>
                  <a:pt x="400" y="2460"/>
                  <a:pt x="408" y="2464"/>
                  <a:pt x="405" y="2468"/>
                </a:cubicBezTo>
                <a:cubicBezTo>
                  <a:pt x="402" y="2466"/>
                  <a:pt x="398" y="2462"/>
                  <a:pt x="401" y="2457"/>
                </a:cubicBezTo>
                <a:cubicBezTo>
                  <a:pt x="397" y="2456"/>
                  <a:pt x="397" y="2453"/>
                  <a:pt x="399" y="2450"/>
                </a:cubicBezTo>
                <a:cubicBezTo>
                  <a:pt x="396" y="2451"/>
                  <a:pt x="397" y="2449"/>
                  <a:pt x="394" y="2449"/>
                </a:cubicBezTo>
                <a:cubicBezTo>
                  <a:pt x="393" y="2450"/>
                  <a:pt x="393" y="2452"/>
                  <a:pt x="392" y="2453"/>
                </a:cubicBezTo>
                <a:lnTo>
                  <a:pt x="392" y="2457"/>
                </a:lnTo>
                <a:lnTo>
                  <a:pt x="392" y="2456"/>
                </a:lnTo>
                <a:cubicBezTo>
                  <a:pt x="391" y="2454"/>
                  <a:pt x="390" y="2453"/>
                  <a:pt x="388" y="2452"/>
                </a:cubicBezTo>
                <a:cubicBezTo>
                  <a:pt x="388" y="2455"/>
                  <a:pt x="385" y="2456"/>
                  <a:pt x="385" y="2459"/>
                </a:cubicBezTo>
                <a:cubicBezTo>
                  <a:pt x="388" y="2458"/>
                  <a:pt x="389" y="2459"/>
                  <a:pt x="391" y="2458"/>
                </a:cubicBezTo>
                <a:lnTo>
                  <a:pt x="391" y="2458"/>
                </a:lnTo>
                <a:lnTo>
                  <a:pt x="391" y="2458"/>
                </a:lnTo>
                <a:cubicBezTo>
                  <a:pt x="390" y="2462"/>
                  <a:pt x="390" y="2465"/>
                  <a:pt x="388" y="2467"/>
                </a:cubicBezTo>
                <a:cubicBezTo>
                  <a:pt x="389" y="2469"/>
                  <a:pt x="395" y="2473"/>
                  <a:pt x="391" y="2476"/>
                </a:cubicBezTo>
                <a:cubicBezTo>
                  <a:pt x="386" y="2473"/>
                  <a:pt x="382" y="2471"/>
                  <a:pt x="381" y="2465"/>
                </a:cubicBezTo>
                <a:cubicBezTo>
                  <a:pt x="379" y="2455"/>
                  <a:pt x="395" y="2448"/>
                  <a:pt x="380" y="2442"/>
                </a:cubicBezTo>
                <a:cubicBezTo>
                  <a:pt x="379" y="2442"/>
                  <a:pt x="378" y="2444"/>
                  <a:pt x="375" y="2443"/>
                </a:cubicBezTo>
                <a:cubicBezTo>
                  <a:pt x="370" y="2442"/>
                  <a:pt x="357" y="2438"/>
                  <a:pt x="359" y="2454"/>
                </a:cubicBezTo>
                <a:cubicBezTo>
                  <a:pt x="361" y="2455"/>
                  <a:pt x="363" y="2457"/>
                  <a:pt x="364" y="2460"/>
                </a:cubicBezTo>
                <a:cubicBezTo>
                  <a:pt x="366" y="2466"/>
                  <a:pt x="363" y="2472"/>
                  <a:pt x="357" y="2473"/>
                </a:cubicBezTo>
                <a:cubicBezTo>
                  <a:pt x="357" y="2465"/>
                  <a:pt x="352" y="2468"/>
                  <a:pt x="348" y="2471"/>
                </a:cubicBezTo>
                <a:cubicBezTo>
                  <a:pt x="349" y="2465"/>
                  <a:pt x="348" y="2462"/>
                  <a:pt x="353" y="2459"/>
                </a:cubicBezTo>
                <a:cubicBezTo>
                  <a:pt x="347" y="2461"/>
                  <a:pt x="345" y="2455"/>
                  <a:pt x="343" y="2460"/>
                </a:cubicBezTo>
                <a:cubicBezTo>
                  <a:pt x="347" y="2460"/>
                  <a:pt x="344" y="2463"/>
                  <a:pt x="345" y="2465"/>
                </a:cubicBezTo>
                <a:cubicBezTo>
                  <a:pt x="339" y="2466"/>
                  <a:pt x="339" y="2462"/>
                  <a:pt x="334" y="2464"/>
                </a:cubicBezTo>
                <a:lnTo>
                  <a:pt x="334" y="2457"/>
                </a:lnTo>
                <a:cubicBezTo>
                  <a:pt x="331" y="2459"/>
                  <a:pt x="327" y="2458"/>
                  <a:pt x="327" y="2454"/>
                </a:cubicBezTo>
                <a:cubicBezTo>
                  <a:pt x="329" y="2452"/>
                  <a:pt x="331" y="2451"/>
                  <a:pt x="331" y="2448"/>
                </a:cubicBezTo>
                <a:cubicBezTo>
                  <a:pt x="328" y="2447"/>
                  <a:pt x="325" y="2447"/>
                  <a:pt x="322" y="2448"/>
                </a:cubicBezTo>
                <a:cubicBezTo>
                  <a:pt x="325" y="2444"/>
                  <a:pt x="321" y="2445"/>
                  <a:pt x="319" y="2444"/>
                </a:cubicBezTo>
                <a:cubicBezTo>
                  <a:pt x="320" y="2442"/>
                  <a:pt x="320" y="2440"/>
                  <a:pt x="320" y="2438"/>
                </a:cubicBezTo>
                <a:cubicBezTo>
                  <a:pt x="314" y="2433"/>
                  <a:pt x="304" y="2433"/>
                  <a:pt x="300" y="2430"/>
                </a:cubicBezTo>
                <a:cubicBezTo>
                  <a:pt x="299" y="2434"/>
                  <a:pt x="304" y="2432"/>
                  <a:pt x="303" y="2437"/>
                </a:cubicBezTo>
                <a:cubicBezTo>
                  <a:pt x="300" y="2436"/>
                  <a:pt x="297" y="2433"/>
                  <a:pt x="294" y="2436"/>
                </a:cubicBezTo>
                <a:cubicBezTo>
                  <a:pt x="293" y="2441"/>
                  <a:pt x="302" y="2439"/>
                  <a:pt x="304" y="2437"/>
                </a:cubicBezTo>
                <a:cubicBezTo>
                  <a:pt x="305" y="2441"/>
                  <a:pt x="309" y="2440"/>
                  <a:pt x="311" y="2443"/>
                </a:cubicBezTo>
                <a:cubicBezTo>
                  <a:pt x="308" y="2444"/>
                  <a:pt x="308" y="2450"/>
                  <a:pt x="304" y="2451"/>
                </a:cubicBezTo>
                <a:cubicBezTo>
                  <a:pt x="301" y="2447"/>
                  <a:pt x="306" y="2447"/>
                  <a:pt x="306" y="2444"/>
                </a:cubicBezTo>
                <a:cubicBezTo>
                  <a:pt x="304" y="2443"/>
                  <a:pt x="302" y="2442"/>
                  <a:pt x="299" y="2442"/>
                </a:cubicBezTo>
                <a:cubicBezTo>
                  <a:pt x="298" y="2446"/>
                  <a:pt x="295" y="2449"/>
                  <a:pt x="291" y="2451"/>
                </a:cubicBezTo>
                <a:cubicBezTo>
                  <a:pt x="291" y="2447"/>
                  <a:pt x="290" y="2445"/>
                  <a:pt x="287" y="2445"/>
                </a:cubicBezTo>
                <a:cubicBezTo>
                  <a:pt x="286" y="2447"/>
                  <a:pt x="286" y="2450"/>
                  <a:pt x="286" y="2452"/>
                </a:cubicBezTo>
                <a:cubicBezTo>
                  <a:pt x="293" y="2452"/>
                  <a:pt x="291" y="2459"/>
                  <a:pt x="296" y="2459"/>
                </a:cubicBezTo>
                <a:cubicBezTo>
                  <a:pt x="294" y="2462"/>
                  <a:pt x="291" y="2459"/>
                  <a:pt x="288" y="2462"/>
                </a:cubicBezTo>
                <a:cubicBezTo>
                  <a:pt x="285" y="2458"/>
                  <a:pt x="278" y="2454"/>
                  <a:pt x="283" y="2448"/>
                </a:cubicBezTo>
                <a:cubicBezTo>
                  <a:pt x="278" y="2449"/>
                  <a:pt x="279" y="2456"/>
                  <a:pt x="281" y="2459"/>
                </a:cubicBezTo>
                <a:cubicBezTo>
                  <a:pt x="279" y="2459"/>
                  <a:pt x="279" y="2461"/>
                  <a:pt x="278" y="2461"/>
                </a:cubicBezTo>
                <a:cubicBezTo>
                  <a:pt x="275" y="2458"/>
                  <a:pt x="268" y="2458"/>
                  <a:pt x="266" y="2454"/>
                </a:cubicBezTo>
                <a:cubicBezTo>
                  <a:pt x="270" y="2454"/>
                  <a:pt x="270" y="2456"/>
                  <a:pt x="273" y="2454"/>
                </a:cubicBezTo>
                <a:cubicBezTo>
                  <a:pt x="273" y="2451"/>
                  <a:pt x="274" y="2448"/>
                  <a:pt x="279" y="2449"/>
                </a:cubicBezTo>
                <a:cubicBezTo>
                  <a:pt x="279" y="2444"/>
                  <a:pt x="275" y="2443"/>
                  <a:pt x="273" y="2439"/>
                </a:cubicBezTo>
                <a:cubicBezTo>
                  <a:pt x="272" y="2445"/>
                  <a:pt x="274" y="2444"/>
                  <a:pt x="274" y="2449"/>
                </a:cubicBezTo>
                <a:cubicBezTo>
                  <a:pt x="270" y="2448"/>
                  <a:pt x="271" y="2449"/>
                  <a:pt x="267" y="2450"/>
                </a:cubicBezTo>
                <a:cubicBezTo>
                  <a:pt x="263" y="2446"/>
                  <a:pt x="258" y="2445"/>
                  <a:pt x="253" y="2446"/>
                </a:cubicBezTo>
                <a:cubicBezTo>
                  <a:pt x="253" y="2442"/>
                  <a:pt x="250" y="2440"/>
                  <a:pt x="251" y="2435"/>
                </a:cubicBezTo>
                <a:cubicBezTo>
                  <a:pt x="254" y="2435"/>
                  <a:pt x="255" y="2431"/>
                  <a:pt x="258" y="2431"/>
                </a:cubicBezTo>
                <a:cubicBezTo>
                  <a:pt x="261" y="2433"/>
                  <a:pt x="262" y="2438"/>
                  <a:pt x="264" y="2441"/>
                </a:cubicBezTo>
                <a:cubicBezTo>
                  <a:pt x="264" y="2438"/>
                  <a:pt x="266" y="2436"/>
                  <a:pt x="266" y="2433"/>
                </a:cubicBezTo>
                <a:cubicBezTo>
                  <a:pt x="261" y="2433"/>
                  <a:pt x="263" y="2428"/>
                  <a:pt x="258" y="2428"/>
                </a:cubicBezTo>
                <a:cubicBezTo>
                  <a:pt x="258" y="2428"/>
                  <a:pt x="258" y="2428"/>
                  <a:pt x="258" y="2428"/>
                </a:cubicBezTo>
                <a:cubicBezTo>
                  <a:pt x="254" y="2432"/>
                  <a:pt x="248" y="2432"/>
                  <a:pt x="244" y="2428"/>
                </a:cubicBezTo>
                <a:cubicBezTo>
                  <a:pt x="243" y="2431"/>
                  <a:pt x="243" y="2436"/>
                  <a:pt x="239" y="2435"/>
                </a:cubicBezTo>
                <a:cubicBezTo>
                  <a:pt x="239" y="2431"/>
                  <a:pt x="237" y="2428"/>
                  <a:pt x="234" y="2426"/>
                </a:cubicBezTo>
                <a:cubicBezTo>
                  <a:pt x="234" y="2425"/>
                  <a:pt x="234" y="2423"/>
                  <a:pt x="233" y="2423"/>
                </a:cubicBezTo>
                <a:cubicBezTo>
                  <a:pt x="232" y="2426"/>
                  <a:pt x="234" y="2432"/>
                  <a:pt x="229" y="2432"/>
                </a:cubicBezTo>
                <a:cubicBezTo>
                  <a:pt x="229" y="2439"/>
                  <a:pt x="228" y="2447"/>
                  <a:pt x="225" y="2454"/>
                </a:cubicBezTo>
                <a:cubicBezTo>
                  <a:pt x="222" y="2452"/>
                  <a:pt x="221" y="2454"/>
                  <a:pt x="218" y="2452"/>
                </a:cubicBezTo>
                <a:cubicBezTo>
                  <a:pt x="221" y="2451"/>
                  <a:pt x="221" y="2449"/>
                  <a:pt x="225" y="2450"/>
                </a:cubicBezTo>
                <a:cubicBezTo>
                  <a:pt x="225" y="2446"/>
                  <a:pt x="223" y="2445"/>
                  <a:pt x="223" y="2443"/>
                </a:cubicBezTo>
                <a:cubicBezTo>
                  <a:pt x="219" y="2445"/>
                  <a:pt x="217" y="2448"/>
                  <a:pt x="213" y="2449"/>
                </a:cubicBezTo>
                <a:cubicBezTo>
                  <a:pt x="214" y="2447"/>
                  <a:pt x="211" y="2448"/>
                  <a:pt x="211" y="2446"/>
                </a:cubicBezTo>
                <a:cubicBezTo>
                  <a:pt x="212" y="2445"/>
                  <a:pt x="214" y="2446"/>
                  <a:pt x="214" y="2443"/>
                </a:cubicBezTo>
                <a:cubicBezTo>
                  <a:pt x="212" y="2442"/>
                  <a:pt x="213" y="2439"/>
                  <a:pt x="210" y="2439"/>
                </a:cubicBezTo>
                <a:cubicBezTo>
                  <a:pt x="207" y="2442"/>
                  <a:pt x="212" y="2445"/>
                  <a:pt x="210" y="2447"/>
                </a:cubicBezTo>
                <a:cubicBezTo>
                  <a:pt x="207" y="2447"/>
                  <a:pt x="204" y="2444"/>
                  <a:pt x="205" y="2440"/>
                </a:cubicBezTo>
                <a:cubicBezTo>
                  <a:pt x="211" y="2440"/>
                  <a:pt x="209" y="2430"/>
                  <a:pt x="206" y="2427"/>
                </a:cubicBezTo>
                <a:cubicBezTo>
                  <a:pt x="211" y="2428"/>
                  <a:pt x="217" y="2428"/>
                  <a:pt x="222" y="2428"/>
                </a:cubicBezTo>
                <a:cubicBezTo>
                  <a:pt x="223" y="2422"/>
                  <a:pt x="216" y="2423"/>
                  <a:pt x="214" y="2420"/>
                </a:cubicBezTo>
                <a:cubicBezTo>
                  <a:pt x="210" y="2425"/>
                  <a:pt x="206" y="2420"/>
                  <a:pt x="202" y="2421"/>
                </a:cubicBezTo>
                <a:cubicBezTo>
                  <a:pt x="205" y="2422"/>
                  <a:pt x="202" y="2427"/>
                  <a:pt x="200" y="2424"/>
                </a:cubicBezTo>
                <a:cubicBezTo>
                  <a:pt x="200" y="2426"/>
                  <a:pt x="203" y="2429"/>
                  <a:pt x="200" y="2429"/>
                </a:cubicBezTo>
                <a:cubicBezTo>
                  <a:pt x="198" y="2427"/>
                  <a:pt x="194" y="2429"/>
                  <a:pt x="193" y="2430"/>
                </a:cubicBezTo>
                <a:cubicBezTo>
                  <a:pt x="193" y="2427"/>
                  <a:pt x="190" y="2427"/>
                  <a:pt x="188" y="2426"/>
                </a:cubicBezTo>
                <a:cubicBezTo>
                  <a:pt x="187" y="2427"/>
                  <a:pt x="187" y="2429"/>
                  <a:pt x="187" y="2431"/>
                </a:cubicBezTo>
                <a:cubicBezTo>
                  <a:pt x="182" y="2431"/>
                  <a:pt x="177" y="2431"/>
                  <a:pt x="172" y="2433"/>
                </a:cubicBezTo>
                <a:cubicBezTo>
                  <a:pt x="173" y="2427"/>
                  <a:pt x="171" y="2424"/>
                  <a:pt x="171" y="2419"/>
                </a:cubicBezTo>
                <a:cubicBezTo>
                  <a:pt x="170" y="2419"/>
                  <a:pt x="169" y="2418"/>
                  <a:pt x="168" y="2418"/>
                </a:cubicBezTo>
                <a:cubicBezTo>
                  <a:pt x="162" y="2424"/>
                  <a:pt x="171" y="2439"/>
                  <a:pt x="159" y="2441"/>
                </a:cubicBezTo>
                <a:cubicBezTo>
                  <a:pt x="161" y="2436"/>
                  <a:pt x="158" y="2437"/>
                  <a:pt x="158" y="2433"/>
                </a:cubicBezTo>
                <a:cubicBezTo>
                  <a:pt x="159" y="2430"/>
                  <a:pt x="164" y="2432"/>
                  <a:pt x="164" y="2427"/>
                </a:cubicBezTo>
                <a:cubicBezTo>
                  <a:pt x="158" y="2429"/>
                  <a:pt x="157" y="2426"/>
                  <a:pt x="155" y="2423"/>
                </a:cubicBezTo>
                <a:cubicBezTo>
                  <a:pt x="154" y="2419"/>
                  <a:pt x="157" y="2419"/>
                  <a:pt x="156" y="2416"/>
                </a:cubicBezTo>
                <a:cubicBezTo>
                  <a:pt x="153" y="2417"/>
                  <a:pt x="154" y="2414"/>
                  <a:pt x="152" y="2414"/>
                </a:cubicBezTo>
                <a:cubicBezTo>
                  <a:pt x="151" y="2417"/>
                  <a:pt x="147" y="2416"/>
                  <a:pt x="147" y="2419"/>
                </a:cubicBezTo>
                <a:cubicBezTo>
                  <a:pt x="149" y="2420"/>
                  <a:pt x="147" y="2425"/>
                  <a:pt x="146" y="2426"/>
                </a:cubicBezTo>
                <a:cubicBezTo>
                  <a:pt x="135" y="2425"/>
                  <a:pt x="148" y="2413"/>
                  <a:pt x="139" y="2410"/>
                </a:cubicBezTo>
                <a:cubicBezTo>
                  <a:pt x="139" y="2414"/>
                  <a:pt x="138" y="2417"/>
                  <a:pt x="135" y="2416"/>
                </a:cubicBezTo>
                <a:cubicBezTo>
                  <a:pt x="134" y="2420"/>
                  <a:pt x="137" y="2419"/>
                  <a:pt x="137" y="2422"/>
                </a:cubicBezTo>
                <a:cubicBezTo>
                  <a:pt x="133" y="2422"/>
                  <a:pt x="137" y="2425"/>
                  <a:pt x="136" y="2428"/>
                </a:cubicBezTo>
                <a:cubicBezTo>
                  <a:pt x="134" y="2430"/>
                  <a:pt x="133" y="2426"/>
                  <a:pt x="130" y="2429"/>
                </a:cubicBezTo>
                <a:cubicBezTo>
                  <a:pt x="130" y="2432"/>
                  <a:pt x="131" y="2434"/>
                  <a:pt x="133" y="2436"/>
                </a:cubicBezTo>
                <a:cubicBezTo>
                  <a:pt x="134" y="2434"/>
                  <a:pt x="132" y="2430"/>
                  <a:pt x="134" y="2430"/>
                </a:cubicBezTo>
                <a:cubicBezTo>
                  <a:pt x="135" y="2432"/>
                  <a:pt x="137" y="2432"/>
                  <a:pt x="136" y="2435"/>
                </a:cubicBezTo>
                <a:cubicBezTo>
                  <a:pt x="130" y="2438"/>
                  <a:pt x="134" y="2442"/>
                  <a:pt x="131" y="2446"/>
                </a:cubicBezTo>
                <a:cubicBezTo>
                  <a:pt x="131" y="2443"/>
                  <a:pt x="128" y="2442"/>
                  <a:pt x="126" y="2440"/>
                </a:cubicBezTo>
                <a:cubicBezTo>
                  <a:pt x="126" y="2431"/>
                  <a:pt x="127" y="2422"/>
                  <a:pt x="129" y="2413"/>
                </a:cubicBezTo>
                <a:cubicBezTo>
                  <a:pt x="121" y="2418"/>
                  <a:pt x="113" y="2420"/>
                  <a:pt x="110" y="2426"/>
                </a:cubicBezTo>
                <a:cubicBezTo>
                  <a:pt x="112" y="2418"/>
                  <a:pt x="104" y="2419"/>
                  <a:pt x="101" y="2416"/>
                </a:cubicBezTo>
                <a:cubicBezTo>
                  <a:pt x="99" y="2416"/>
                  <a:pt x="99" y="2420"/>
                  <a:pt x="96" y="2419"/>
                </a:cubicBezTo>
                <a:cubicBezTo>
                  <a:pt x="95" y="2417"/>
                  <a:pt x="90" y="2419"/>
                  <a:pt x="90" y="2416"/>
                </a:cubicBezTo>
                <a:cubicBezTo>
                  <a:pt x="88" y="2409"/>
                  <a:pt x="94" y="2408"/>
                  <a:pt x="91" y="2404"/>
                </a:cubicBezTo>
                <a:cubicBezTo>
                  <a:pt x="85" y="2403"/>
                  <a:pt x="86" y="2410"/>
                  <a:pt x="81" y="2411"/>
                </a:cubicBezTo>
                <a:cubicBezTo>
                  <a:pt x="78" y="2409"/>
                  <a:pt x="76" y="2403"/>
                  <a:pt x="73" y="2405"/>
                </a:cubicBezTo>
                <a:cubicBezTo>
                  <a:pt x="69" y="2405"/>
                  <a:pt x="75" y="2409"/>
                  <a:pt x="72" y="2409"/>
                </a:cubicBezTo>
                <a:cubicBezTo>
                  <a:pt x="71" y="2409"/>
                  <a:pt x="70" y="2409"/>
                  <a:pt x="69" y="2409"/>
                </a:cubicBezTo>
                <a:cubicBezTo>
                  <a:pt x="69" y="2403"/>
                  <a:pt x="60" y="2403"/>
                  <a:pt x="56" y="2404"/>
                </a:cubicBezTo>
                <a:cubicBezTo>
                  <a:pt x="44" y="2405"/>
                  <a:pt x="42" y="2417"/>
                  <a:pt x="48" y="2427"/>
                </a:cubicBezTo>
                <a:cubicBezTo>
                  <a:pt x="44" y="2426"/>
                  <a:pt x="46" y="2433"/>
                  <a:pt x="44" y="2437"/>
                </a:cubicBezTo>
                <a:cubicBezTo>
                  <a:pt x="44" y="2439"/>
                  <a:pt x="48" y="2438"/>
                  <a:pt x="48" y="2440"/>
                </a:cubicBezTo>
                <a:cubicBezTo>
                  <a:pt x="42" y="2443"/>
                  <a:pt x="47" y="2452"/>
                  <a:pt x="44" y="2459"/>
                </a:cubicBezTo>
                <a:cubicBezTo>
                  <a:pt x="47" y="2460"/>
                  <a:pt x="49" y="2463"/>
                  <a:pt x="49" y="2467"/>
                </a:cubicBezTo>
                <a:cubicBezTo>
                  <a:pt x="49" y="2468"/>
                  <a:pt x="48" y="2469"/>
                  <a:pt x="48" y="2470"/>
                </a:cubicBezTo>
                <a:cubicBezTo>
                  <a:pt x="47" y="2469"/>
                  <a:pt x="47" y="2467"/>
                  <a:pt x="44" y="2467"/>
                </a:cubicBezTo>
                <a:cubicBezTo>
                  <a:pt x="45" y="2453"/>
                  <a:pt x="41" y="2440"/>
                  <a:pt x="42" y="2428"/>
                </a:cubicBezTo>
                <a:cubicBezTo>
                  <a:pt x="38" y="2420"/>
                  <a:pt x="37" y="2411"/>
                  <a:pt x="39" y="2403"/>
                </a:cubicBezTo>
                <a:cubicBezTo>
                  <a:pt x="39" y="2400"/>
                  <a:pt x="36" y="2402"/>
                  <a:pt x="35" y="2400"/>
                </a:cubicBezTo>
                <a:cubicBezTo>
                  <a:pt x="34" y="2396"/>
                  <a:pt x="38" y="2395"/>
                  <a:pt x="39" y="2392"/>
                </a:cubicBezTo>
                <a:cubicBezTo>
                  <a:pt x="38" y="2389"/>
                  <a:pt x="35" y="2388"/>
                  <a:pt x="34" y="2386"/>
                </a:cubicBezTo>
                <a:cubicBezTo>
                  <a:pt x="35" y="2386"/>
                  <a:pt x="35" y="2385"/>
                  <a:pt x="36" y="2384"/>
                </a:cubicBezTo>
                <a:cubicBezTo>
                  <a:pt x="37" y="2381"/>
                  <a:pt x="36" y="2376"/>
                  <a:pt x="33" y="2374"/>
                </a:cubicBezTo>
                <a:cubicBezTo>
                  <a:pt x="35" y="2371"/>
                  <a:pt x="40" y="2371"/>
                  <a:pt x="39" y="2365"/>
                </a:cubicBezTo>
                <a:cubicBezTo>
                  <a:pt x="39" y="2362"/>
                  <a:pt x="35" y="2364"/>
                  <a:pt x="34" y="2362"/>
                </a:cubicBezTo>
                <a:cubicBezTo>
                  <a:pt x="35" y="2356"/>
                  <a:pt x="33" y="2349"/>
                  <a:pt x="30" y="2344"/>
                </a:cubicBezTo>
                <a:cubicBezTo>
                  <a:pt x="35" y="2335"/>
                  <a:pt x="27" y="2324"/>
                  <a:pt x="32" y="2315"/>
                </a:cubicBezTo>
                <a:cubicBezTo>
                  <a:pt x="29" y="2313"/>
                  <a:pt x="30" y="2308"/>
                  <a:pt x="26" y="2307"/>
                </a:cubicBezTo>
                <a:cubicBezTo>
                  <a:pt x="27" y="2304"/>
                  <a:pt x="31" y="2305"/>
                  <a:pt x="33" y="2303"/>
                </a:cubicBezTo>
                <a:cubicBezTo>
                  <a:pt x="30" y="2297"/>
                  <a:pt x="36" y="2298"/>
                  <a:pt x="35" y="2292"/>
                </a:cubicBezTo>
                <a:cubicBezTo>
                  <a:pt x="27" y="2294"/>
                  <a:pt x="25" y="2283"/>
                  <a:pt x="27" y="2274"/>
                </a:cubicBezTo>
                <a:cubicBezTo>
                  <a:pt x="27" y="2272"/>
                  <a:pt x="23" y="2272"/>
                  <a:pt x="22" y="2269"/>
                </a:cubicBezTo>
                <a:cubicBezTo>
                  <a:pt x="30" y="2255"/>
                  <a:pt x="31" y="2238"/>
                  <a:pt x="26" y="2223"/>
                </a:cubicBezTo>
                <a:cubicBezTo>
                  <a:pt x="24" y="2224"/>
                  <a:pt x="23" y="2220"/>
                  <a:pt x="22" y="2223"/>
                </a:cubicBezTo>
                <a:cubicBezTo>
                  <a:pt x="23" y="2206"/>
                  <a:pt x="17" y="2190"/>
                  <a:pt x="21" y="2176"/>
                </a:cubicBezTo>
                <a:cubicBezTo>
                  <a:pt x="19" y="2171"/>
                  <a:pt x="14" y="2177"/>
                  <a:pt x="12" y="2172"/>
                </a:cubicBezTo>
                <a:cubicBezTo>
                  <a:pt x="11" y="2167"/>
                  <a:pt x="18" y="2169"/>
                  <a:pt x="20" y="2166"/>
                </a:cubicBezTo>
                <a:cubicBezTo>
                  <a:pt x="19" y="2161"/>
                  <a:pt x="15" y="2167"/>
                  <a:pt x="13" y="2163"/>
                </a:cubicBezTo>
                <a:cubicBezTo>
                  <a:pt x="11" y="2162"/>
                  <a:pt x="13" y="2157"/>
                  <a:pt x="14" y="2154"/>
                </a:cubicBezTo>
                <a:lnTo>
                  <a:pt x="18" y="2154"/>
                </a:lnTo>
                <a:cubicBezTo>
                  <a:pt x="18" y="2150"/>
                  <a:pt x="15" y="2149"/>
                  <a:pt x="18" y="2147"/>
                </a:cubicBezTo>
                <a:cubicBezTo>
                  <a:pt x="16" y="2143"/>
                  <a:pt x="12" y="2146"/>
                  <a:pt x="8" y="2146"/>
                </a:cubicBezTo>
                <a:cubicBezTo>
                  <a:pt x="6" y="2143"/>
                  <a:pt x="9" y="2140"/>
                  <a:pt x="9" y="2137"/>
                </a:cubicBezTo>
                <a:cubicBezTo>
                  <a:pt x="11" y="2138"/>
                  <a:pt x="12" y="2139"/>
                  <a:pt x="13" y="2140"/>
                </a:cubicBezTo>
                <a:cubicBezTo>
                  <a:pt x="14" y="2135"/>
                  <a:pt x="17" y="2126"/>
                  <a:pt x="17" y="2118"/>
                </a:cubicBezTo>
                <a:cubicBezTo>
                  <a:pt x="16" y="2116"/>
                  <a:pt x="14" y="2116"/>
                  <a:pt x="13" y="2113"/>
                </a:cubicBezTo>
                <a:cubicBezTo>
                  <a:pt x="11" y="2105"/>
                  <a:pt x="20" y="2107"/>
                  <a:pt x="20" y="2099"/>
                </a:cubicBezTo>
                <a:cubicBezTo>
                  <a:pt x="28" y="2101"/>
                  <a:pt x="38" y="2095"/>
                  <a:pt x="31" y="2089"/>
                </a:cubicBezTo>
                <a:cubicBezTo>
                  <a:pt x="24" y="2093"/>
                  <a:pt x="19" y="2103"/>
                  <a:pt x="8" y="2099"/>
                </a:cubicBezTo>
                <a:cubicBezTo>
                  <a:pt x="8" y="2097"/>
                  <a:pt x="12" y="2097"/>
                  <a:pt x="12" y="2096"/>
                </a:cubicBezTo>
                <a:cubicBezTo>
                  <a:pt x="12" y="2094"/>
                  <a:pt x="10" y="2094"/>
                  <a:pt x="10" y="2093"/>
                </a:cubicBezTo>
                <a:cubicBezTo>
                  <a:pt x="9" y="2094"/>
                  <a:pt x="8" y="2095"/>
                  <a:pt x="8" y="2096"/>
                </a:cubicBezTo>
                <a:cubicBezTo>
                  <a:pt x="5" y="2095"/>
                  <a:pt x="5" y="2092"/>
                  <a:pt x="0" y="2093"/>
                </a:cubicBezTo>
                <a:cubicBezTo>
                  <a:pt x="5" y="2090"/>
                  <a:pt x="11" y="2086"/>
                  <a:pt x="15" y="2082"/>
                </a:cubicBezTo>
                <a:cubicBezTo>
                  <a:pt x="12" y="2079"/>
                  <a:pt x="11" y="2073"/>
                  <a:pt x="5" y="2073"/>
                </a:cubicBezTo>
                <a:cubicBezTo>
                  <a:pt x="6" y="2069"/>
                  <a:pt x="12" y="2071"/>
                  <a:pt x="10" y="2063"/>
                </a:cubicBezTo>
                <a:cubicBezTo>
                  <a:pt x="15" y="2060"/>
                  <a:pt x="20" y="2055"/>
                  <a:pt x="25" y="2051"/>
                </a:cubicBezTo>
                <a:cubicBezTo>
                  <a:pt x="18" y="2044"/>
                  <a:pt x="24" y="2038"/>
                  <a:pt x="28" y="2030"/>
                </a:cubicBezTo>
                <a:cubicBezTo>
                  <a:pt x="28" y="2026"/>
                  <a:pt x="25" y="2026"/>
                  <a:pt x="22" y="2026"/>
                </a:cubicBezTo>
                <a:cubicBezTo>
                  <a:pt x="17" y="2030"/>
                  <a:pt x="17" y="2037"/>
                  <a:pt x="12" y="2040"/>
                </a:cubicBezTo>
                <a:cubicBezTo>
                  <a:pt x="11" y="2046"/>
                  <a:pt x="15" y="2046"/>
                  <a:pt x="13" y="2050"/>
                </a:cubicBezTo>
                <a:cubicBezTo>
                  <a:pt x="9" y="2049"/>
                  <a:pt x="11" y="2042"/>
                  <a:pt x="6" y="2043"/>
                </a:cubicBezTo>
                <a:cubicBezTo>
                  <a:pt x="8" y="2039"/>
                  <a:pt x="7" y="2037"/>
                  <a:pt x="6" y="2032"/>
                </a:cubicBezTo>
                <a:cubicBezTo>
                  <a:pt x="9" y="2029"/>
                  <a:pt x="12" y="2030"/>
                  <a:pt x="13" y="2025"/>
                </a:cubicBezTo>
                <a:cubicBezTo>
                  <a:pt x="14" y="2020"/>
                  <a:pt x="7" y="2023"/>
                  <a:pt x="8" y="2018"/>
                </a:cubicBezTo>
                <a:cubicBezTo>
                  <a:pt x="12" y="2016"/>
                  <a:pt x="16" y="2015"/>
                  <a:pt x="21" y="2014"/>
                </a:cubicBezTo>
                <a:cubicBezTo>
                  <a:pt x="20" y="2003"/>
                  <a:pt x="26" y="1992"/>
                  <a:pt x="18" y="1989"/>
                </a:cubicBezTo>
                <a:cubicBezTo>
                  <a:pt x="17" y="1984"/>
                  <a:pt x="21" y="1983"/>
                  <a:pt x="23" y="1980"/>
                </a:cubicBezTo>
                <a:cubicBezTo>
                  <a:pt x="21" y="1974"/>
                  <a:pt x="20" y="1961"/>
                  <a:pt x="26" y="1956"/>
                </a:cubicBezTo>
                <a:cubicBezTo>
                  <a:pt x="23" y="1953"/>
                  <a:pt x="25" y="1943"/>
                  <a:pt x="17" y="1944"/>
                </a:cubicBezTo>
                <a:cubicBezTo>
                  <a:pt x="18" y="1941"/>
                  <a:pt x="20" y="1934"/>
                  <a:pt x="16" y="1932"/>
                </a:cubicBezTo>
                <a:cubicBezTo>
                  <a:pt x="18" y="1930"/>
                  <a:pt x="22" y="1931"/>
                  <a:pt x="22" y="1927"/>
                </a:cubicBezTo>
                <a:cubicBezTo>
                  <a:pt x="23" y="1922"/>
                  <a:pt x="16" y="1924"/>
                  <a:pt x="15" y="1920"/>
                </a:cubicBezTo>
                <a:cubicBezTo>
                  <a:pt x="17" y="1914"/>
                  <a:pt x="27" y="1903"/>
                  <a:pt x="17" y="1898"/>
                </a:cubicBezTo>
                <a:cubicBezTo>
                  <a:pt x="17" y="1893"/>
                  <a:pt x="19" y="1888"/>
                  <a:pt x="23" y="1884"/>
                </a:cubicBezTo>
                <a:cubicBezTo>
                  <a:pt x="24" y="1878"/>
                  <a:pt x="19" y="1878"/>
                  <a:pt x="16" y="1875"/>
                </a:cubicBezTo>
                <a:cubicBezTo>
                  <a:pt x="17" y="1871"/>
                  <a:pt x="20" y="1870"/>
                  <a:pt x="21" y="1868"/>
                </a:cubicBezTo>
                <a:cubicBezTo>
                  <a:pt x="15" y="1858"/>
                  <a:pt x="15" y="1845"/>
                  <a:pt x="21" y="1835"/>
                </a:cubicBezTo>
                <a:cubicBezTo>
                  <a:pt x="20" y="1832"/>
                  <a:pt x="19" y="1830"/>
                  <a:pt x="17" y="1828"/>
                </a:cubicBezTo>
                <a:cubicBezTo>
                  <a:pt x="19" y="1823"/>
                  <a:pt x="22" y="1819"/>
                  <a:pt x="25" y="1815"/>
                </a:cubicBezTo>
                <a:cubicBezTo>
                  <a:pt x="22" y="1810"/>
                  <a:pt x="19" y="1805"/>
                  <a:pt x="17" y="1800"/>
                </a:cubicBezTo>
                <a:cubicBezTo>
                  <a:pt x="18" y="1795"/>
                  <a:pt x="23" y="1785"/>
                  <a:pt x="16" y="1783"/>
                </a:cubicBezTo>
                <a:cubicBezTo>
                  <a:pt x="17" y="1774"/>
                  <a:pt x="25" y="1765"/>
                  <a:pt x="19" y="1756"/>
                </a:cubicBezTo>
                <a:cubicBezTo>
                  <a:pt x="21" y="1754"/>
                  <a:pt x="24" y="1752"/>
                  <a:pt x="26" y="1749"/>
                </a:cubicBezTo>
                <a:cubicBezTo>
                  <a:pt x="25" y="1742"/>
                  <a:pt x="27" y="1740"/>
                  <a:pt x="25" y="1733"/>
                </a:cubicBezTo>
                <a:cubicBezTo>
                  <a:pt x="22" y="1734"/>
                  <a:pt x="19" y="1733"/>
                  <a:pt x="18" y="1731"/>
                </a:cubicBezTo>
                <a:cubicBezTo>
                  <a:pt x="23" y="1718"/>
                  <a:pt x="17" y="1712"/>
                  <a:pt x="19" y="1699"/>
                </a:cubicBezTo>
                <a:cubicBezTo>
                  <a:pt x="22" y="1696"/>
                  <a:pt x="26" y="1696"/>
                  <a:pt x="27" y="1693"/>
                </a:cubicBezTo>
                <a:cubicBezTo>
                  <a:pt x="23" y="1678"/>
                  <a:pt x="30" y="1672"/>
                  <a:pt x="32" y="1659"/>
                </a:cubicBezTo>
                <a:cubicBezTo>
                  <a:pt x="33" y="1656"/>
                  <a:pt x="31" y="1655"/>
                  <a:pt x="28" y="1656"/>
                </a:cubicBezTo>
                <a:cubicBezTo>
                  <a:pt x="34" y="1653"/>
                  <a:pt x="32" y="1645"/>
                  <a:pt x="28" y="1642"/>
                </a:cubicBezTo>
                <a:cubicBezTo>
                  <a:pt x="29" y="1634"/>
                  <a:pt x="35" y="1626"/>
                  <a:pt x="29" y="1621"/>
                </a:cubicBezTo>
                <a:cubicBezTo>
                  <a:pt x="28" y="1617"/>
                  <a:pt x="33" y="1619"/>
                  <a:pt x="33" y="1615"/>
                </a:cubicBezTo>
                <a:cubicBezTo>
                  <a:pt x="30" y="1599"/>
                  <a:pt x="38" y="1582"/>
                  <a:pt x="30" y="1565"/>
                </a:cubicBezTo>
                <a:cubicBezTo>
                  <a:pt x="30" y="1562"/>
                  <a:pt x="32" y="1562"/>
                  <a:pt x="32" y="1558"/>
                </a:cubicBezTo>
                <a:cubicBezTo>
                  <a:pt x="32" y="1555"/>
                  <a:pt x="30" y="1554"/>
                  <a:pt x="29" y="1552"/>
                </a:cubicBezTo>
                <a:cubicBezTo>
                  <a:pt x="29" y="1550"/>
                  <a:pt x="30" y="1547"/>
                  <a:pt x="32" y="1545"/>
                </a:cubicBezTo>
                <a:cubicBezTo>
                  <a:pt x="31" y="1542"/>
                  <a:pt x="30" y="1540"/>
                  <a:pt x="29" y="1538"/>
                </a:cubicBezTo>
                <a:cubicBezTo>
                  <a:pt x="34" y="1529"/>
                  <a:pt x="37" y="1519"/>
                  <a:pt x="38" y="1509"/>
                </a:cubicBezTo>
                <a:cubicBezTo>
                  <a:pt x="38" y="1504"/>
                  <a:pt x="33" y="1503"/>
                  <a:pt x="31" y="1500"/>
                </a:cubicBezTo>
                <a:cubicBezTo>
                  <a:pt x="33" y="1486"/>
                  <a:pt x="22" y="1457"/>
                  <a:pt x="39" y="1457"/>
                </a:cubicBezTo>
                <a:cubicBezTo>
                  <a:pt x="38" y="1449"/>
                  <a:pt x="38" y="1441"/>
                  <a:pt x="40" y="1434"/>
                </a:cubicBezTo>
                <a:cubicBezTo>
                  <a:pt x="40" y="1433"/>
                  <a:pt x="39" y="1433"/>
                  <a:pt x="39" y="1432"/>
                </a:cubicBezTo>
                <a:cubicBezTo>
                  <a:pt x="35" y="1432"/>
                  <a:pt x="31" y="1435"/>
                  <a:pt x="28" y="1433"/>
                </a:cubicBezTo>
                <a:cubicBezTo>
                  <a:pt x="29" y="1427"/>
                  <a:pt x="35" y="1427"/>
                  <a:pt x="38" y="1427"/>
                </a:cubicBezTo>
                <a:cubicBezTo>
                  <a:pt x="38" y="1421"/>
                  <a:pt x="34" y="1417"/>
                  <a:pt x="28" y="1420"/>
                </a:cubicBezTo>
                <a:cubicBezTo>
                  <a:pt x="28" y="1412"/>
                  <a:pt x="34" y="1412"/>
                  <a:pt x="35" y="1406"/>
                </a:cubicBezTo>
                <a:cubicBezTo>
                  <a:pt x="33" y="1402"/>
                  <a:pt x="32" y="1403"/>
                  <a:pt x="29" y="1403"/>
                </a:cubicBezTo>
                <a:cubicBezTo>
                  <a:pt x="28" y="1394"/>
                  <a:pt x="32" y="1388"/>
                  <a:pt x="41" y="1388"/>
                </a:cubicBezTo>
                <a:cubicBezTo>
                  <a:pt x="34" y="1380"/>
                  <a:pt x="46" y="1371"/>
                  <a:pt x="38" y="1365"/>
                </a:cubicBezTo>
                <a:cubicBezTo>
                  <a:pt x="46" y="1351"/>
                  <a:pt x="43" y="1324"/>
                  <a:pt x="38" y="1311"/>
                </a:cubicBezTo>
                <a:cubicBezTo>
                  <a:pt x="40" y="1304"/>
                  <a:pt x="43" y="1297"/>
                  <a:pt x="46" y="1291"/>
                </a:cubicBezTo>
                <a:cubicBezTo>
                  <a:pt x="47" y="1289"/>
                  <a:pt x="46" y="1287"/>
                  <a:pt x="45" y="1286"/>
                </a:cubicBezTo>
                <a:cubicBezTo>
                  <a:pt x="53" y="1277"/>
                  <a:pt x="49" y="1258"/>
                  <a:pt x="46" y="1249"/>
                </a:cubicBezTo>
                <a:cubicBezTo>
                  <a:pt x="51" y="1247"/>
                  <a:pt x="51" y="1239"/>
                  <a:pt x="48" y="1235"/>
                </a:cubicBezTo>
                <a:cubicBezTo>
                  <a:pt x="52" y="1228"/>
                  <a:pt x="57" y="1214"/>
                  <a:pt x="54" y="1205"/>
                </a:cubicBezTo>
                <a:cubicBezTo>
                  <a:pt x="54" y="1202"/>
                  <a:pt x="56" y="1200"/>
                  <a:pt x="57" y="1198"/>
                </a:cubicBezTo>
                <a:cubicBezTo>
                  <a:pt x="55" y="1187"/>
                  <a:pt x="58" y="1172"/>
                  <a:pt x="55" y="1162"/>
                </a:cubicBezTo>
                <a:cubicBezTo>
                  <a:pt x="58" y="1159"/>
                  <a:pt x="61" y="1145"/>
                  <a:pt x="55" y="1142"/>
                </a:cubicBezTo>
                <a:cubicBezTo>
                  <a:pt x="55" y="1140"/>
                  <a:pt x="56" y="1140"/>
                  <a:pt x="56" y="1138"/>
                </a:cubicBezTo>
                <a:lnTo>
                  <a:pt x="53" y="1135"/>
                </a:lnTo>
                <a:cubicBezTo>
                  <a:pt x="52" y="1131"/>
                  <a:pt x="57" y="1127"/>
                  <a:pt x="52" y="1127"/>
                </a:cubicBezTo>
                <a:cubicBezTo>
                  <a:pt x="52" y="1126"/>
                  <a:pt x="53" y="1126"/>
                  <a:pt x="54" y="1126"/>
                </a:cubicBezTo>
                <a:cubicBezTo>
                  <a:pt x="49" y="1121"/>
                  <a:pt x="49" y="1112"/>
                  <a:pt x="53" y="1106"/>
                </a:cubicBezTo>
                <a:cubicBezTo>
                  <a:pt x="52" y="1105"/>
                  <a:pt x="47" y="1106"/>
                  <a:pt x="46" y="1103"/>
                </a:cubicBezTo>
                <a:cubicBezTo>
                  <a:pt x="47" y="1095"/>
                  <a:pt x="44" y="1093"/>
                  <a:pt x="44" y="1086"/>
                </a:cubicBezTo>
                <a:cubicBezTo>
                  <a:pt x="41" y="1085"/>
                  <a:pt x="39" y="1083"/>
                  <a:pt x="39" y="1080"/>
                </a:cubicBezTo>
                <a:lnTo>
                  <a:pt x="40" y="1079"/>
                </a:lnTo>
                <a:cubicBezTo>
                  <a:pt x="40" y="1081"/>
                  <a:pt x="41" y="1084"/>
                  <a:pt x="43" y="1083"/>
                </a:cubicBezTo>
                <a:cubicBezTo>
                  <a:pt x="44" y="1082"/>
                  <a:pt x="44" y="1079"/>
                  <a:pt x="42" y="1077"/>
                </a:cubicBezTo>
                <a:cubicBezTo>
                  <a:pt x="46" y="1075"/>
                  <a:pt x="48" y="1070"/>
                  <a:pt x="49" y="1066"/>
                </a:cubicBezTo>
                <a:lnTo>
                  <a:pt x="49" y="1065"/>
                </a:lnTo>
                <a:cubicBezTo>
                  <a:pt x="56" y="1060"/>
                  <a:pt x="50" y="1053"/>
                  <a:pt x="46" y="1047"/>
                </a:cubicBezTo>
                <a:lnTo>
                  <a:pt x="46" y="1046"/>
                </a:lnTo>
                <a:cubicBezTo>
                  <a:pt x="45" y="1045"/>
                  <a:pt x="45" y="1044"/>
                  <a:pt x="44" y="1042"/>
                </a:cubicBezTo>
                <a:cubicBezTo>
                  <a:pt x="42" y="1035"/>
                  <a:pt x="46" y="1029"/>
                  <a:pt x="40" y="1027"/>
                </a:cubicBezTo>
                <a:cubicBezTo>
                  <a:pt x="40" y="1021"/>
                  <a:pt x="47" y="1022"/>
                  <a:pt x="53" y="1021"/>
                </a:cubicBezTo>
                <a:cubicBezTo>
                  <a:pt x="68" y="1014"/>
                  <a:pt x="81" y="1003"/>
                  <a:pt x="86" y="984"/>
                </a:cubicBezTo>
                <a:cubicBezTo>
                  <a:pt x="82" y="984"/>
                  <a:pt x="84" y="990"/>
                  <a:pt x="80" y="990"/>
                </a:cubicBezTo>
                <a:cubicBezTo>
                  <a:pt x="84" y="977"/>
                  <a:pt x="75" y="966"/>
                  <a:pt x="66" y="967"/>
                </a:cubicBezTo>
                <a:cubicBezTo>
                  <a:pt x="67" y="964"/>
                  <a:pt x="69" y="958"/>
                  <a:pt x="63" y="959"/>
                </a:cubicBezTo>
                <a:cubicBezTo>
                  <a:pt x="63" y="955"/>
                  <a:pt x="64" y="952"/>
                  <a:pt x="63" y="949"/>
                </a:cubicBezTo>
                <a:cubicBezTo>
                  <a:pt x="66" y="950"/>
                  <a:pt x="65" y="947"/>
                  <a:pt x="68" y="948"/>
                </a:cubicBezTo>
                <a:lnTo>
                  <a:pt x="69" y="948"/>
                </a:lnTo>
                <a:cubicBezTo>
                  <a:pt x="85" y="948"/>
                  <a:pt x="114" y="924"/>
                  <a:pt x="106" y="911"/>
                </a:cubicBezTo>
                <a:lnTo>
                  <a:pt x="106" y="910"/>
                </a:lnTo>
                <a:cubicBezTo>
                  <a:pt x="106" y="908"/>
                  <a:pt x="105" y="907"/>
                  <a:pt x="105" y="905"/>
                </a:cubicBezTo>
                <a:lnTo>
                  <a:pt x="105" y="903"/>
                </a:lnTo>
                <a:cubicBezTo>
                  <a:pt x="102" y="881"/>
                  <a:pt x="137" y="880"/>
                  <a:pt x="146" y="863"/>
                </a:cubicBezTo>
                <a:lnTo>
                  <a:pt x="146" y="863"/>
                </a:lnTo>
                <a:lnTo>
                  <a:pt x="147" y="862"/>
                </a:lnTo>
                <a:cubicBezTo>
                  <a:pt x="151" y="861"/>
                  <a:pt x="153" y="857"/>
                  <a:pt x="155" y="854"/>
                </a:cubicBezTo>
                <a:cubicBezTo>
                  <a:pt x="157" y="844"/>
                  <a:pt x="150" y="838"/>
                  <a:pt x="148" y="831"/>
                </a:cubicBezTo>
                <a:cubicBezTo>
                  <a:pt x="144" y="819"/>
                  <a:pt x="146" y="804"/>
                  <a:pt x="138" y="797"/>
                </a:cubicBezTo>
                <a:cubicBezTo>
                  <a:pt x="136" y="790"/>
                  <a:pt x="141" y="789"/>
                  <a:pt x="141" y="782"/>
                </a:cubicBezTo>
                <a:lnTo>
                  <a:pt x="141" y="780"/>
                </a:lnTo>
                <a:cubicBezTo>
                  <a:pt x="137" y="766"/>
                  <a:pt x="133" y="752"/>
                  <a:pt x="127" y="739"/>
                </a:cubicBezTo>
                <a:lnTo>
                  <a:pt x="127" y="738"/>
                </a:lnTo>
                <a:cubicBezTo>
                  <a:pt x="126" y="738"/>
                  <a:pt x="125" y="737"/>
                  <a:pt x="124" y="737"/>
                </a:cubicBezTo>
                <a:cubicBezTo>
                  <a:pt x="123" y="735"/>
                  <a:pt x="121" y="734"/>
                  <a:pt x="119" y="734"/>
                </a:cubicBezTo>
                <a:cubicBezTo>
                  <a:pt x="119" y="730"/>
                  <a:pt x="119" y="726"/>
                  <a:pt x="119" y="722"/>
                </a:cubicBezTo>
                <a:cubicBezTo>
                  <a:pt x="119" y="722"/>
                  <a:pt x="119" y="722"/>
                  <a:pt x="120" y="723"/>
                </a:cubicBezTo>
                <a:lnTo>
                  <a:pt x="120" y="718"/>
                </a:lnTo>
                <a:cubicBezTo>
                  <a:pt x="123" y="717"/>
                  <a:pt x="126" y="716"/>
                  <a:pt x="129" y="715"/>
                </a:cubicBezTo>
                <a:cubicBezTo>
                  <a:pt x="129" y="718"/>
                  <a:pt x="127" y="720"/>
                  <a:pt x="129" y="723"/>
                </a:cubicBezTo>
                <a:cubicBezTo>
                  <a:pt x="132" y="720"/>
                  <a:pt x="138" y="723"/>
                  <a:pt x="138" y="719"/>
                </a:cubicBezTo>
                <a:cubicBezTo>
                  <a:pt x="140" y="720"/>
                  <a:pt x="141" y="722"/>
                  <a:pt x="142" y="724"/>
                </a:cubicBezTo>
                <a:cubicBezTo>
                  <a:pt x="142" y="720"/>
                  <a:pt x="149" y="722"/>
                  <a:pt x="150" y="724"/>
                </a:cubicBezTo>
                <a:cubicBezTo>
                  <a:pt x="151" y="720"/>
                  <a:pt x="149" y="719"/>
                  <a:pt x="149" y="717"/>
                </a:cubicBezTo>
                <a:cubicBezTo>
                  <a:pt x="145" y="715"/>
                  <a:pt x="140" y="719"/>
                  <a:pt x="139" y="714"/>
                </a:cubicBezTo>
                <a:cubicBezTo>
                  <a:pt x="140" y="714"/>
                  <a:pt x="142" y="713"/>
                  <a:pt x="142" y="712"/>
                </a:cubicBezTo>
                <a:cubicBezTo>
                  <a:pt x="144" y="711"/>
                  <a:pt x="145" y="711"/>
                  <a:pt x="146" y="711"/>
                </a:cubicBezTo>
                <a:cubicBezTo>
                  <a:pt x="147" y="712"/>
                  <a:pt x="147" y="713"/>
                  <a:pt x="147" y="715"/>
                </a:cubicBezTo>
                <a:cubicBezTo>
                  <a:pt x="147" y="715"/>
                  <a:pt x="148" y="715"/>
                  <a:pt x="148" y="715"/>
                </a:cubicBezTo>
                <a:cubicBezTo>
                  <a:pt x="150" y="715"/>
                  <a:pt x="152" y="713"/>
                  <a:pt x="152" y="711"/>
                </a:cubicBezTo>
                <a:cubicBezTo>
                  <a:pt x="151" y="711"/>
                  <a:pt x="151" y="710"/>
                  <a:pt x="151" y="710"/>
                </a:cubicBezTo>
                <a:cubicBezTo>
                  <a:pt x="154" y="709"/>
                  <a:pt x="158" y="708"/>
                  <a:pt x="161" y="707"/>
                </a:cubicBezTo>
                <a:cubicBezTo>
                  <a:pt x="162" y="708"/>
                  <a:pt x="162" y="708"/>
                  <a:pt x="162" y="709"/>
                </a:cubicBezTo>
                <a:cubicBezTo>
                  <a:pt x="161" y="711"/>
                  <a:pt x="159" y="711"/>
                  <a:pt x="159" y="713"/>
                </a:cubicBezTo>
                <a:cubicBezTo>
                  <a:pt x="162" y="713"/>
                  <a:pt x="161" y="715"/>
                  <a:pt x="164" y="715"/>
                </a:cubicBezTo>
                <a:cubicBezTo>
                  <a:pt x="167" y="711"/>
                  <a:pt x="164" y="711"/>
                  <a:pt x="164" y="707"/>
                </a:cubicBezTo>
                <a:cubicBezTo>
                  <a:pt x="176" y="705"/>
                  <a:pt x="186" y="702"/>
                  <a:pt x="197" y="698"/>
                </a:cubicBezTo>
                <a:cubicBezTo>
                  <a:pt x="197" y="699"/>
                  <a:pt x="197" y="699"/>
                  <a:pt x="197" y="700"/>
                </a:cubicBezTo>
                <a:cubicBezTo>
                  <a:pt x="198" y="700"/>
                  <a:pt x="198" y="700"/>
                  <a:pt x="199" y="700"/>
                </a:cubicBezTo>
                <a:cubicBezTo>
                  <a:pt x="200" y="699"/>
                  <a:pt x="201" y="698"/>
                  <a:pt x="200" y="697"/>
                </a:cubicBezTo>
                <a:cubicBezTo>
                  <a:pt x="203" y="696"/>
                  <a:pt x="205" y="695"/>
                  <a:pt x="207" y="694"/>
                </a:cubicBezTo>
                <a:lnTo>
                  <a:pt x="207" y="694"/>
                </a:lnTo>
                <a:cubicBezTo>
                  <a:pt x="211" y="695"/>
                  <a:pt x="216" y="694"/>
                  <a:pt x="220" y="693"/>
                </a:cubicBezTo>
                <a:cubicBezTo>
                  <a:pt x="217" y="693"/>
                  <a:pt x="214" y="692"/>
                  <a:pt x="211" y="692"/>
                </a:cubicBezTo>
                <a:cubicBezTo>
                  <a:pt x="214" y="690"/>
                  <a:pt x="216" y="689"/>
                  <a:pt x="219" y="687"/>
                </a:cubicBezTo>
                <a:cubicBezTo>
                  <a:pt x="227" y="681"/>
                  <a:pt x="240" y="667"/>
                  <a:pt x="239" y="655"/>
                </a:cubicBezTo>
                <a:cubicBezTo>
                  <a:pt x="238" y="647"/>
                  <a:pt x="232" y="642"/>
                  <a:pt x="230" y="634"/>
                </a:cubicBezTo>
                <a:cubicBezTo>
                  <a:pt x="232" y="634"/>
                  <a:pt x="234" y="635"/>
                  <a:pt x="234" y="632"/>
                </a:cubicBezTo>
                <a:cubicBezTo>
                  <a:pt x="233" y="632"/>
                  <a:pt x="231" y="632"/>
                  <a:pt x="230" y="632"/>
                </a:cubicBezTo>
                <a:cubicBezTo>
                  <a:pt x="229" y="631"/>
                  <a:pt x="229" y="629"/>
                  <a:pt x="229" y="628"/>
                </a:cubicBezTo>
                <a:cubicBezTo>
                  <a:pt x="228" y="625"/>
                  <a:pt x="225" y="625"/>
                  <a:pt x="223" y="624"/>
                </a:cubicBezTo>
                <a:cubicBezTo>
                  <a:pt x="226" y="620"/>
                  <a:pt x="225" y="615"/>
                  <a:pt x="225" y="610"/>
                </a:cubicBezTo>
                <a:cubicBezTo>
                  <a:pt x="227" y="611"/>
                  <a:pt x="226" y="612"/>
                  <a:pt x="229" y="611"/>
                </a:cubicBezTo>
                <a:cubicBezTo>
                  <a:pt x="229" y="608"/>
                  <a:pt x="230" y="605"/>
                  <a:pt x="230" y="602"/>
                </a:cubicBezTo>
                <a:cubicBezTo>
                  <a:pt x="231" y="603"/>
                  <a:pt x="232" y="604"/>
                  <a:pt x="233" y="606"/>
                </a:cubicBezTo>
                <a:cubicBezTo>
                  <a:pt x="232" y="608"/>
                  <a:pt x="233" y="612"/>
                  <a:pt x="231" y="614"/>
                </a:cubicBezTo>
                <a:cubicBezTo>
                  <a:pt x="233" y="617"/>
                  <a:pt x="236" y="614"/>
                  <a:pt x="237" y="616"/>
                </a:cubicBezTo>
                <a:cubicBezTo>
                  <a:pt x="238" y="613"/>
                  <a:pt x="235" y="612"/>
                  <a:pt x="239" y="611"/>
                </a:cubicBezTo>
                <a:cubicBezTo>
                  <a:pt x="241" y="612"/>
                  <a:pt x="238" y="616"/>
                  <a:pt x="241" y="616"/>
                </a:cubicBezTo>
                <a:cubicBezTo>
                  <a:pt x="242" y="611"/>
                  <a:pt x="246" y="611"/>
                  <a:pt x="245" y="609"/>
                </a:cubicBezTo>
                <a:cubicBezTo>
                  <a:pt x="248" y="611"/>
                  <a:pt x="251" y="611"/>
                  <a:pt x="254" y="609"/>
                </a:cubicBezTo>
                <a:cubicBezTo>
                  <a:pt x="254" y="612"/>
                  <a:pt x="252" y="611"/>
                  <a:pt x="254" y="613"/>
                </a:cubicBezTo>
                <a:cubicBezTo>
                  <a:pt x="257" y="613"/>
                  <a:pt x="257" y="610"/>
                  <a:pt x="259" y="607"/>
                </a:cubicBezTo>
                <a:cubicBezTo>
                  <a:pt x="255" y="606"/>
                  <a:pt x="254" y="603"/>
                  <a:pt x="252" y="606"/>
                </a:cubicBezTo>
                <a:cubicBezTo>
                  <a:pt x="251" y="603"/>
                  <a:pt x="250" y="602"/>
                  <a:pt x="253" y="601"/>
                </a:cubicBezTo>
                <a:cubicBezTo>
                  <a:pt x="247" y="599"/>
                  <a:pt x="243" y="603"/>
                  <a:pt x="238" y="599"/>
                </a:cubicBezTo>
                <a:cubicBezTo>
                  <a:pt x="235" y="600"/>
                  <a:pt x="239" y="602"/>
                  <a:pt x="236" y="603"/>
                </a:cubicBezTo>
                <a:cubicBezTo>
                  <a:pt x="232" y="601"/>
                  <a:pt x="233" y="595"/>
                  <a:pt x="236" y="591"/>
                </a:cubicBezTo>
                <a:cubicBezTo>
                  <a:pt x="234" y="597"/>
                  <a:pt x="239" y="594"/>
                  <a:pt x="238" y="598"/>
                </a:cubicBezTo>
                <a:cubicBezTo>
                  <a:pt x="241" y="598"/>
                  <a:pt x="244" y="597"/>
                  <a:pt x="247" y="594"/>
                </a:cubicBezTo>
                <a:cubicBezTo>
                  <a:pt x="249" y="595"/>
                  <a:pt x="248" y="599"/>
                  <a:pt x="252" y="598"/>
                </a:cubicBezTo>
                <a:cubicBezTo>
                  <a:pt x="252" y="595"/>
                  <a:pt x="253" y="592"/>
                  <a:pt x="256" y="591"/>
                </a:cubicBezTo>
                <a:cubicBezTo>
                  <a:pt x="258" y="595"/>
                  <a:pt x="264" y="592"/>
                  <a:pt x="265" y="589"/>
                </a:cubicBezTo>
                <a:cubicBezTo>
                  <a:pt x="268" y="592"/>
                  <a:pt x="278" y="593"/>
                  <a:pt x="279" y="588"/>
                </a:cubicBezTo>
                <a:cubicBezTo>
                  <a:pt x="274" y="584"/>
                  <a:pt x="273" y="589"/>
                  <a:pt x="270" y="583"/>
                </a:cubicBezTo>
                <a:cubicBezTo>
                  <a:pt x="272" y="591"/>
                  <a:pt x="264" y="583"/>
                  <a:pt x="262" y="589"/>
                </a:cubicBezTo>
                <a:cubicBezTo>
                  <a:pt x="260" y="585"/>
                  <a:pt x="263" y="586"/>
                  <a:pt x="263" y="582"/>
                </a:cubicBezTo>
                <a:cubicBezTo>
                  <a:pt x="259" y="581"/>
                  <a:pt x="258" y="585"/>
                  <a:pt x="256" y="587"/>
                </a:cubicBezTo>
                <a:cubicBezTo>
                  <a:pt x="255" y="581"/>
                  <a:pt x="253" y="575"/>
                  <a:pt x="248" y="570"/>
                </a:cubicBezTo>
                <a:cubicBezTo>
                  <a:pt x="246" y="578"/>
                  <a:pt x="252" y="578"/>
                  <a:pt x="252" y="583"/>
                </a:cubicBezTo>
                <a:cubicBezTo>
                  <a:pt x="244" y="582"/>
                  <a:pt x="243" y="581"/>
                  <a:pt x="244" y="573"/>
                </a:cubicBezTo>
                <a:cubicBezTo>
                  <a:pt x="238" y="574"/>
                  <a:pt x="232" y="576"/>
                  <a:pt x="229" y="572"/>
                </a:cubicBezTo>
                <a:cubicBezTo>
                  <a:pt x="231" y="567"/>
                  <a:pt x="235" y="559"/>
                  <a:pt x="229" y="557"/>
                </a:cubicBezTo>
                <a:cubicBezTo>
                  <a:pt x="225" y="562"/>
                  <a:pt x="232" y="574"/>
                  <a:pt x="224" y="576"/>
                </a:cubicBezTo>
                <a:cubicBezTo>
                  <a:pt x="224" y="574"/>
                  <a:pt x="223" y="573"/>
                  <a:pt x="223" y="571"/>
                </a:cubicBezTo>
                <a:cubicBezTo>
                  <a:pt x="219" y="572"/>
                  <a:pt x="215" y="572"/>
                  <a:pt x="211" y="571"/>
                </a:cubicBezTo>
                <a:cubicBezTo>
                  <a:pt x="213" y="570"/>
                  <a:pt x="215" y="568"/>
                  <a:pt x="216" y="567"/>
                </a:cubicBezTo>
                <a:cubicBezTo>
                  <a:pt x="217" y="567"/>
                  <a:pt x="218" y="568"/>
                  <a:pt x="218" y="569"/>
                </a:cubicBezTo>
                <a:cubicBezTo>
                  <a:pt x="219" y="568"/>
                  <a:pt x="219" y="567"/>
                  <a:pt x="218" y="566"/>
                </a:cubicBezTo>
                <a:cubicBezTo>
                  <a:pt x="219" y="565"/>
                  <a:pt x="219" y="565"/>
                  <a:pt x="219" y="565"/>
                </a:cubicBezTo>
                <a:cubicBezTo>
                  <a:pt x="218" y="563"/>
                  <a:pt x="217" y="561"/>
                  <a:pt x="217" y="559"/>
                </a:cubicBezTo>
                <a:cubicBezTo>
                  <a:pt x="218" y="559"/>
                  <a:pt x="218" y="559"/>
                  <a:pt x="219" y="559"/>
                </a:cubicBezTo>
                <a:cubicBezTo>
                  <a:pt x="219" y="558"/>
                  <a:pt x="219" y="557"/>
                  <a:pt x="219" y="556"/>
                </a:cubicBezTo>
                <a:cubicBezTo>
                  <a:pt x="220" y="557"/>
                  <a:pt x="219" y="560"/>
                  <a:pt x="219" y="562"/>
                </a:cubicBezTo>
                <a:cubicBezTo>
                  <a:pt x="220" y="561"/>
                  <a:pt x="221" y="560"/>
                  <a:pt x="222" y="560"/>
                </a:cubicBezTo>
                <a:cubicBezTo>
                  <a:pt x="222" y="562"/>
                  <a:pt x="224" y="565"/>
                  <a:pt x="226" y="566"/>
                </a:cubicBezTo>
                <a:cubicBezTo>
                  <a:pt x="227" y="560"/>
                  <a:pt x="223" y="560"/>
                  <a:pt x="226" y="555"/>
                </a:cubicBezTo>
                <a:cubicBezTo>
                  <a:pt x="225" y="555"/>
                  <a:pt x="225" y="555"/>
                  <a:pt x="225" y="555"/>
                </a:cubicBezTo>
                <a:lnTo>
                  <a:pt x="226" y="554"/>
                </a:lnTo>
                <a:cubicBezTo>
                  <a:pt x="226" y="554"/>
                  <a:pt x="227" y="554"/>
                  <a:pt x="227" y="552"/>
                </a:cubicBezTo>
                <a:lnTo>
                  <a:pt x="226" y="552"/>
                </a:lnTo>
                <a:cubicBezTo>
                  <a:pt x="226" y="551"/>
                  <a:pt x="226" y="550"/>
                  <a:pt x="227" y="548"/>
                </a:cubicBezTo>
                <a:cubicBezTo>
                  <a:pt x="227" y="549"/>
                  <a:pt x="227" y="549"/>
                  <a:pt x="227" y="549"/>
                </a:cubicBezTo>
                <a:cubicBezTo>
                  <a:pt x="228" y="547"/>
                  <a:pt x="228" y="546"/>
                  <a:pt x="226" y="546"/>
                </a:cubicBezTo>
                <a:lnTo>
                  <a:pt x="226" y="548"/>
                </a:lnTo>
                <a:cubicBezTo>
                  <a:pt x="223" y="546"/>
                  <a:pt x="218" y="545"/>
                  <a:pt x="219" y="550"/>
                </a:cubicBezTo>
                <a:lnTo>
                  <a:pt x="217" y="547"/>
                </a:lnTo>
                <a:cubicBezTo>
                  <a:pt x="218" y="546"/>
                  <a:pt x="218" y="542"/>
                  <a:pt x="220" y="545"/>
                </a:cubicBezTo>
                <a:lnTo>
                  <a:pt x="220" y="544"/>
                </a:lnTo>
                <a:cubicBezTo>
                  <a:pt x="220" y="544"/>
                  <a:pt x="221" y="544"/>
                  <a:pt x="221" y="543"/>
                </a:cubicBezTo>
                <a:cubicBezTo>
                  <a:pt x="220" y="543"/>
                  <a:pt x="220" y="543"/>
                  <a:pt x="220" y="542"/>
                </a:cubicBezTo>
                <a:cubicBezTo>
                  <a:pt x="220" y="539"/>
                  <a:pt x="219" y="536"/>
                  <a:pt x="218" y="533"/>
                </a:cubicBezTo>
                <a:cubicBezTo>
                  <a:pt x="217" y="537"/>
                  <a:pt x="214" y="541"/>
                  <a:pt x="214" y="544"/>
                </a:cubicBezTo>
                <a:cubicBezTo>
                  <a:pt x="213" y="543"/>
                  <a:pt x="212" y="542"/>
                  <a:pt x="211" y="541"/>
                </a:cubicBezTo>
                <a:cubicBezTo>
                  <a:pt x="211" y="540"/>
                  <a:pt x="211" y="539"/>
                  <a:pt x="210" y="538"/>
                </a:cubicBezTo>
                <a:cubicBezTo>
                  <a:pt x="209" y="538"/>
                  <a:pt x="209" y="538"/>
                  <a:pt x="209" y="539"/>
                </a:cubicBezTo>
                <a:cubicBezTo>
                  <a:pt x="207" y="537"/>
                  <a:pt x="205" y="535"/>
                  <a:pt x="203" y="533"/>
                </a:cubicBezTo>
                <a:lnTo>
                  <a:pt x="202" y="532"/>
                </a:lnTo>
                <a:lnTo>
                  <a:pt x="202" y="531"/>
                </a:lnTo>
                <a:cubicBezTo>
                  <a:pt x="203" y="529"/>
                  <a:pt x="204" y="527"/>
                  <a:pt x="202" y="527"/>
                </a:cubicBezTo>
                <a:lnTo>
                  <a:pt x="202" y="527"/>
                </a:lnTo>
                <a:cubicBezTo>
                  <a:pt x="202" y="528"/>
                  <a:pt x="201" y="530"/>
                  <a:pt x="201" y="531"/>
                </a:cubicBezTo>
                <a:lnTo>
                  <a:pt x="201" y="531"/>
                </a:lnTo>
                <a:lnTo>
                  <a:pt x="198" y="528"/>
                </a:lnTo>
                <a:cubicBezTo>
                  <a:pt x="193" y="525"/>
                  <a:pt x="188" y="534"/>
                  <a:pt x="186" y="528"/>
                </a:cubicBezTo>
                <a:cubicBezTo>
                  <a:pt x="185" y="528"/>
                  <a:pt x="184" y="530"/>
                  <a:pt x="184" y="531"/>
                </a:cubicBezTo>
                <a:cubicBezTo>
                  <a:pt x="184" y="527"/>
                  <a:pt x="184" y="523"/>
                  <a:pt x="183" y="519"/>
                </a:cubicBezTo>
                <a:cubicBezTo>
                  <a:pt x="189" y="516"/>
                  <a:pt x="190" y="518"/>
                  <a:pt x="191" y="521"/>
                </a:cubicBezTo>
                <a:cubicBezTo>
                  <a:pt x="191" y="516"/>
                  <a:pt x="194" y="514"/>
                  <a:pt x="195" y="509"/>
                </a:cubicBezTo>
                <a:cubicBezTo>
                  <a:pt x="196" y="510"/>
                  <a:pt x="198" y="510"/>
                  <a:pt x="198" y="511"/>
                </a:cubicBezTo>
                <a:cubicBezTo>
                  <a:pt x="195" y="512"/>
                  <a:pt x="194" y="518"/>
                  <a:pt x="199" y="518"/>
                </a:cubicBezTo>
                <a:cubicBezTo>
                  <a:pt x="202" y="514"/>
                  <a:pt x="198" y="509"/>
                  <a:pt x="202" y="507"/>
                </a:cubicBezTo>
                <a:cubicBezTo>
                  <a:pt x="207" y="510"/>
                  <a:pt x="200" y="516"/>
                  <a:pt x="203" y="519"/>
                </a:cubicBezTo>
                <a:cubicBezTo>
                  <a:pt x="206" y="519"/>
                  <a:pt x="215" y="518"/>
                  <a:pt x="212" y="513"/>
                </a:cubicBezTo>
                <a:cubicBezTo>
                  <a:pt x="211" y="514"/>
                  <a:pt x="211" y="515"/>
                  <a:pt x="209" y="516"/>
                </a:cubicBezTo>
                <a:cubicBezTo>
                  <a:pt x="209" y="512"/>
                  <a:pt x="208" y="511"/>
                  <a:pt x="205" y="510"/>
                </a:cubicBezTo>
                <a:cubicBezTo>
                  <a:pt x="209" y="507"/>
                  <a:pt x="206" y="502"/>
                  <a:pt x="209" y="501"/>
                </a:cubicBezTo>
                <a:cubicBezTo>
                  <a:pt x="206" y="507"/>
                  <a:pt x="215" y="505"/>
                  <a:pt x="217" y="508"/>
                </a:cubicBezTo>
                <a:cubicBezTo>
                  <a:pt x="215" y="511"/>
                  <a:pt x="215" y="516"/>
                  <a:pt x="213" y="519"/>
                </a:cubicBezTo>
                <a:cubicBezTo>
                  <a:pt x="214" y="519"/>
                  <a:pt x="214" y="519"/>
                  <a:pt x="215" y="519"/>
                </a:cubicBezTo>
                <a:cubicBezTo>
                  <a:pt x="218" y="521"/>
                  <a:pt x="223" y="519"/>
                  <a:pt x="224" y="515"/>
                </a:cubicBezTo>
                <a:cubicBezTo>
                  <a:pt x="222" y="512"/>
                  <a:pt x="221" y="515"/>
                  <a:pt x="218" y="515"/>
                </a:cubicBezTo>
                <a:cubicBezTo>
                  <a:pt x="217" y="508"/>
                  <a:pt x="221" y="505"/>
                  <a:pt x="222" y="495"/>
                </a:cubicBezTo>
                <a:cubicBezTo>
                  <a:pt x="219" y="493"/>
                  <a:pt x="220" y="498"/>
                  <a:pt x="218" y="498"/>
                </a:cubicBezTo>
                <a:cubicBezTo>
                  <a:pt x="217" y="496"/>
                  <a:pt x="216" y="494"/>
                  <a:pt x="215" y="491"/>
                </a:cubicBezTo>
                <a:cubicBezTo>
                  <a:pt x="214" y="493"/>
                  <a:pt x="211" y="494"/>
                  <a:pt x="211" y="491"/>
                </a:cubicBezTo>
                <a:cubicBezTo>
                  <a:pt x="215" y="493"/>
                  <a:pt x="214" y="488"/>
                  <a:pt x="217" y="489"/>
                </a:cubicBezTo>
                <a:cubicBezTo>
                  <a:pt x="219" y="489"/>
                  <a:pt x="217" y="494"/>
                  <a:pt x="219" y="494"/>
                </a:cubicBezTo>
                <a:cubicBezTo>
                  <a:pt x="219" y="487"/>
                  <a:pt x="221" y="483"/>
                  <a:pt x="217" y="479"/>
                </a:cubicBezTo>
                <a:cubicBezTo>
                  <a:pt x="226" y="480"/>
                  <a:pt x="236" y="479"/>
                  <a:pt x="246" y="478"/>
                </a:cubicBezTo>
                <a:cubicBezTo>
                  <a:pt x="237" y="474"/>
                  <a:pt x="221" y="481"/>
                  <a:pt x="221" y="469"/>
                </a:cubicBezTo>
                <a:cubicBezTo>
                  <a:pt x="219" y="468"/>
                  <a:pt x="216" y="468"/>
                  <a:pt x="215" y="466"/>
                </a:cubicBezTo>
                <a:cubicBezTo>
                  <a:pt x="218" y="464"/>
                  <a:pt x="214" y="462"/>
                  <a:pt x="215" y="460"/>
                </a:cubicBezTo>
                <a:cubicBezTo>
                  <a:pt x="217" y="457"/>
                  <a:pt x="220" y="463"/>
                  <a:pt x="221" y="458"/>
                </a:cubicBezTo>
                <a:cubicBezTo>
                  <a:pt x="219" y="454"/>
                  <a:pt x="216" y="461"/>
                  <a:pt x="213" y="458"/>
                </a:cubicBezTo>
                <a:cubicBezTo>
                  <a:pt x="212" y="455"/>
                  <a:pt x="209" y="453"/>
                  <a:pt x="208" y="450"/>
                </a:cubicBezTo>
                <a:lnTo>
                  <a:pt x="215" y="451"/>
                </a:lnTo>
                <a:cubicBezTo>
                  <a:pt x="215" y="445"/>
                  <a:pt x="222" y="445"/>
                  <a:pt x="219" y="439"/>
                </a:cubicBezTo>
                <a:cubicBezTo>
                  <a:pt x="214" y="441"/>
                  <a:pt x="203" y="435"/>
                  <a:pt x="202" y="442"/>
                </a:cubicBezTo>
                <a:cubicBezTo>
                  <a:pt x="202" y="439"/>
                  <a:pt x="200" y="438"/>
                  <a:pt x="199" y="436"/>
                </a:cubicBezTo>
                <a:cubicBezTo>
                  <a:pt x="201" y="436"/>
                  <a:pt x="204" y="435"/>
                  <a:pt x="206" y="435"/>
                </a:cubicBezTo>
                <a:cubicBezTo>
                  <a:pt x="206" y="431"/>
                  <a:pt x="203" y="430"/>
                  <a:pt x="202" y="427"/>
                </a:cubicBezTo>
                <a:cubicBezTo>
                  <a:pt x="207" y="427"/>
                  <a:pt x="202" y="421"/>
                  <a:pt x="207" y="421"/>
                </a:cubicBezTo>
                <a:cubicBezTo>
                  <a:pt x="209" y="421"/>
                  <a:pt x="209" y="424"/>
                  <a:pt x="211" y="424"/>
                </a:cubicBezTo>
                <a:cubicBezTo>
                  <a:pt x="210" y="422"/>
                  <a:pt x="213" y="422"/>
                  <a:pt x="212" y="419"/>
                </a:cubicBezTo>
                <a:cubicBezTo>
                  <a:pt x="208" y="416"/>
                  <a:pt x="207" y="420"/>
                  <a:pt x="202" y="418"/>
                </a:cubicBezTo>
                <a:cubicBezTo>
                  <a:pt x="202" y="419"/>
                  <a:pt x="202" y="421"/>
                  <a:pt x="201" y="421"/>
                </a:cubicBezTo>
                <a:cubicBezTo>
                  <a:pt x="196" y="422"/>
                  <a:pt x="192" y="416"/>
                  <a:pt x="196" y="419"/>
                </a:cubicBezTo>
                <a:cubicBezTo>
                  <a:pt x="196" y="416"/>
                  <a:pt x="195" y="413"/>
                  <a:pt x="194" y="410"/>
                </a:cubicBezTo>
                <a:cubicBezTo>
                  <a:pt x="191" y="409"/>
                  <a:pt x="191" y="411"/>
                  <a:pt x="188" y="410"/>
                </a:cubicBezTo>
                <a:cubicBezTo>
                  <a:pt x="189" y="407"/>
                  <a:pt x="186" y="406"/>
                  <a:pt x="186" y="404"/>
                </a:cubicBezTo>
                <a:cubicBezTo>
                  <a:pt x="193" y="402"/>
                  <a:pt x="199" y="406"/>
                  <a:pt x="204" y="404"/>
                </a:cubicBezTo>
                <a:cubicBezTo>
                  <a:pt x="203" y="399"/>
                  <a:pt x="208" y="396"/>
                  <a:pt x="206" y="394"/>
                </a:cubicBezTo>
                <a:cubicBezTo>
                  <a:pt x="204" y="394"/>
                  <a:pt x="201" y="394"/>
                  <a:pt x="199" y="393"/>
                </a:cubicBezTo>
                <a:cubicBezTo>
                  <a:pt x="200" y="391"/>
                  <a:pt x="203" y="390"/>
                  <a:pt x="201" y="388"/>
                </a:cubicBezTo>
                <a:cubicBezTo>
                  <a:pt x="197" y="388"/>
                  <a:pt x="193" y="387"/>
                  <a:pt x="193" y="392"/>
                </a:cubicBezTo>
                <a:cubicBezTo>
                  <a:pt x="195" y="393"/>
                  <a:pt x="197" y="389"/>
                  <a:pt x="197" y="393"/>
                </a:cubicBezTo>
                <a:cubicBezTo>
                  <a:pt x="194" y="394"/>
                  <a:pt x="190" y="393"/>
                  <a:pt x="188" y="396"/>
                </a:cubicBezTo>
                <a:cubicBezTo>
                  <a:pt x="189" y="397"/>
                  <a:pt x="193" y="396"/>
                  <a:pt x="192" y="399"/>
                </a:cubicBezTo>
                <a:cubicBezTo>
                  <a:pt x="192" y="401"/>
                  <a:pt x="189" y="400"/>
                  <a:pt x="188" y="401"/>
                </a:cubicBezTo>
                <a:cubicBezTo>
                  <a:pt x="186" y="397"/>
                  <a:pt x="188" y="397"/>
                  <a:pt x="186" y="391"/>
                </a:cubicBezTo>
                <a:cubicBezTo>
                  <a:pt x="189" y="390"/>
                  <a:pt x="188" y="393"/>
                  <a:pt x="190" y="394"/>
                </a:cubicBezTo>
                <a:cubicBezTo>
                  <a:pt x="190" y="390"/>
                  <a:pt x="193" y="392"/>
                  <a:pt x="191" y="388"/>
                </a:cubicBezTo>
                <a:cubicBezTo>
                  <a:pt x="185" y="392"/>
                  <a:pt x="175" y="383"/>
                  <a:pt x="165" y="390"/>
                </a:cubicBezTo>
                <a:cubicBezTo>
                  <a:pt x="165" y="388"/>
                  <a:pt x="161" y="389"/>
                  <a:pt x="162" y="386"/>
                </a:cubicBezTo>
                <a:cubicBezTo>
                  <a:pt x="163" y="384"/>
                  <a:pt x="164" y="383"/>
                  <a:pt x="166" y="384"/>
                </a:cubicBezTo>
                <a:cubicBezTo>
                  <a:pt x="168" y="380"/>
                  <a:pt x="164" y="375"/>
                  <a:pt x="163" y="379"/>
                </a:cubicBezTo>
                <a:cubicBezTo>
                  <a:pt x="168" y="381"/>
                  <a:pt x="159" y="380"/>
                  <a:pt x="159" y="382"/>
                </a:cubicBezTo>
                <a:cubicBezTo>
                  <a:pt x="162" y="386"/>
                  <a:pt x="158" y="391"/>
                  <a:pt x="159" y="394"/>
                </a:cubicBezTo>
                <a:cubicBezTo>
                  <a:pt x="158" y="394"/>
                  <a:pt x="158" y="395"/>
                  <a:pt x="157" y="395"/>
                </a:cubicBezTo>
                <a:cubicBezTo>
                  <a:pt x="155" y="392"/>
                  <a:pt x="157" y="392"/>
                  <a:pt x="158" y="389"/>
                </a:cubicBezTo>
                <a:cubicBezTo>
                  <a:pt x="149" y="386"/>
                  <a:pt x="133" y="391"/>
                  <a:pt x="133" y="376"/>
                </a:cubicBezTo>
                <a:cubicBezTo>
                  <a:pt x="129" y="376"/>
                  <a:pt x="129" y="374"/>
                  <a:pt x="125" y="374"/>
                </a:cubicBezTo>
                <a:cubicBezTo>
                  <a:pt x="124" y="376"/>
                  <a:pt x="125" y="382"/>
                  <a:pt x="123" y="382"/>
                </a:cubicBezTo>
                <a:cubicBezTo>
                  <a:pt x="119" y="379"/>
                  <a:pt x="121" y="367"/>
                  <a:pt x="120" y="365"/>
                </a:cubicBezTo>
                <a:cubicBezTo>
                  <a:pt x="119" y="371"/>
                  <a:pt x="116" y="373"/>
                  <a:pt x="116" y="379"/>
                </a:cubicBezTo>
                <a:cubicBezTo>
                  <a:pt x="113" y="374"/>
                  <a:pt x="111" y="376"/>
                  <a:pt x="108" y="379"/>
                </a:cubicBezTo>
                <a:cubicBezTo>
                  <a:pt x="110" y="371"/>
                  <a:pt x="104" y="375"/>
                  <a:pt x="103" y="371"/>
                </a:cubicBezTo>
                <a:cubicBezTo>
                  <a:pt x="110" y="372"/>
                  <a:pt x="106" y="365"/>
                  <a:pt x="110" y="363"/>
                </a:cubicBezTo>
                <a:cubicBezTo>
                  <a:pt x="106" y="362"/>
                  <a:pt x="107" y="361"/>
                  <a:pt x="104" y="362"/>
                </a:cubicBezTo>
                <a:cubicBezTo>
                  <a:pt x="104" y="375"/>
                  <a:pt x="96" y="378"/>
                  <a:pt x="96" y="369"/>
                </a:cubicBezTo>
                <a:cubicBezTo>
                  <a:pt x="96" y="366"/>
                  <a:pt x="98" y="365"/>
                  <a:pt x="99" y="364"/>
                </a:cubicBezTo>
                <a:cubicBezTo>
                  <a:pt x="97" y="362"/>
                  <a:pt x="99" y="358"/>
                  <a:pt x="96" y="358"/>
                </a:cubicBezTo>
                <a:cubicBezTo>
                  <a:pt x="94" y="359"/>
                  <a:pt x="93" y="360"/>
                  <a:pt x="90" y="360"/>
                </a:cubicBezTo>
                <a:cubicBezTo>
                  <a:pt x="88" y="355"/>
                  <a:pt x="84" y="358"/>
                  <a:pt x="83" y="351"/>
                </a:cubicBezTo>
                <a:cubicBezTo>
                  <a:pt x="80" y="351"/>
                  <a:pt x="79" y="354"/>
                  <a:pt x="77" y="356"/>
                </a:cubicBezTo>
                <a:cubicBezTo>
                  <a:pt x="82" y="357"/>
                  <a:pt x="84" y="364"/>
                  <a:pt x="86" y="369"/>
                </a:cubicBezTo>
                <a:cubicBezTo>
                  <a:pt x="82" y="365"/>
                  <a:pt x="82" y="374"/>
                  <a:pt x="80" y="376"/>
                </a:cubicBezTo>
                <a:cubicBezTo>
                  <a:pt x="80" y="374"/>
                  <a:pt x="81" y="372"/>
                  <a:pt x="80" y="372"/>
                </a:cubicBezTo>
                <a:cubicBezTo>
                  <a:pt x="78" y="380"/>
                  <a:pt x="72" y="369"/>
                  <a:pt x="68" y="376"/>
                </a:cubicBezTo>
                <a:cubicBezTo>
                  <a:pt x="65" y="370"/>
                  <a:pt x="71" y="359"/>
                  <a:pt x="63" y="356"/>
                </a:cubicBezTo>
                <a:cubicBezTo>
                  <a:pt x="64" y="360"/>
                  <a:pt x="66" y="367"/>
                  <a:pt x="62" y="370"/>
                </a:cubicBezTo>
                <a:cubicBezTo>
                  <a:pt x="61" y="365"/>
                  <a:pt x="56" y="374"/>
                  <a:pt x="53" y="368"/>
                </a:cubicBezTo>
                <a:cubicBezTo>
                  <a:pt x="57" y="366"/>
                  <a:pt x="51" y="354"/>
                  <a:pt x="57" y="351"/>
                </a:cubicBezTo>
                <a:cubicBezTo>
                  <a:pt x="58" y="354"/>
                  <a:pt x="57" y="355"/>
                  <a:pt x="58" y="358"/>
                </a:cubicBezTo>
                <a:cubicBezTo>
                  <a:pt x="63" y="355"/>
                  <a:pt x="62" y="353"/>
                  <a:pt x="67" y="355"/>
                </a:cubicBezTo>
                <a:cubicBezTo>
                  <a:pt x="65" y="351"/>
                  <a:pt x="70" y="348"/>
                  <a:pt x="67" y="345"/>
                </a:cubicBezTo>
                <a:cubicBezTo>
                  <a:pt x="65" y="348"/>
                  <a:pt x="61" y="349"/>
                  <a:pt x="58" y="350"/>
                </a:cubicBezTo>
                <a:cubicBezTo>
                  <a:pt x="59" y="346"/>
                  <a:pt x="60" y="345"/>
                  <a:pt x="58" y="342"/>
                </a:cubicBezTo>
                <a:cubicBezTo>
                  <a:pt x="59" y="342"/>
                  <a:pt x="59" y="341"/>
                  <a:pt x="61" y="341"/>
                </a:cubicBezTo>
                <a:cubicBezTo>
                  <a:pt x="63" y="341"/>
                  <a:pt x="64" y="343"/>
                  <a:pt x="66" y="343"/>
                </a:cubicBezTo>
                <a:cubicBezTo>
                  <a:pt x="67" y="337"/>
                  <a:pt x="71" y="343"/>
                  <a:pt x="72" y="334"/>
                </a:cubicBezTo>
                <a:cubicBezTo>
                  <a:pt x="64" y="332"/>
                  <a:pt x="70" y="322"/>
                  <a:pt x="66" y="315"/>
                </a:cubicBezTo>
                <a:cubicBezTo>
                  <a:pt x="64" y="317"/>
                  <a:pt x="66" y="322"/>
                  <a:pt x="63" y="325"/>
                </a:cubicBezTo>
                <a:cubicBezTo>
                  <a:pt x="57" y="322"/>
                  <a:pt x="68" y="311"/>
                  <a:pt x="61" y="309"/>
                </a:cubicBezTo>
                <a:cubicBezTo>
                  <a:pt x="64" y="303"/>
                  <a:pt x="67" y="297"/>
                  <a:pt x="69" y="291"/>
                </a:cubicBezTo>
                <a:cubicBezTo>
                  <a:pt x="68" y="297"/>
                  <a:pt x="74" y="290"/>
                  <a:pt x="73" y="295"/>
                </a:cubicBezTo>
                <a:cubicBezTo>
                  <a:pt x="73" y="297"/>
                  <a:pt x="71" y="299"/>
                  <a:pt x="69" y="299"/>
                </a:cubicBezTo>
                <a:cubicBezTo>
                  <a:pt x="69" y="303"/>
                  <a:pt x="66" y="309"/>
                  <a:pt x="69" y="311"/>
                </a:cubicBezTo>
                <a:lnTo>
                  <a:pt x="69" y="308"/>
                </a:lnTo>
                <a:cubicBezTo>
                  <a:pt x="73" y="309"/>
                  <a:pt x="78" y="307"/>
                  <a:pt x="81" y="304"/>
                </a:cubicBezTo>
                <a:cubicBezTo>
                  <a:pt x="85" y="305"/>
                  <a:pt x="83" y="312"/>
                  <a:pt x="89" y="312"/>
                </a:cubicBezTo>
                <a:cubicBezTo>
                  <a:pt x="87" y="307"/>
                  <a:pt x="90" y="306"/>
                  <a:pt x="93" y="304"/>
                </a:cubicBezTo>
                <a:cubicBezTo>
                  <a:pt x="89" y="301"/>
                  <a:pt x="86" y="298"/>
                  <a:pt x="83" y="293"/>
                </a:cubicBezTo>
                <a:cubicBezTo>
                  <a:pt x="86" y="289"/>
                  <a:pt x="87" y="292"/>
                  <a:pt x="91" y="290"/>
                </a:cubicBezTo>
                <a:cubicBezTo>
                  <a:pt x="91" y="292"/>
                  <a:pt x="93" y="292"/>
                  <a:pt x="93" y="294"/>
                </a:cubicBezTo>
                <a:cubicBezTo>
                  <a:pt x="92" y="295"/>
                  <a:pt x="90" y="294"/>
                  <a:pt x="91" y="298"/>
                </a:cubicBezTo>
                <a:cubicBezTo>
                  <a:pt x="92" y="298"/>
                  <a:pt x="93" y="297"/>
                  <a:pt x="95" y="297"/>
                </a:cubicBezTo>
                <a:cubicBezTo>
                  <a:pt x="95" y="296"/>
                  <a:pt x="95" y="294"/>
                  <a:pt x="94" y="293"/>
                </a:cubicBezTo>
                <a:cubicBezTo>
                  <a:pt x="98" y="294"/>
                  <a:pt x="98" y="290"/>
                  <a:pt x="100" y="290"/>
                </a:cubicBezTo>
                <a:cubicBezTo>
                  <a:pt x="99" y="285"/>
                  <a:pt x="102" y="283"/>
                  <a:pt x="103" y="278"/>
                </a:cubicBezTo>
                <a:cubicBezTo>
                  <a:pt x="97" y="272"/>
                  <a:pt x="94" y="280"/>
                  <a:pt x="93" y="286"/>
                </a:cubicBezTo>
                <a:cubicBezTo>
                  <a:pt x="91" y="284"/>
                  <a:pt x="94" y="277"/>
                  <a:pt x="91" y="277"/>
                </a:cubicBezTo>
                <a:cubicBezTo>
                  <a:pt x="90" y="283"/>
                  <a:pt x="87" y="288"/>
                  <a:pt x="81" y="290"/>
                </a:cubicBezTo>
                <a:cubicBezTo>
                  <a:pt x="79" y="285"/>
                  <a:pt x="80" y="280"/>
                  <a:pt x="82" y="276"/>
                </a:cubicBezTo>
                <a:cubicBezTo>
                  <a:pt x="74" y="278"/>
                  <a:pt x="82" y="287"/>
                  <a:pt x="74" y="289"/>
                </a:cubicBezTo>
                <a:cubicBezTo>
                  <a:pt x="78" y="290"/>
                  <a:pt x="80" y="291"/>
                  <a:pt x="80" y="295"/>
                </a:cubicBezTo>
                <a:cubicBezTo>
                  <a:pt x="77" y="294"/>
                  <a:pt x="79" y="292"/>
                  <a:pt x="76" y="295"/>
                </a:cubicBezTo>
                <a:cubicBezTo>
                  <a:pt x="77" y="290"/>
                  <a:pt x="73" y="292"/>
                  <a:pt x="72" y="290"/>
                </a:cubicBezTo>
                <a:cubicBezTo>
                  <a:pt x="75" y="286"/>
                  <a:pt x="71" y="281"/>
                  <a:pt x="74" y="278"/>
                </a:cubicBezTo>
                <a:cubicBezTo>
                  <a:pt x="71" y="277"/>
                  <a:pt x="71" y="280"/>
                  <a:pt x="69" y="282"/>
                </a:cubicBezTo>
                <a:cubicBezTo>
                  <a:pt x="67" y="282"/>
                  <a:pt x="66" y="281"/>
                  <a:pt x="66" y="279"/>
                </a:cubicBezTo>
                <a:cubicBezTo>
                  <a:pt x="66" y="277"/>
                  <a:pt x="69" y="279"/>
                  <a:pt x="68" y="276"/>
                </a:cubicBezTo>
                <a:cubicBezTo>
                  <a:pt x="68" y="273"/>
                  <a:pt x="64" y="273"/>
                  <a:pt x="63" y="271"/>
                </a:cubicBezTo>
                <a:cubicBezTo>
                  <a:pt x="64" y="270"/>
                  <a:pt x="64" y="267"/>
                  <a:pt x="65" y="267"/>
                </a:cubicBezTo>
                <a:cubicBezTo>
                  <a:pt x="66" y="269"/>
                  <a:pt x="67" y="270"/>
                  <a:pt x="69" y="270"/>
                </a:cubicBezTo>
                <a:cubicBezTo>
                  <a:pt x="68" y="265"/>
                  <a:pt x="74" y="270"/>
                  <a:pt x="74" y="267"/>
                </a:cubicBezTo>
                <a:cubicBezTo>
                  <a:pt x="73" y="267"/>
                  <a:pt x="73" y="266"/>
                  <a:pt x="72" y="265"/>
                </a:cubicBezTo>
                <a:cubicBezTo>
                  <a:pt x="72" y="264"/>
                  <a:pt x="73" y="262"/>
                  <a:pt x="74" y="262"/>
                </a:cubicBezTo>
                <a:cubicBezTo>
                  <a:pt x="72" y="265"/>
                  <a:pt x="78" y="263"/>
                  <a:pt x="77" y="265"/>
                </a:cubicBezTo>
                <a:cubicBezTo>
                  <a:pt x="75" y="265"/>
                  <a:pt x="75" y="268"/>
                  <a:pt x="75" y="269"/>
                </a:cubicBezTo>
                <a:cubicBezTo>
                  <a:pt x="78" y="272"/>
                  <a:pt x="85" y="273"/>
                  <a:pt x="86" y="269"/>
                </a:cubicBezTo>
                <a:cubicBezTo>
                  <a:pt x="83" y="268"/>
                  <a:pt x="84" y="264"/>
                  <a:pt x="82" y="263"/>
                </a:cubicBezTo>
                <a:cubicBezTo>
                  <a:pt x="82" y="264"/>
                  <a:pt x="82" y="267"/>
                  <a:pt x="81" y="267"/>
                </a:cubicBezTo>
                <a:cubicBezTo>
                  <a:pt x="80" y="266"/>
                  <a:pt x="79" y="265"/>
                  <a:pt x="78" y="264"/>
                </a:cubicBezTo>
                <a:cubicBezTo>
                  <a:pt x="80" y="263"/>
                  <a:pt x="80" y="260"/>
                  <a:pt x="79" y="258"/>
                </a:cubicBezTo>
                <a:cubicBezTo>
                  <a:pt x="76" y="257"/>
                  <a:pt x="76" y="261"/>
                  <a:pt x="73" y="260"/>
                </a:cubicBezTo>
                <a:cubicBezTo>
                  <a:pt x="71" y="259"/>
                  <a:pt x="74" y="254"/>
                  <a:pt x="71" y="253"/>
                </a:cubicBezTo>
                <a:cubicBezTo>
                  <a:pt x="70" y="259"/>
                  <a:pt x="63" y="261"/>
                  <a:pt x="62" y="257"/>
                </a:cubicBezTo>
                <a:cubicBezTo>
                  <a:pt x="63" y="254"/>
                  <a:pt x="67" y="259"/>
                  <a:pt x="67" y="252"/>
                </a:cubicBezTo>
                <a:cubicBezTo>
                  <a:pt x="61" y="251"/>
                  <a:pt x="60" y="257"/>
                  <a:pt x="58" y="261"/>
                </a:cubicBezTo>
                <a:cubicBezTo>
                  <a:pt x="61" y="263"/>
                  <a:pt x="62" y="261"/>
                  <a:pt x="64" y="261"/>
                </a:cubicBezTo>
                <a:cubicBezTo>
                  <a:pt x="64" y="269"/>
                  <a:pt x="59" y="266"/>
                  <a:pt x="55" y="266"/>
                </a:cubicBezTo>
                <a:cubicBezTo>
                  <a:pt x="54" y="264"/>
                  <a:pt x="55" y="261"/>
                  <a:pt x="58" y="259"/>
                </a:cubicBezTo>
                <a:cubicBezTo>
                  <a:pt x="54" y="256"/>
                  <a:pt x="52" y="262"/>
                  <a:pt x="49" y="259"/>
                </a:cubicBezTo>
                <a:cubicBezTo>
                  <a:pt x="48" y="262"/>
                  <a:pt x="49" y="265"/>
                  <a:pt x="50" y="268"/>
                </a:cubicBezTo>
                <a:cubicBezTo>
                  <a:pt x="54" y="266"/>
                  <a:pt x="66" y="269"/>
                  <a:pt x="60" y="275"/>
                </a:cubicBezTo>
                <a:cubicBezTo>
                  <a:pt x="61" y="278"/>
                  <a:pt x="63" y="276"/>
                  <a:pt x="64" y="278"/>
                </a:cubicBezTo>
                <a:cubicBezTo>
                  <a:pt x="64" y="282"/>
                  <a:pt x="63" y="285"/>
                  <a:pt x="60" y="286"/>
                </a:cubicBezTo>
                <a:cubicBezTo>
                  <a:pt x="61" y="283"/>
                  <a:pt x="61" y="281"/>
                  <a:pt x="59" y="279"/>
                </a:cubicBezTo>
                <a:cubicBezTo>
                  <a:pt x="56" y="281"/>
                  <a:pt x="57" y="285"/>
                  <a:pt x="57" y="289"/>
                </a:cubicBezTo>
                <a:cubicBezTo>
                  <a:pt x="56" y="288"/>
                  <a:pt x="55" y="287"/>
                  <a:pt x="54" y="285"/>
                </a:cubicBezTo>
                <a:cubicBezTo>
                  <a:pt x="54" y="282"/>
                  <a:pt x="58" y="279"/>
                  <a:pt x="55" y="277"/>
                </a:cubicBezTo>
                <a:cubicBezTo>
                  <a:pt x="57" y="275"/>
                  <a:pt x="57" y="273"/>
                  <a:pt x="57" y="271"/>
                </a:cubicBezTo>
                <a:cubicBezTo>
                  <a:pt x="57" y="271"/>
                  <a:pt x="56" y="271"/>
                  <a:pt x="56" y="271"/>
                </a:cubicBezTo>
                <a:cubicBezTo>
                  <a:pt x="54" y="271"/>
                  <a:pt x="53" y="272"/>
                  <a:pt x="53" y="274"/>
                </a:cubicBezTo>
                <a:cubicBezTo>
                  <a:pt x="53" y="275"/>
                  <a:pt x="54" y="276"/>
                  <a:pt x="55" y="277"/>
                </a:cubicBezTo>
                <a:cubicBezTo>
                  <a:pt x="55" y="282"/>
                  <a:pt x="54" y="274"/>
                  <a:pt x="50" y="276"/>
                </a:cubicBezTo>
                <a:cubicBezTo>
                  <a:pt x="50" y="280"/>
                  <a:pt x="52" y="288"/>
                  <a:pt x="50" y="290"/>
                </a:cubicBezTo>
                <a:cubicBezTo>
                  <a:pt x="49" y="284"/>
                  <a:pt x="47" y="279"/>
                  <a:pt x="47" y="273"/>
                </a:cubicBezTo>
                <a:cubicBezTo>
                  <a:pt x="49" y="274"/>
                  <a:pt x="51" y="273"/>
                  <a:pt x="51" y="270"/>
                </a:cubicBezTo>
                <a:cubicBezTo>
                  <a:pt x="42" y="273"/>
                  <a:pt x="52" y="262"/>
                  <a:pt x="42" y="263"/>
                </a:cubicBezTo>
                <a:cubicBezTo>
                  <a:pt x="41" y="264"/>
                  <a:pt x="42" y="268"/>
                  <a:pt x="40" y="268"/>
                </a:cubicBezTo>
                <a:cubicBezTo>
                  <a:pt x="41" y="265"/>
                  <a:pt x="39" y="264"/>
                  <a:pt x="39" y="262"/>
                </a:cubicBezTo>
                <a:cubicBezTo>
                  <a:pt x="35" y="263"/>
                  <a:pt x="31" y="261"/>
                  <a:pt x="28" y="258"/>
                </a:cubicBezTo>
                <a:cubicBezTo>
                  <a:pt x="33" y="257"/>
                  <a:pt x="39" y="258"/>
                  <a:pt x="43" y="261"/>
                </a:cubicBezTo>
                <a:cubicBezTo>
                  <a:pt x="46" y="258"/>
                  <a:pt x="43" y="256"/>
                  <a:pt x="42" y="254"/>
                </a:cubicBezTo>
                <a:cubicBezTo>
                  <a:pt x="40" y="260"/>
                  <a:pt x="31" y="253"/>
                  <a:pt x="29" y="251"/>
                </a:cubicBezTo>
                <a:cubicBezTo>
                  <a:pt x="32" y="250"/>
                  <a:pt x="28" y="247"/>
                  <a:pt x="30" y="244"/>
                </a:cubicBezTo>
                <a:cubicBezTo>
                  <a:pt x="25" y="246"/>
                  <a:pt x="27" y="242"/>
                  <a:pt x="25" y="239"/>
                </a:cubicBezTo>
                <a:cubicBezTo>
                  <a:pt x="21" y="244"/>
                  <a:pt x="28" y="246"/>
                  <a:pt x="27" y="251"/>
                </a:cubicBezTo>
                <a:cubicBezTo>
                  <a:pt x="25" y="252"/>
                  <a:pt x="21" y="252"/>
                  <a:pt x="19" y="252"/>
                </a:cubicBezTo>
                <a:cubicBezTo>
                  <a:pt x="17" y="256"/>
                  <a:pt x="20" y="256"/>
                  <a:pt x="19" y="259"/>
                </a:cubicBezTo>
                <a:cubicBezTo>
                  <a:pt x="17" y="259"/>
                  <a:pt x="16" y="260"/>
                  <a:pt x="14" y="260"/>
                </a:cubicBezTo>
                <a:cubicBezTo>
                  <a:pt x="14" y="248"/>
                  <a:pt x="23" y="235"/>
                  <a:pt x="16" y="223"/>
                </a:cubicBezTo>
                <a:cubicBezTo>
                  <a:pt x="17" y="221"/>
                  <a:pt x="18" y="220"/>
                  <a:pt x="19" y="219"/>
                </a:cubicBezTo>
                <a:cubicBezTo>
                  <a:pt x="22" y="221"/>
                  <a:pt x="24" y="220"/>
                  <a:pt x="31" y="223"/>
                </a:cubicBezTo>
                <a:cubicBezTo>
                  <a:pt x="29" y="224"/>
                  <a:pt x="30" y="227"/>
                  <a:pt x="34" y="227"/>
                </a:cubicBezTo>
                <a:cubicBezTo>
                  <a:pt x="35" y="225"/>
                  <a:pt x="31" y="223"/>
                  <a:pt x="34" y="223"/>
                </a:cubicBezTo>
                <a:cubicBezTo>
                  <a:pt x="38" y="224"/>
                  <a:pt x="32" y="229"/>
                  <a:pt x="38" y="229"/>
                </a:cubicBezTo>
                <a:cubicBezTo>
                  <a:pt x="41" y="227"/>
                  <a:pt x="37" y="223"/>
                  <a:pt x="41" y="223"/>
                </a:cubicBezTo>
                <a:cubicBezTo>
                  <a:pt x="43" y="226"/>
                  <a:pt x="44" y="233"/>
                  <a:pt x="49" y="230"/>
                </a:cubicBezTo>
                <a:cubicBezTo>
                  <a:pt x="49" y="227"/>
                  <a:pt x="46" y="224"/>
                  <a:pt x="49" y="222"/>
                </a:cubicBezTo>
                <a:cubicBezTo>
                  <a:pt x="46" y="221"/>
                  <a:pt x="45" y="218"/>
                  <a:pt x="43" y="217"/>
                </a:cubicBezTo>
                <a:cubicBezTo>
                  <a:pt x="42" y="217"/>
                  <a:pt x="43" y="221"/>
                  <a:pt x="41" y="221"/>
                </a:cubicBezTo>
                <a:cubicBezTo>
                  <a:pt x="40" y="217"/>
                  <a:pt x="37" y="215"/>
                  <a:pt x="37" y="211"/>
                </a:cubicBezTo>
                <a:cubicBezTo>
                  <a:pt x="45" y="204"/>
                  <a:pt x="39" y="178"/>
                  <a:pt x="46" y="170"/>
                </a:cubicBezTo>
                <a:cubicBezTo>
                  <a:pt x="47" y="176"/>
                  <a:pt x="44" y="185"/>
                  <a:pt x="49" y="188"/>
                </a:cubicBezTo>
                <a:cubicBezTo>
                  <a:pt x="52" y="185"/>
                  <a:pt x="46" y="185"/>
                  <a:pt x="48" y="180"/>
                </a:cubicBezTo>
                <a:cubicBezTo>
                  <a:pt x="51" y="178"/>
                  <a:pt x="55" y="183"/>
                  <a:pt x="57" y="186"/>
                </a:cubicBezTo>
                <a:cubicBezTo>
                  <a:pt x="57" y="183"/>
                  <a:pt x="58" y="181"/>
                  <a:pt x="60" y="181"/>
                </a:cubicBezTo>
                <a:cubicBezTo>
                  <a:pt x="61" y="182"/>
                  <a:pt x="60" y="185"/>
                  <a:pt x="62" y="184"/>
                </a:cubicBezTo>
                <a:cubicBezTo>
                  <a:pt x="66" y="181"/>
                  <a:pt x="61" y="177"/>
                  <a:pt x="61" y="173"/>
                </a:cubicBezTo>
                <a:cubicBezTo>
                  <a:pt x="63" y="170"/>
                  <a:pt x="66" y="169"/>
                  <a:pt x="69" y="170"/>
                </a:cubicBezTo>
                <a:cubicBezTo>
                  <a:pt x="72" y="177"/>
                  <a:pt x="65" y="184"/>
                  <a:pt x="69" y="192"/>
                </a:cubicBezTo>
                <a:cubicBezTo>
                  <a:pt x="71" y="189"/>
                  <a:pt x="72" y="188"/>
                  <a:pt x="71" y="184"/>
                </a:cubicBezTo>
                <a:cubicBezTo>
                  <a:pt x="83" y="183"/>
                  <a:pt x="86" y="187"/>
                  <a:pt x="95" y="183"/>
                </a:cubicBezTo>
                <a:cubicBezTo>
                  <a:pt x="97" y="184"/>
                  <a:pt x="94" y="189"/>
                  <a:pt x="98" y="188"/>
                </a:cubicBezTo>
                <a:cubicBezTo>
                  <a:pt x="100" y="184"/>
                  <a:pt x="101" y="179"/>
                  <a:pt x="97" y="177"/>
                </a:cubicBezTo>
                <a:cubicBezTo>
                  <a:pt x="95" y="179"/>
                  <a:pt x="96" y="183"/>
                  <a:pt x="92" y="182"/>
                </a:cubicBezTo>
                <a:cubicBezTo>
                  <a:pt x="90" y="175"/>
                  <a:pt x="74" y="173"/>
                  <a:pt x="82" y="164"/>
                </a:cubicBezTo>
                <a:cubicBezTo>
                  <a:pt x="79" y="164"/>
                  <a:pt x="78" y="167"/>
                  <a:pt x="74" y="166"/>
                </a:cubicBezTo>
                <a:cubicBezTo>
                  <a:pt x="72" y="160"/>
                  <a:pt x="72" y="154"/>
                  <a:pt x="74" y="148"/>
                </a:cubicBezTo>
                <a:cubicBezTo>
                  <a:pt x="80" y="151"/>
                  <a:pt x="83" y="144"/>
                  <a:pt x="86" y="149"/>
                </a:cubicBezTo>
                <a:cubicBezTo>
                  <a:pt x="84" y="144"/>
                  <a:pt x="88" y="141"/>
                  <a:pt x="88" y="134"/>
                </a:cubicBezTo>
                <a:cubicBezTo>
                  <a:pt x="76" y="134"/>
                  <a:pt x="80" y="125"/>
                  <a:pt x="80" y="117"/>
                </a:cubicBezTo>
                <a:cubicBezTo>
                  <a:pt x="78" y="115"/>
                  <a:pt x="76" y="119"/>
                  <a:pt x="76" y="116"/>
                </a:cubicBezTo>
                <a:cubicBezTo>
                  <a:pt x="80" y="113"/>
                  <a:pt x="77" y="109"/>
                  <a:pt x="82" y="108"/>
                </a:cubicBezTo>
                <a:cubicBezTo>
                  <a:pt x="82" y="110"/>
                  <a:pt x="83" y="113"/>
                  <a:pt x="83" y="115"/>
                </a:cubicBezTo>
                <a:cubicBezTo>
                  <a:pt x="86" y="113"/>
                  <a:pt x="86" y="108"/>
                  <a:pt x="88" y="106"/>
                </a:cubicBezTo>
                <a:cubicBezTo>
                  <a:pt x="87" y="121"/>
                  <a:pt x="91" y="122"/>
                  <a:pt x="97" y="123"/>
                </a:cubicBezTo>
                <a:cubicBezTo>
                  <a:pt x="101" y="114"/>
                  <a:pt x="102" y="104"/>
                  <a:pt x="102" y="95"/>
                </a:cubicBezTo>
                <a:cubicBezTo>
                  <a:pt x="104" y="95"/>
                  <a:pt x="105" y="97"/>
                  <a:pt x="105" y="99"/>
                </a:cubicBezTo>
                <a:cubicBezTo>
                  <a:pt x="105" y="103"/>
                  <a:pt x="104" y="108"/>
                  <a:pt x="106" y="109"/>
                </a:cubicBezTo>
                <a:cubicBezTo>
                  <a:pt x="110" y="107"/>
                  <a:pt x="107" y="104"/>
                  <a:pt x="109" y="100"/>
                </a:cubicBezTo>
                <a:cubicBezTo>
                  <a:pt x="109" y="100"/>
                  <a:pt x="107" y="101"/>
                  <a:pt x="108" y="100"/>
                </a:cubicBezTo>
                <a:cubicBezTo>
                  <a:pt x="108" y="99"/>
                  <a:pt x="108" y="98"/>
                  <a:pt x="109" y="98"/>
                </a:cubicBezTo>
                <a:cubicBezTo>
                  <a:pt x="111" y="99"/>
                  <a:pt x="113" y="100"/>
                  <a:pt x="115" y="101"/>
                </a:cubicBezTo>
                <a:cubicBezTo>
                  <a:pt x="114" y="102"/>
                  <a:pt x="113" y="103"/>
                  <a:pt x="110" y="100"/>
                </a:cubicBezTo>
                <a:cubicBezTo>
                  <a:pt x="110" y="110"/>
                  <a:pt x="118" y="116"/>
                  <a:pt x="116" y="123"/>
                </a:cubicBezTo>
                <a:cubicBezTo>
                  <a:pt x="113" y="119"/>
                  <a:pt x="110" y="131"/>
                  <a:pt x="115" y="132"/>
                </a:cubicBezTo>
                <a:cubicBezTo>
                  <a:pt x="116" y="128"/>
                  <a:pt x="118" y="129"/>
                  <a:pt x="121" y="130"/>
                </a:cubicBezTo>
                <a:cubicBezTo>
                  <a:pt x="121" y="126"/>
                  <a:pt x="123" y="124"/>
                  <a:pt x="126" y="124"/>
                </a:cubicBezTo>
                <a:cubicBezTo>
                  <a:pt x="127" y="126"/>
                  <a:pt x="126" y="130"/>
                  <a:pt x="127" y="131"/>
                </a:cubicBezTo>
                <a:cubicBezTo>
                  <a:pt x="130" y="131"/>
                  <a:pt x="133" y="132"/>
                  <a:pt x="135" y="133"/>
                </a:cubicBezTo>
                <a:cubicBezTo>
                  <a:pt x="135" y="133"/>
                  <a:pt x="136" y="132"/>
                  <a:pt x="136" y="132"/>
                </a:cubicBezTo>
                <a:cubicBezTo>
                  <a:pt x="137" y="128"/>
                  <a:pt x="135" y="124"/>
                  <a:pt x="132" y="123"/>
                </a:cubicBezTo>
                <a:cubicBezTo>
                  <a:pt x="131" y="126"/>
                  <a:pt x="132" y="127"/>
                  <a:pt x="132" y="130"/>
                </a:cubicBezTo>
                <a:cubicBezTo>
                  <a:pt x="130" y="128"/>
                  <a:pt x="131" y="130"/>
                  <a:pt x="128" y="129"/>
                </a:cubicBezTo>
                <a:cubicBezTo>
                  <a:pt x="128" y="123"/>
                  <a:pt x="129" y="117"/>
                  <a:pt x="132" y="112"/>
                </a:cubicBezTo>
                <a:cubicBezTo>
                  <a:pt x="130" y="112"/>
                  <a:pt x="130" y="113"/>
                  <a:pt x="129" y="114"/>
                </a:cubicBezTo>
                <a:cubicBezTo>
                  <a:pt x="129" y="113"/>
                  <a:pt x="129" y="112"/>
                  <a:pt x="128" y="112"/>
                </a:cubicBezTo>
                <a:lnTo>
                  <a:pt x="128" y="111"/>
                </a:lnTo>
                <a:cubicBezTo>
                  <a:pt x="129" y="111"/>
                  <a:pt x="130" y="111"/>
                  <a:pt x="131" y="110"/>
                </a:cubicBezTo>
                <a:cubicBezTo>
                  <a:pt x="130" y="107"/>
                  <a:pt x="130" y="103"/>
                  <a:pt x="130" y="100"/>
                </a:cubicBezTo>
                <a:cubicBezTo>
                  <a:pt x="127" y="100"/>
                  <a:pt x="126" y="102"/>
                  <a:pt x="126" y="104"/>
                </a:cubicBezTo>
                <a:cubicBezTo>
                  <a:pt x="125" y="103"/>
                  <a:pt x="123" y="103"/>
                  <a:pt x="122" y="103"/>
                </a:cubicBezTo>
                <a:cubicBezTo>
                  <a:pt x="122" y="105"/>
                  <a:pt x="124" y="105"/>
                  <a:pt x="126" y="106"/>
                </a:cubicBezTo>
                <a:cubicBezTo>
                  <a:pt x="125" y="108"/>
                  <a:pt x="124" y="108"/>
                  <a:pt x="123" y="109"/>
                </a:cubicBezTo>
                <a:cubicBezTo>
                  <a:pt x="124" y="109"/>
                  <a:pt x="124" y="109"/>
                  <a:pt x="124" y="110"/>
                </a:cubicBezTo>
                <a:cubicBezTo>
                  <a:pt x="124" y="110"/>
                  <a:pt x="123" y="110"/>
                  <a:pt x="123" y="110"/>
                </a:cubicBezTo>
                <a:cubicBezTo>
                  <a:pt x="123" y="111"/>
                  <a:pt x="124" y="112"/>
                  <a:pt x="125" y="112"/>
                </a:cubicBezTo>
                <a:cubicBezTo>
                  <a:pt x="125" y="115"/>
                  <a:pt x="124" y="118"/>
                  <a:pt x="127" y="118"/>
                </a:cubicBezTo>
                <a:cubicBezTo>
                  <a:pt x="125" y="121"/>
                  <a:pt x="128" y="122"/>
                  <a:pt x="125" y="123"/>
                </a:cubicBezTo>
                <a:cubicBezTo>
                  <a:pt x="125" y="120"/>
                  <a:pt x="120" y="122"/>
                  <a:pt x="120" y="118"/>
                </a:cubicBezTo>
                <a:cubicBezTo>
                  <a:pt x="123" y="110"/>
                  <a:pt x="119" y="108"/>
                  <a:pt x="118" y="103"/>
                </a:cubicBezTo>
                <a:cubicBezTo>
                  <a:pt x="119" y="103"/>
                  <a:pt x="119" y="104"/>
                  <a:pt x="121" y="104"/>
                </a:cubicBezTo>
                <a:lnTo>
                  <a:pt x="121" y="102"/>
                </a:lnTo>
                <a:cubicBezTo>
                  <a:pt x="127" y="102"/>
                  <a:pt x="133" y="98"/>
                  <a:pt x="136" y="92"/>
                </a:cubicBezTo>
                <a:cubicBezTo>
                  <a:pt x="137" y="92"/>
                  <a:pt x="137" y="92"/>
                  <a:pt x="137" y="92"/>
                </a:cubicBezTo>
                <a:cubicBezTo>
                  <a:pt x="137" y="92"/>
                  <a:pt x="137" y="91"/>
                  <a:pt x="137" y="91"/>
                </a:cubicBezTo>
                <a:cubicBezTo>
                  <a:pt x="138" y="91"/>
                  <a:pt x="140" y="91"/>
                  <a:pt x="141" y="91"/>
                </a:cubicBezTo>
                <a:cubicBezTo>
                  <a:pt x="143" y="93"/>
                  <a:pt x="140" y="95"/>
                  <a:pt x="142" y="98"/>
                </a:cubicBezTo>
                <a:cubicBezTo>
                  <a:pt x="142" y="98"/>
                  <a:pt x="143" y="98"/>
                  <a:pt x="144" y="98"/>
                </a:cubicBezTo>
                <a:cubicBezTo>
                  <a:pt x="144" y="99"/>
                  <a:pt x="145" y="99"/>
                  <a:pt x="146" y="99"/>
                </a:cubicBezTo>
                <a:lnTo>
                  <a:pt x="146" y="99"/>
                </a:lnTo>
                <a:cubicBezTo>
                  <a:pt x="155" y="99"/>
                  <a:pt x="161" y="88"/>
                  <a:pt x="168" y="95"/>
                </a:cubicBezTo>
                <a:cubicBezTo>
                  <a:pt x="168" y="94"/>
                  <a:pt x="173" y="95"/>
                  <a:pt x="176" y="95"/>
                </a:cubicBezTo>
                <a:cubicBezTo>
                  <a:pt x="171" y="98"/>
                  <a:pt x="183" y="100"/>
                  <a:pt x="186" y="97"/>
                </a:cubicBezTo>
                <a:cubicBezTo>
                  <a:pt x="185" y="94"/>
                  <a:pt x="187" y="94"/>
                  <a:pt x="185" y="93"/>
                </a:cubicBezTo>
                <a:cubicBezTo>
                  <a:pt x="187" y="90"/>
                  <a:pt x="191" y="90"/>
                  <a:pt x="192" y="87"/>
                </a:cubicBezTo>
                <a:cubicBezTo>
                  <a:pt x="193" y="88"/>
                  <a:pt x="195" y="88"/>
                  <a:pt x="196" y="89"/>
                </a:cubicBezTo>
                <a:cubicBezTo>
                  <a:pt x="195" y="92"/>
                  <a:pt x="195" y="94"/>
                  <a:pt x="197" y="95"/>
                </a:cubicBezTo>
                <a:cubicBezTo>
                  <a:pt x="198" y="94"/>
                  <a:pt x="198" y="93"/>
                  <a:pt x="198" y="92"/>
                </a:cubicBezTo>
                <a:cubicBezTo>
                  <a:pt x="199" y="96"/>
                  <a:pt x="199" y="100"/>
                  <a:pt x="198" y="104"/>
                </a:cubicBezTo>
                <a:lnTo>
                  <a:pt x="197" y="108"/>
                </a:lnTo>
                <a:lnTo>
                  <a:pt x="196" y="108"/>
                </a:lnTo>
                <a:cubicBezTo>
                  <a:pt x="195" y="108"/>
                  <a:pt x="195" y="108"/>
                  <a:pt x="195" y="109"/>
                </a:cubicBezTo>
                <a:cubicBezTo>
                  <a:pt x="196" y="109"/>
                  <a:pt x="196" y="109"/>
                  <a:pt x="196" y="110"/>
                </a:cubicBezTo>
                <a:lnTo>
                  <a:pt x="196" y="110"/>
                </a:lnTo>
                <a:cubicBezTo>
                  <a:pt x="197" y="110"/>
                  <a:pt x="197" y="110"/>
                  <a:pt x="198" y="110"/>
                </a:cubicBezTo>
                <a:lnTo>
                  <a:pt x="198" y="110"/>
                </a:lnTo>
                <a:lnTo>
                  <a:pt x="198" y="110"/>
                </a:lnTo>
                <a:cubicBezTo>
                  <a:pt x="202" y="112"/>
                  <a:pt x="204" y="107"/>
                  <a:pt x="208" y="106"/>
                </a:cubicBezTo>
                <a:cubicBezTo>
                  <a:pt x="207" y="103"/>
                  <a:pt x="204" y="101"/>
                  <a:pt x="200" y="101"/>
                </a:cubicBezTo>
                <a:cubicBezTo>
                  <a:pt x="202" y="98"/>
                  <a:pt x="208" y="98"/>
                  <a:pt x="205" y="93"/>
                </a:cubicBezTo>
                <a:cubicBezTo>
                  <a:pt x="209" y="92"/>
                  <a:pt x="207" y="96"/>
                  <a:pt x="209" y="97"/>
                </a:cubicBezTo>
                <a:cubicBezTo>
                  <a:pt x="211" y="95"/>
                  <a:pt x="211" y="89"/>
                  <a:pt x="213" y="86"/>
                </a:cubicBezTo>
                <a:cubicBezTo>
                  <a:pt x="220" y="86"/>
                  <a:pt x="227" y="86"/>
                  <a:pt x="235" y="84"/>
                </a:cubicBezTo>
                <a:cubicBezTo>
                  <a:pt x="235" y="79"/>
                  <a:pt x="230" y="80"/>
                  <a:pt x="228" y="77"/>
                </a:cubicBezTo>
                <a:cubicBezTo>
                  <a:pt x="228" y="67"/>
                  <a:pt x="246" y="74"/>
                  <a:pt x="241" y="82"/>
                </a:cubicBezTo>
                <a:cubicBezTo>
                  <a:pt x="242" y="84"/>
                  <a:pt x="250" y="85"/>
                  <a:pt x="247" y="88"/>
                </a:cubicBezTo>
                <a:cubicBezTo>
                  <a:pt x="248" y="88"/>
                  <a:pt x="257" y="89"/>
                  <a:pt x="257" y="86"/>
                </a:cubicBezTo>
                <a:cubicBezTo>
                  <a:pt x="255" y="86"/>
                  <a:pt x="252" y="86"/>
                  <a:pt x="249" y="87"/>
                </a:cubicBezTo>
                <a:cubicBezTo>
                  <a:pt x="250" y="82"/>
                  <a:pt x="255" y="84"/>
                  <a:pt x="259" y="84"/>
                </a:cubicBezTo>
                <a:cubicBezTo>
                  <a:pt x="260" y="86"/>
                  <a:pt x="258" y="86"/>
                  <a:pt x="258" y="89"/>
                </a:cubicBezTo>
                <a:cubicBezTo>
                  <a:pt x="262" y="88"/>
                  <a:pt x="263" y="91"/>
                  <a:pt x="266" y="90"/>
                </a:cubicBezTo>
                <a:cubicBezTo>
                  <a:pt x="263" y="81"/>
                  <a:pt x="271" y="79"/>
                  <a:pt x="279" y="82"/>
                </a:cubicBezTo>
                <a:cubicBezTo>
                  <a:pt x="278" y="80"/>
                  <a:pt x="279" y="78"/>
                  <a:pt x="280" y="76"/>
                </a:cubicBezTo>
                <a:cubicBezTo>
                  <a:pt x="284" y="77"/>
                  <a:pt x="287" y="79"/>
                  <a:pt x="289" y="82"/>
                </a:cubicBezTo>
                <a:cubicBezTo>
                  <a:pt x="296" y="78"/>
                  <a:pt x="304" y="77"/>
                  <a:pt x="311" y="78"/>
                </a:cubicBezTo>
                <a:cubicBezTo>
                  <a:pt x="311" y="76"/>
                  <a:pt x="313" y="76"/>
                  <a:pt x="312" y="73"/>
                </a:cubicBezTo>
                <a:cubicBezTo>
                  <a:pt x="309" y="73"/>
                  <a:pt x="306" y="72"/>
                  <a:pt x="306" y="76"/>
                </a:cubicBezTo>
                <a:cubicBezTo>
                  <a:pt x="304" y="74"/>
                  <a:pt x="298" y="76"/>
                  <a:pt x="295" y="73"/>
                </a:cubicBezTo>
                <a:cubicBezTo>
                  <a:pt x="299" y="69"/>
                  <a:pt x="311" y="72"/>
                  <a:pt x="313" y="65"/>
                </a:cubicBezTo>
                <a:cubicBezTo>
                  <a:pt x="306" y="62"/>
                  <a:pt x="296" y="67"/>
                  <a:pt x="284" y="66"/>
                </a:cubicBezTo>
                <a:cubicBezTo>
                  <a:pt x="283" y="69"/>
                  <a:pt x="284" y="68"/>
                  <a:pt x="284" y="71"/>
                </a:cubicBezTo>
                <a:cubicBezTo>
                  <a:pt x="286" y="72"/>
                  <a:pt x="290" y="70"/>
                  <a:pt x="290" y="72"/>
                </a:cubicBezTo>
                <a:cubicBezTo>
                  <a:pt x="285" y="72"/>
                  <a:pt x="280" y="73"/>
                  <a:pt x="275" y="75"/>
                </a:cubicBezTo>
                <a:cubicBezTo>
                  <a:pt x="274" y="75"/>
                  <a:pt x="274" y="73"/>
                  <a:pt x="272" y="73"/>
                </a:cubicBezTo>
                <a:cubicBezTo>
                  <a:pt x="272" y="70"/>
                  <a:pt x="278" y="74"/>
                  <a:pt x="278" y="71"/>
                </a:cubicBezTo>
                <a:cubicBezTo>
                  <a:pt x="274" y="70"/>
                  <a:pt x="273" y="61"/>
                  <a:pt x="268" y="63"/>
                </a:cubicBezTo>
                <a:lnTo>
                  <a:pt x="268" y="60"/>
                </a:lnTo>
                <a:cubicBezTo>
                  <a:pt x="270" y="59"/>
                  <a:pt x="274" y="56"/>
                  <a:pt x="275" y="59"/>
                </a:cubicBezTo>
                <a:cubicBezTo>
                  <a:pt x="278" y="58"/>
                  <a:pt x="274" y="56"/>
                  <a:pt x="272" y="56"/>
                </a:cubicBezTo>
                <a:cubicBezTo>
                  <a:pt x="274" y="52"/>
                  <a:pt x="274" y="47"/>
                  <a:pt x="278" y="45"/>
                </a:cubicBezTo>
                <a:cubicBezTo>
                  <a:pt x="279" y="45"/>
                  <a:pt x="279" y="46"/>
                  <a:pt x="280" y="46"/>
                </a:cubicBezTo>
                <a:cubicBezTo>
                  <a:pt x="276" y="49"/>
                  <a:pt x="286" y="60"/>
                  <a:pt x="279" y="62"/>
                </a:cubicBezTo>
                <a:cubicBezTo>
                  <a:pt x="282" y="66"/>
                  <a:pt x="285" y="61"/>
                  <a:pt x="290" y="61"/>
                </a:cubicBezTo>
                <a:cubicBezTo>
                  <a:pt x="290" y="58"/>
                  <a:pt x="287" y="56"/>
                  <a:pt x="291" y="55"/>
                </a:cubicBezTo>
                <a:cubicBezTo>
                  <a:pt x="291" y="52"/>
                  <a:pt x="288" y="53"/>
                  <a:pt x="288" y="51"/>
                </a:cubicBezTo>
                <a:cubicBezTo>
                  <a:pt x="289" y="48"/>
                  <a:pt x="296" y="50"/>
                  <a:pt x="299" y="48"/>
                </a:cubicBezTo>
                <a:cubicBezTo>
                  <a:pt x="298" y="45"/>
                  <a:pt x="291" y="49"/>
                  <a:pt x="289" y="46"/>
                </a:cubicBezTo>
                <a:cubicBezTo>
                  <a:pt x="290" y="43"/>
                  <a:pt x="291" y="40"/>
                  <a:pt x="287" y="40"/>
                </a:cubicBezTo>
                <a:cubicBezTo>
                  <a:pt x="287" y="39"/>
                  <a:pt x="289" y="39"/>
                  <a:pt x="290" y="39"/>
                </a:cubicBezTo>
                <a:cubicBezTo>
                  <a:pt x="293" y="40"/>
                  <a:pt x="291" y="41"/>
                  <a:pt x="291" y="44"/>
                </a:cubicBezTo>
                <a:cubicBezTo>
                  <a:pt x="294" y="44"/>
                  <a:pt x="296" y="44"/>
                  <a:pt x="298" y="44"/>
                </a:cubicBezTo>
                <a:cubicBezTo>
                  <a:pt x="301" y="44"/>
                  <a:pt x="300" y="48"/>
                  <a:pt x="301" y="49"/>
                </a:cubicBezTo>
                <a:cubicBezTo>
                  <a:pt x="301" y="51"/>
                  <a:pt x="297" y="50"/>
                  <a:pt x="296" y="51"/>
                </a:cubicBezTo>
                <a:cubicBezTo>
                  <a:pt x="306" y="57"/>
                  <a:pt x="320" y="50"/>
                  <a:pt x="327" y="55"/>
                </a:cubicBezTo>
                <a:cubicBezTo>
                  <a:pt x="330" y="54"/>
                  <a:pt x="331" y="52"/>
                  <a:pt x="331" y="49"/>
                </a:cubicBezTo>
                <a:cubicBezTo>
                  <a:pt x="333" y="50"/>
                  <a:pt x="335" y="50"/>
                  <a:pt x="336" y="49"/>
                </a:cubicBezTo>
                <a:cubicBezTo>
                  <a:pt x="335" y="45"/>
                  <a:pt x="332" y="41"/>
                  <a:pt x="329" y="39"/>
                </a:cubicBezTo>
                <a:cubicBezTo>
                  <a:pt x="333" y="36"/>
                  <a:pt x="328" y="30"/>
                  <a:pt x="330" y="27"/>
                </a:cubicBezTo>
                <a:cubicBezTo>
                  <a:pt x="335" y="32"/>
                  <a:pt x="344" y="35"/>
                  <a:pt x="344" y="43"/>
                </a:cubicBezTo>
                <a:cubicBezTo>
                  <a:pt x="348" y="42"/>
                  <a:pt x="348" y="38"/>
                  <a:pt x="350" y="35"/>
                </a:cubicBezTo>
                <a:cubicBezTo>
                  <a:pt x="357" y="32"/>
                  <a:pt x="366" y="38"/>
                  <a:pt x="369" y="30"/>
                </a:cubicBezTo>
                <a:cubicBezTo>
                  <a:pt x="368" y="30"/>
                  <a:pt x="366" y="30"/>
                  <a:pt x="364" y="30"/>
                </a:cubicBezTo>
                <a:cubicBezTo>
                  <a:pt x="363" y="23"/>
                  <a:pt x="374" y="24"/>
                  <a:pt x="369" y="17"/>
                </a:cubicBezTo>
                <a:cubicBezTo>
                  <a:pt x="369" y="21"/>
                  <a:pt x="367" y="25"/>
                  <a:pt x="361" y="25"/>
                </a:cubicBezTo>
                <a:cubicBezTo>
                  <a:pt x="361" y="29"/>
                  <a:pt x="359" y="34"/>
                  <a:pt x="351" y="32"/>
                </a:cubicBezTo>
                <a:cubicBezTo>
                  <a:pt x="353" y="26"/>
                  <a:pt x="356" y="20"/>
                  <a:pt x="350" y="16"/>
                </a:cubicBezTo>
                <a:cubicBezTo>
                  <a:pt x="350" y="12"/>
                  <a:pt x="351" y="10"/>
                  <a:pt x="353" y="9"/>
                </a:cubicBezTo>
                <a:cubicBezTo>
                  <a:pt x="357" y="8"/>
                  <a:pt x="357" y="11"/>
                  <a:pt x="358" y="13"/>
                </a:cubicBezTo>
                <a:cubicBezTo>
                  <a:pt x="361" y="13"/>
                  <a:pt x="361" y="10"/>
                  <a:pt x="361" y="7"/>
                </a:cubicBezTo>
                <a:cubicBezTo>
                  <a:pt x="356" y="7"/>
                  <a:pt x="356" y="1"/>
                  <a:pt x="352" y="1"/>
                </a:cubicBezTo>
                <a:cubicBezTo>
                  <a:pt x="351" y="4"/>
                  <a:pt x="351" y="7"/>
                  <a:pt x="348" y="8"/>
                </a:cubicBezTo>
                <a:cubicBezTo>
                  <a:pt x="343" y="9"/>
                  <a:pt x="345" y="2"/>
                  <a:pt x="343" y="1"/>
                </a:cubicBezTo>
                <a:cubicBezTo>
                  <a:pt x="352" y="0"/>
                  <a:pt x="360" y="0"/>
                  <a:pt x="368" y="0"/>
                </a:cubicBezTo>
                <a:close/>
              </a:path>
            </a:pathLst>
          </a:custGeom>
          <a:solidFill>
            <a:schemeClr val="bg1">
              <a:lumMod val="85000"/>
              <a:alpha val="50000"/>
            </a:schemeClr>
          </a:solidFill>
        </p:spPr>
      </p:pic>
      <p:sp>
        <p:nvSpPr>
          <p:cNvPr id="167" name="矩形 166"/>
          <p:cNvSpPr/>
          <p:nvPr>
            <p:custDataLst>
              <p:tags r:id="rId12"/>
            </p:custDataLst>
          </p:nvPr>
        </p:nvSpPr>
        <p:spPr>
          <a:xfrm>
            <a:off x="6403340" y="3462655"/>
            <a:ext cx="1972945" cy="488950"/>
          </a:xfrm>
          <a:prstGeom prst="rect">
            <a:avLst/>
          </a:prstGeom>
          <a:noFill/>
        </p:spPr>
        <p:txBody>
          <a:bodyPr wrap="square" lIns="0" tIns="0" rIns="0" bIns="0" rtlCol="0" anchor="ctr" anchorCtr="0">
            <a:noAutofit/>
          </a:bodyPr>
          <a:lstStyle/>
          <a:p>
            <a:pPr algn="ctr">
              <a:spcBef>
                <a:spcPct val="0"/>
              </a:spcBef>
              <a:spcAft>
                <a:spcPct val="0"/>
              </a:spcAft>
            </a:pPr>
            <a:r>
              <a:rPr lang="zh-CN" altLang="en-US" sz="2000" b="1">
                <a:solidFill>
                  <a:schemeClr val="accent1"/>
                </a:solidFill>
                <a:latin typeface="+mn-ea"/>
                <a:cs typeface="+mn-ea"/>
              </a:rPr>
              <a:t>高校录取方式的相同</a:t>
            </a:r>
            <a:endParaRPr lang="zh-CN" altLang="en-US" sz="2000" b="1">
              <a:solidFill>
                <a:schemeClr val="accent1"/>
              </a:solidFill>
              <a:latin typeface="+mn-ea"/>
              <a:cs typeface="+mn-ea"/>
            </a:endParaRPr>
          </a:p>
        </p:txBody>
      </p:sp>
      <p:sp>
        <p:nvSpPr>
          <p:cNvPr id="168" name="矩形 167"/>
          <p:cNvSpPr/>
          <p:nvPr>
            <p:custDataLst>
              <p:tags r:id="rId13"/>
            </p:custDataLst>
          </p:nvPr>
        </p:nvSpPr>
        <p:spPr>
          <a:xfrm>
            <a:off x="6096635" y="4344670"/>
            <a:ext cx="2331720" cy="1495425"/>
          </a:xfrm>
          <a:prstGeom prst="rect">
            <a:avLst/>
          </a:prstGeom>
          <a:noFill/>
        </p:spPr>
        <p:txBody>
          <a:bodyPr wrap="square" lIns="0" tIns="0" rIns="0" bIns="0" anchor="t" anchorCtr="0">
            <a:noAutofit/>
          </a:bodyPr>
          <a:lstStyle/>
          <a:p>
            <a:pPr algn="ct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高校新生录取的渠道和方式相同，都是由国家教育主管部门按照既定程序统一划线和录取，保证了录取过程的公平性。</a:t>
            </a:r>
            <a:endParaRPr lang="zh-CN" altLang="en-US" sz="1600">
              <a:ln>
                <a:noFill/>
                <a:prstDash val="sysDot"/>
              </a:ln>
              <a:solidFill>
                <a:schemeClr val="tx1">
                  <a:lumMod val="85000"/>
                  <a:lumOff val="15000"/>
                </a:schemeClr>
              </a:solidFill>
              <a:latin typeface="+mn-ea"/>
              <a:cs typeface="+mn-ea"/>
            </a:endParaRPr>
          </a:p>
        </p:txBody>
      </p:sp>
      <p:sp>
        <p:nvSpPr>
          <p:cNvPr id="169" name="Freeform 8"/>
          <p:cNvSpPr/>
          <p:nvPr>
            <p:custDataLst>
              <p:tags r:id="rId14"/>
            </p:custDataLst>
          </p:nvPr>
        </p:nvSpPr>
        <p:spPr bwMode="auto">
          <a:xfrm>
            <a:off x="6734117" y="4051662"/>
            <a:ext cx="1312062" cy="67164"/>
          </a:xfrm>
          <a:custGeom>
            <a:avLst/>
            <a:gdLst>
              <a:gd name="T0" fmla="*/ 391912 w 1717675"/>
              <a:gd name="T1" fmla="*/ 391912 w 1717675"/>
              <a:gd name="T2" fmla="*/ 391912 w 1717675"/>
              <a:gd name="T3" fmla="*/ 391912 w 1717675"/>
              <a:gd name="T4" fmla="*/ 391912 w 1717675"/>
              <a:gd name="T5" fmla="*/ 391912 w 1717675"/>
              <a:gd name="T6" fmla="*/ 391912 w 1717675"/>
              <a:gd name="T7" fmla="*/ 391912 w 1717675"/>
              <a:gd name="T8" fmla="*/ 391912 w 1717675"/>
              <a:gd name="T9" fmla="*/ 391912 w 1717675"/>
              <a:gd name="T10" fmla="*/ 391912 w 1717675"/>
              <a:gd name="T11" fmla="*/ 391912 w 1717675"/>
              <a:gd name="T12" fmla="*/ 391912 w 1717675"/>
              <a:gd name="T13" fmla="*/ 391912 w 1717675"/>
              <a:gd name="T14" fmla="*/ 391912 w 1717675"/>
              <a:gd name="T15" fmla="*/ 391912 w 1717675"/>
              <a:gd name="T16" fmla="*/ 391912 w 1717675"/>
              <a:gd name="T17" fmla="*/ 391912 w 1717675"/>
              <a:gd name="T18" fmla="*/ 391912 w 1717675"/>
              <a:gd name="T19" fmla="*/ 391912 w 1717675"/>
              <a:gd name="T20" fmla="*/ 391912 w 1717675"/>
              <a:gd name="T21" fmla="*/ 391912 w 1717675"/>
              <a:gd name="T22" fmla="*/ 391912 w 1717675"/>
              <a:gd name="T23" fmla="*/ 391912 w 1717675"/>
              <a:gd name="T24" fmla="*/ 391912 w 1717675"/>
              <a:gd name="T25" fmla="*/ 391912 w 1717675"/>
              <a:gd name="T26" fmla="*/ 391912 w 1717675"/>
              <a:gd name="T27" fmla="*/ 391912 w 1717675"/>
              <a:gd name="T28" fmla="*/ 391912 w 1717675"/>
              <a:gd name="T29" fmla="*/ 391912 w 1717675"/>
              <a:gd name="T30" fmla="*/ 391912 w 1717675"/>
              <a:gd name="T31" fmla="*/ 391912 w 1717675"/>
              <a:gd name="T32" fmla="*/ 391912 w 1717675"/>
              <a:gd name="T33" fmla="*/ 391912 w 1717675"/>
              <a:gd name="T34" fmla="*/ 391912 w 1717675"/>
              <a:gd name="T35" fmla="*/ 391912 w 1717675"/>
              <a:gd name="T36" fmla="*/ 391912 w 1717675"/>
              <a:gd name="T37" fmla="*/ 391912 w 1717675"/>
              <a:gd name="T38" fmla="*/ 391912 w 1717675"/>
              <a:gd name="T39" fmla="*/ 391912 w 1717675"/>
              <a:gd name="T40" fmla="*/ 391912 w 1717675"/>
              <a:gd name="T41" fmla="*/ 391912 w 1717675"/>
              <a:gd name="T42" fmla="*/ 391912 w 1717675"/>
              <a:gd name="T43" fmla="*/ 391912 w 1717675"/>
              <a:gd name="T44" fmla="*/ 391912 w 1717675"/>
              <a:gd name="T45" fmla="*/ 391912 w 1717675"/>
              <a:gd name="T46" fmla="*/ 391912 w 1717675"/>
              <a:gd name="T47" fmla="*/ 391912 w 1717675"/>
              <a:gd name="T48" fmla="*/ 391912 w 1717675"/>
              <a:gd name="T49" fmla="*/ 391912 w 1717675"/>
              <a:gd name="T50" fmla="*/ 391912 w 1717675"/>
              <a:gd name="T51" fmla="*/ 391912 w 1717675"/>
              <a:gd name="T52" fmla="*/ 391912 w 1717675"/>
              <a:gd name="T53" fmla="*/ 391912 w 1717675"/>
              <a:gd name="T54" fmla="*/ 391912 w 1717675"/>
              <a:gd name="T55" fmla="*/ 391912 w 1717675"/>
              <a:gd name="T56" fmla="*/ 391912 w 1717675"/>
              <a:gd name="T57" fmla="*/ 391912 w 1717675"/>
              <a:gd name="T58" fmla="*/ 391912 w 1717675"/>
              <a:gd name="T59" fmla="*/ 391912 w 1717675"/>
              <a:gd name="T60" fmla="*/ 391912 w 1717675"/>
              <a:gd name="T61" fmla="*/ 391912 w 1717675"/>
              <a:gd name="T62" fmla="*/ 391912 w 1717675"/>
              <a:gd name="T63" fmla="*/ 391912 w 1717675"/>
              <a:gd name="T64" fmla="*/ 391912 w 1717675"/>
              <a:gd name="T65" fmla="*/ 391912 w 1717675"/>
              <a:gd name="T66" fmla="*/ 391912 w 1717675"/>
              <a:gd name="T67" fmla="*/ 391912 w 1717675"/>
              <a:gd name="T68" fmla="*/ 391912 w 1717675"/>
              <a:gd name="T69" fmla="*/ 391912 w 1717675"/>
              <a:gd name="T70" fmla="*/ 391912 w 1717675"/>
              <a:gd name="T71" fmla="*/ 391912 w 1717675"/>
              <a:gd name="T72" fmla="*/ 391912 w 1717675"/>
              <a:gd name="T73" fmla="*/ 391912 w 1717675"/>
              <a:gd name="T74" fmla="*/ 391912 w 1717675"/>
              <a:gd name="T75" fmla="*/ 391912 w 1717675"/>
              <a:gd name="T76" fmla="*/ 391912 w 1717675"/>
              <a:gd name="T77" fmla="*/ 391912 w 1717675"/>
              <a:gd name="T78" fmla="*/ 391912 w 1717675"/>
              <a:gd name="T79" fmla="*/ 391912 w 1717675"/>
              <a:gd name="T80" fmla="*/ 391912 w 1717675"/>
              <a:gd name="T81" fmla="*/ 391912 w 1717675"/>
              <a:gd name="T82" fmla="*/ 391912 w 1717675"/>
              <a:gd name="T83" fmla="*/ 391912 w 1717675"/>
              <a:gd name="T84" fmla="*/ 391912 w 1717675"/>
              <a:gd name="T85" fmla="*/ 391912 w 1717675"/>
              <a:gd name="T86" fmla="*/ 391912 w 1717675"/>
              <a:gd name="T87" fmla="*/ 391912 w 1717675"/>
              <a:gd name="T88" fmla="*/ 391912 w 1717675"/>
              <a:gd name="T89" fmla="*/ 391912 w 1717675"/>
              <a:gd name="T90" fmla="*/ 391912 w 1717675"/>
              <a:gd name="T91" fmla="*/ 391912 w 1717675"/>
              <a:gd name="T92" fmla="*/ 391912 w 1717675"/>
              <a:gd name="T93" fmla="*/ 391912 w 1717675"/>
              <a:gd name="T94" fmla="*/ 391912 w 1717675"/>
              <a:gd name="T95" fmla="*/ 391912 w 1717675"/>
              <a:gd name="T96" fmla="*/ 391912 w 1717675"/>
              <a:gd name="T97" fmla="*/ 391912 w 1717675"/>
              <a:gd name="T98" fmla="*/ 391912 w 1717675"/>
              <a:gd name="T99" fmla="*/ 391912 w 1717675"/>
              <a:gd name="T100" fmla="*/ 391912 w 1717675"/>
              <a:gd name="T101" fmla="*/ 391912 w 1717675"/>
              <a:gd name="T102" fmla="*/ 391912 w 1717675"/>
              <a:gd name="T103" fmla="*/ 391912 w 1717675"/>
              <a:gd name="T104" fmla="*/ 391912 w 1717675"/>
              <a:gd name="T105" fmla="*/ 391912 w 1717675"/>
              <a:gd name="T106" fmla="*/ 391912 w 1717675"/>
              <a:gd name="T107" fmla="*/ 391912 w 1717675"/>
              <a:gd name="T108" fmla="*/ 391912 w 1717675"/>
              <a:gd name="T109" fmla="*/ 391912 w 1717675"/>
              <a:gd name="T110" fmla="*/ 391912 w 1717675"/>
              <a:gd name="T111" fmla="*/ 391912 w 1717675"/>
              <a:gd name="T112" fmla="*/ 391912 w 1717675"/>
              <a:gd name="T113" fmla="*/ 391912 w 1717675"/>
              <a:gd name="T114" fmla="*/ 391912 w 1717675"/>
              <a:gd name="T115" fmla="*/ 391912 w 1717675"/>
              <a:gd name="T116" fmla="*/ 391912 w 1717675"/>
              <a:gd name="T117" fmla="*/ 391912 w 1717675"/>
              <a:gd name="T118" fmla="*/ 391912 w 1717675"/>
              <a:gd name="T119" fmla="*/ 391912 w 1717675"/>
              <a:gd name="T120" fmla="*/ 391912 w 1717675"/>
              <a:gd name="T121" fmla="*/ 391912 w 1717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3" h="54">
                <a:moveTo>
                  <a:pt x="368" y="33"/>
                </a:moveTo>
                <a:cubicBezTo>
                  <a:pt x="368" y="32"/>
                  <a:pt x="367" y="33"/>
                  <a:pt x="367" y="32"/>
                </a:cubicBezTo>
                <a:cubicBezTo>
                  <a:pt x="364" y="32"/>
                  <a:pt x="361" y="34"/>
                  <a:pt x="361" y="35"/>
                </a:cubicBezTo>
                <a:cubicBezTo>
                  <a:pt x="360" y="35"/>
                  <a:pt x="359" y="34"/>
                  <a:pt x="357" y="35"/>
                </a:cubicBezTo>
                <a:cubicBezTo>
                  <a:pt x="356" y="35"/>
                  <a:pt x="358" y="34"/>
                  <a:pt x="357" y="34"/>
                </a:cubicBezTo>
                <a:cubicBezTo>
                  <a:pt x="357" y="34"/>
                  <a:pt x="357" y="34"/>
                  <a:pt x="356" y="34"/>
                </a:cubicBezTo>
                <a:cubicBezTo>
                  <a:pt x="355" y="34"/>
                  <a:pt x="357" y="35"/>
                  <a:pt x="354" y="35"/>
                </a:cubicBezTo>
                <a:cubicBezTo>
                  <a:pt x="354" y="35"/>
                  <a:pt x="355" y="35"/>
                  <a:pt x="354" y="35"/>
                </a:cubicBezTo>
                <a:cubicBezTo>
                  <a:pt x="352" y="35"/>
                  <a:pt x="351" y="35"/>
                  <a:pt x="351" y="36"/>
                </a:cubicBezTo>
                <a:cubicBezTo>
                  <a:pt x="350" y="36"/>
                  <a:pt x="350" y="36"/>
                  <a:pt x="349" y="36"/>
                </a:cubicBezTo>
                <a:cubicBezTo>
                  <a:pt x="349" y="37"/>
                  <a:pt x="349" y="38"/>
                  <a:pt x="348" y="38"/>
                </a:cubicBezTo>
                <a:cubicBezTo>
                  <a:pt x="346" y="38"/>
                  <a:pt x="348" y="38"/>
                  <a:pt x="349" y="38"/>
                </a:cubicBezTo>
                <a:cubicBezTo>
                  <a:pt x="349" y="37"/>
                  <a:pt x="347" y="38"/>
                  <a:pt x="347" y="37"/>
                </a:cubicBezTo>
                <a:cubicBezTo>
                  <a:pt x="346" y="37"/>
                  <a:pt x="347" y="38"/>
                  <a:pt x="346" y="38"/>
                </a:cubicBezTo>
                <a:cubicBezTo>
                  <a:pt x="345" y="39"/>
                  <a:pt x="342" y="38"/>
                  <a:pt x="341" y="39"/>
                </a:cubicBezTo>
                <a:cubicBezTo>
                  <a:pt x="340" y="39"/>
                  <a:pt x="340" y="38"/>
                  <a:pt x="341" y="38"/>
                </a:cubicBezTo>
                <a:cubicBezTo>
                  <a:pt x="339" y="38"/>
                  <a:pt x="340" y="38"/>
                  <a:pt x="340" y="39"/>
                </a:cubicBezTo>
                <a:cubicBezTo>
                  <a:pt x="339" y="38"/>
                  <a:pt x="338" y="38"/>
                  <a:pt x="339" y="37"/>
                </a:cubicBezTo>
                <a:cubicBezTo>
                  <a:pt x="337" y="37"/>
                  <a:pt x="338" y="38"/>
                  <a:pt x="338" y="39"/>
                </a:cubicBezTo>
                <a:cubicBezTo>
                  <a:pt x="336" y="38"/>
                  <a:pt x="334" y="39"/>
                  <a:pt x="334" y="41"/>
                </a:cubicBezTo>
                <a:cubicBezTo>
                  <a:pt x="333" y="40"/>
                  <a:pt x="331" y="40"/>
                  <a:pt x="331" y="39"/>
                </a:cubicBezTo>
                <a:cubicBezTo>
                  <a:pt x="330" y="39"/>
                  <a:pt x="329" y="39"/>
                  <a:pt x="329" y="40"/>
                </a:cubicBezTo>
                <a:cubicBezTo>
                  <a:pt x="328" y="40"/>
                  <a:pt x="330" y="39"/>
                  <a:pt x="329" y="39"/>
                </a:cubicBezTo>
                <a:cubicBezTo>
                  <a:pt x="327" y="39"/>
                  <a:pt x="328" y="40"/>
                  <a:pt x="326" y="40"/>
                </a:cubicBezTo>
                <a:cubicBezTo>
                  <a:pt x="326" y="38"/>
                  <a:pt x="324" y="39"/>
                  <a:pt x="323" y="38"/>
                </a:cubicBezTo>
                <a:cubicBezTo>
                  <a:pt x="321" y="39"/>
                  <a:pt x="324" y="41"/>
                  <a:pt x="320" y="41"/>
                </a:cubicBezTo>
                <a:cubicBezTo>
                  <a:pt x="321" y="41"/>
                  <a:pt x="322" y="41"/>
                  <a:pt x="322" y="40"/>
                </a:cubicBezTo>
                <a:cubicBezTo>
                  <a:pt x="318" y="40"/>
                  <a:pt x="315" y="41"/>
                  <a:pt x="313" y="42"/>
                </a:cubicBezTo>
                <a:cubicBezTo>
                  <a:pt x="314" y="41"/>
                  <a:pt x="311" y="40"/>
                  <a:pt x="308" y="40"/>
                </a:cubicBezTo>
                <a:cubicBezTo>
                  <a:pt x="307" y="41"/>
                  <a:pt x="306" y="41"/>
                  <a:pt x="304" y="41"/>
                </a:cubicBezTo>
                <a:cubicBezTo>
                  <a:pt x="305" y="42"/>
                  <a:pt x="304" y="42"/>
                  <a:pt x="304" y="43"/>
                </a:cubicBezTo>
                <a:cubicBezTo>
                  <a:pt x="303" y="43"/>
                  <a:pt x="300" y="43"/>
                  <a:pt x="299" y="42"/>
                </a:cubicBezTo>
                <a:cubicBezTo>
                  <a:pt x="295" y="42"/>
                  <a:pt x="293" y="43"/>
                  <a:pt x="289" y="43"/>
                </a:cubicBezTo>
                <a:cubicBezTo>
                  <a:pt x="291" y="42"/>
                  <a:pt x="294" y="43"/>
                  <a:pt x="295" y="42"/>
                </a:cubicBezTo>
                <a:cubicBezTo>
                  <a:pt x="295" y="41"/>
                  <a:pt x="295" y="41"/>
                  <a:pt x="294" y="41"/>
                </a:cubicBezTo>
                <a:cubicBezTo>
                  <a:pt x="289" y="41"/>
                  <a:pt x="286" y="43"/>
                  <a:pt x="280" y="41"/>
                </a:cubicBezTo>
                <a:cubicBezTo>
                  <a:pt x="278" y="42"/>
                  <a:pt x="278" y="42"/>
                  <a:pt x="277" y="43"/>
                </a:cubicBezTo>
                <a:cubicBezTo>
                  <a:pt x="270" y="42"/>
                  <a:pt x="270" y="47"/>
                  <a:pt x="262" y="46"/>
                </a:cubicBezTo>
                <a:cubicBezTo>
                  <a:pt x="260" y="43"/>
                  <a:pt x="257" y="40"/>
                  <a:pt x="253" y="40"/>
                </a:cubicBezTo>
                <a:cubicBezTo>
                  <a:pt x="253" y="38"/>
                  <a:pt x="250" y="38"/>
                  <a:pt x="248" y="38"/>
                </a:cubicBezTo>
                <a:cubicBezTo>
                  <a:pt x="246" y="38"/>
                  <a:pt x="245" y="37"/>
                  <a:pt x="242" y="37"/>
                </a:cubicBezTo>
                <a:cubicBezTo>
                  <a:pt x="240" y="36"/>
                  <a:pt x="235" y="36"/>
                  <a:pt x="234" y="35"/>
                </a:cubicBezTo>
                <a:cubicBezTo>
                  <a:pt x="232" y="35"/>
                  <a:pt x="235" y="37"/>
                  <a:pt x="234" y="38"/>
                </a:cubicBezTo>
                <a:cubicBezTo>
                  <a:pt x="233" y="38"/>
                  <a:pt x="233" y="37"/>
                  <a:pt x="233" y="36"/>
                </a:cubicBezTo>
                <a:cubicBezTo>
                  <a:pt x="233" y="36"/>
                  <a:pt x="231" y="36"/>
                  <a:pt x="231" y="36"/>
                </a:cubicBezTo>
                <a:cubicBezTo>
                  <a:pt x="230" y="36"/>
                  <a:pt x="230" y="36"/>
                  <a:pt x="230" y="36"/>
                </a:cubicBezTo>
                <a:cubicBezTo>
                  <a:pt x="230" y="37"/>
                  <a:pt x="232" y="37"/>
                  <a:pt x="231" y="38"/>
                </a:cubicBezTo>
                <a:cubicBezTo>
                  <a:pt x="229" y="38"/>
                  <a:pt x="230" y="37"/>
                  <a:pt x="228" y="36"/>
                </a:cubicBezTo>
                <a:cubicBezTo>
                  <a:pt x="228" y="36"/>
                  <a:pt x="229" y="37"/>
                  <a:pt x="228" y="38"/>
                </a:cubicBezTo>
                <a:cubicBezTo>
                  <a:pt x="227" y="38"/>
                  <a:pt x="227" y="37"/>
                  <a:pt x="228" y="37"/>
                </a:cubicBezTo>
                <a:cubicBezTo>
                  <a:pt x="228" y="37"/>
                  <a:pt x="227" y="37"/>
                  <a:pt x="228" y="36"/>
                </a:cubicBezTo>
                <a:cubicBezTo>
                  <a:pt x="226" y="37"/>
                  <a:pt x="220" y="37"/>
                  <a:pt x="218" y="39"/>
                </a:cubicBezTo>
                <a:cubicBezTo>
                  <a:pt x="217" y="39"/>
                  <a:pt x="216" y="39"/>
                  <a:pt x="215" y="38"/>
                </a:cubicBezTo>
                <a:cubicBezTo>
                  <a:pt x="214" y="39"/>
                  <a:pt x="214" y="40"/>
                  <a:pt x="213" y="40"/>
                </a:cubicBezTo>
                <a:cubicBezTo>
                  <a:pt x="214" y="39"/>
                  <a:pt x="214" y="38"/>
                  <a:pt x="215" y="37"/>
                </a:cubicBezTo>
                <a:cubicBezTo>
                  <a:pt x="210" y="35"/>
                  <a:pt x="205" y="38"/>
                  <a:pt x="202" y="39"/>
                </a:cubicBezTo>
                <a:cubicBezTo>
                  <a:pt x="197" y="37"/>
                  <a:pt x="194" y="40"/>
                  <a:pt x="192" y="41"/>
                </a:cubicBezTo>
                <a:cubicBezTo>
                  <a:pt x="192" y="42"/>
                  <a:pt x="193" y="41"/>
                  <a:pt x="194" y="41"/>
                </a:cubicBezTo>
                <a:cubicBezTo>
                  <a:pt x="193" y="42"/>
                  <a:pt x="191" y="42"/>
                  <a:pt x="189" y="42"/>
                </a:cubicBezTo>
                <a:cubicBezTo>
                  <a:pt x="188" y="41"/>
                  <a:pt x="190" y="42"/>
                  <a:pt x="190" y="41"/>
                </a:cubicBezTo>
                <a:cubicBezTo>
                  <a:pt x="190" y="40"/>
                  <a:pt x="188" y="41"/>
                  <a:pt x="187" y="41"/>
                </a:cubicBezTo>
                <a:cubicBezTo>
                  <a:pt x="186" y="42"/>
                  <a:pt x="188" y="43"/>
                  <a:pt x="188" y="44"/>
                </a:cubicBezTo>
                <a:cubicBezTo>
                  <a:pt x="186" y="43"/>
                  <a:pt x="187" y="42"/>
                  <a:pt x="183" y="42"/>
                </a:cubicBezTo>
                <a:cubicBezTo>
                  <a:pt x="182" y="43"/>
                  <a:pt x="183" y="43"/>
                  <a:pt x="182" y="44"/>
                </a:cubicBezTo>
                <a:cubicBezTo>
                  <a:pt x="181" y="44"/>
                  <a:pt x="182" y="43"/>
                  <a:pt x="182" y="42"/>
                </a:cubicBezTo>
                <a:cubicBezTo>
                  <a:pt x="181" y="43"/>
                  <a:pt x="181" y="43"/>
                  <a:pt x="180" y="43"/>
                </a:cubicBezTo>
                <a:cubicBezTo>
                  <a:pt x="180" y="43"/>
                  <a:pt x="181" y="43"/>
                  <a:pt x="180" y="44"/>
                </a:cubicBezTo>
                <a:cubicBezTo>
                  <a:pt x="179" y="44"/>
                  <a:pt x="179" y="44"/>
                  <a:pt x="179" y="45"/>
                </a:cubicBezTo>
                <a:cubicBezTo>
                  <a:pt x="178" y="44"/>
                  <a:pt x="179" y="43"/>
                  <a:pt x="179" y="43"/>
                </a:cubicBezTo>
                <a:cubicBezTo>
                  <a:pt x="177" y="43"/>
                  <a:pt x="176" y="43"/>
                  <a:pt x="175" y="44"/>
                </a:cubicBezTo>
                <a:cubicBezTo>
                  <a:pt x="175" y="44"/>
                  <a:pt x="176" y="44"/>
                  <a:pt x="178" y="44"/>
                </a:cubicBezTo>
                <a:cubicBezTo>
                  <a:pt x="176" y="44"/>
                  <a:pt x="175" y="45"/>
                  <a:pt x="175" y="46"/>
                </a:cubicBezTo>
                <a:cubicBezTo>
                  <a:pt x="175" y="46"/>
                  <a:pt x="175" y="45"/>
                  <a:pt x="174" y="45"/>
                </a:cubicBezTo>
                <a:cubicBezTo>
                  <a:pt x="173" y="46"/>
                  <a:pt x="174" y="46"/>
                  <a:pt x="174" y="47"/>
                </a:cubicBezTo>
                <a:cubicBezTo>
                  <a:pt x="173" y="47"/>
                  <a:pt x="173" y="47"/>
                  <a:pt x="172" y="47"/>
                </a:cubicBezTo>
                <a:cubicBezTo>
                  <a:pt x="174" y="46"/>
                  <a:pt x="174" y="45"/>
                  <a:pt x="173" y="44"/>
                </a:cubicBezTo>
                <a:cubicBezTo>
                  <a:pt x="172" y="45"/>
                  <a:pt x="172" y="45"/>
                  <a:pt x="172" y="46"/>
                </a:cubicBezTo>
                <a:cubicBezTo>
                  <a:pt x="172" y="46"/>
                  <a:pt x="172" y="45"/>
                  <a:pt x="172" y="45"/>
                </a:cubicBezTo>
                <a:cubicBezTo>
                  <a:pt x="171" y="47"/>
                  <a:pt x="171" y="48"/>
                  <a:pt x="171" y="50"/>
                </a:cubicBezTo>
                <a:cubicBezTo>
                  <a:pt x="168" y="51"/>
                  <a:pt x="163" y="51"/>
                  <a:pt x="161" y="52"/>
                </a:cubicBezTo>
                <a:cubicBezTo>
                  <a:pt x="160" y="52"/>
                  <a:pt x="161" y="52"/>
                  <a:pt x="161" y="51"/>
                </a:cubicBezTo>
                <a:cubicBezTo>
                  <a:pt x="160" y="51"/>
                  <a:pt x="158" y="51"/>
                  <a:pt x="157" y="51"/>
                </a:cubicBezTo>
                <a:cubicBezTo>
                  <a:pt x="157" y="51"/>
                  <a:pt x="157" y="50"/>
                  <a:pt x="158" y="50"/>
                </a:cubicBezTo>
                <a:cubicBezTo>
                  <a:pt x="158" y="50"/>
                  <a:pt x="158" y="50"/>
                  <a:pt x="157" y="50"/>
                </a:cubicBezTo>
                <a:cubicBezTo>
                  <a:pt x="156" y="50"/>
                  <a:pt x="155" y="51"/>
                  <a:pt x="154" y="51"/>
                </a:cubicBezTo>
                <a:cubicBezTo>
                  <a:pt x="154" y="52"/>
                  <a:pt x="154" y="53"/>
                  <a:pt x="153" y="54"/>
                </a:cubicBezTo>
                <a:cubicBezTo>
                  <a:pt x="152" y="54"/>
                  <a:pt x="152" y="54"/>
                  <a:pt x="151" y="54"/>
                </a:cubicBezTo>
                <a:cubicBezTo>
                  <a:pt x="150" y="54"/>
                  <a:pt x="152" y="54"/>
                  <a:pt x="152" y="54"/>
                </a:cubicBezTo>
                <a:cubicBezTo>
                  <a:pt x="151" y="53"/>
                  <a:pt x="149" y="53"/>
                  <a:pt x="149" y="53"/>
                </a:cubicBezTo>
                <a:cubicBezTo>
                  <a:pt x="149" y="53"/>
                  <a:pt x="150" y="50"/>
                  <a:pt x="152" y="49"/>
                </a:cubicBezTo>
                <a:cubicBezTo>
                  <a:pt x="151" y="49"/>
                  <a:pt x="150" y="49"/>
                  <a:pt x="148" y="49"/>
                </a:cubicBezTo>
                <a:cubicBezTo>
                  <a:pt x="148" y="50"/>
                  <a:pt x="147" y="51"/>
                  <a:pt x="147" y="51"/>
                </a:cubicBezTo>
                <a:cubicBezTo>
                  <a:pt x="145" y="51"/>
                  <a:pt x="143" y="52"/>
                  <a:pt x="140" y="52"/>
                </a:cubicBezTo>
                <a:cubicBezTo>
                  <a:pt x="141" y="52"/>
                  <a:pt x="142" y="52"/>
                  <a:pt x="143" y="52"/>
                </a:cubicBezTo>
                <a:cubicBezTo>
                  <a:pt x="143" y="51"/>
                  <a:pt x="143" y="51"/>
                  <a:pt x="143" y="51"/>
                </a:cubicBezTo>
                <a:cubicBezTo>
                  <a:pt x="140" y="51"/>
                  <a:pt x="137" y="51"/>
                  <a:pt x="135" y="52"/>
                </a:cubicBezTo>
                <a:cubicBezTo>
                  <a:pt x="134" y="52"/>
                  <a:pt x="134" y="51"/>
                  <a:pt x="135" y="51"/>
                </a:cubicBezTo>
                <a:cubicBezTo>
                  <a:pt x="131" y="51"/>
                  <a:pt x="128" y="50"/>
                  <a:pt x="125" y="51"/>
                </a:cubicBezTo>
                <a:cubicBezTo>
                  <a:pt x="124" y="51"/>
                  <a:pt x="120" y="52"/>
                  <a:pt x="120" y="51"/>
                </a:cubicBezTo>
                <a:cubicBezTo>
                  <a:pt x="122" y="51"/>
                  <a:pt x="123" y="51"/>
                  <a:pt x="125" y="50"/>
                </a:cubicBezTo>
                <a:cubicBezTo>
                  <a:pt x="125" y="50"/>
                  <a:pt x="124" y="50"/>
                  <a:pt x="124" y="49"/>
                </a:cubicBezTo>
                <a:cubicBezTo>
                  <a:pt x="121" y="49"/>
                  <a:pt x="120" y="50"/>
                  <a:pt x="118" y="51"/>
                </a:cubicBezTo>
                <a:cubicBezTo>
                  <a:pt x="117" y="50"/>
                  <a:pt x="119" y="50"/>
                  <a:pt x="118" y="49"/>
                </a:cubicBezTo>
                <a:cubicBezTo>
                  <a:pt x="117" y="50"/>
                  <a:pt x="116" y="50"/>
                  <a:pt x="116" y="50"/>
                </a:cubicBezTo>
                <a:cubicBezTo>
                  <a:pt x="115" y="50"/>
                  <a:pt x="118" y="49"/>
                  <a:pt x="116" y="49"/>
                </a:cubicBezTo>
                <a:cubicBezTo>
                  <a:pt x="116" y="50"/>
                  <a:pt x="114" y="50"/>
                  <a:pt x="115" y="51"/>
                </a:cubicBezTo>
                <a:cubicBezTo>
                  <a:pt x="114" y="52"/>
                  <a:pt x="114" y="51"/>
                  <a:pt x="114" y="50"/>
                </a:cubicBezTo>
                <a:cubicBezTo>
                  <a:pt x="113" y="50"/>
                  <a:pt x="113" y="51"/>
                  <a:pt x="112" y="50"/>
                </a:cubicBezTo>
                <a:cubicBezTo>
                  <a:pt x="112" y="51"/>
                  <a:pt x="111" y="52"/>
                  <a:pt x="109" y="52"/>
                </a:cubicBezTo>
                <a:cubicBezTo>
                  <a:pt x="112" y="51"/>
                  <a:pt x="110" y="50"/>
                  <a:pt x="111" y="49"/>
                </a:cubicBezTo>
                <a:cubicBezTo>
                  <a:pt x="110" y="50"/>
                  <a:pt x="107" y="49"/>
                  <a:pt x="107" y="51"/>
                </a:cubicBezTo>
                <a:cubicBezTo>
                  <a:pt x="104" y="50"/>
                  <a:pt x="95" y="48"/>
                  <a:pt x="93" y="51"/>
                </a:cubicBezTo>
                <a:cubicBezTo>
                  <a:pt x="91" y="50"/>
                  <a:pt x="90" y="52"/>
                  <a:pt x="86" y="52"/>
                </a:cubicBezTo>
                <a:cubicBezTo>
                  <a:pt x="87" y="51"/>
                  <a:pt x="89" y="51"/>
                  <a:pt x="90" y="50"/>
                </a:cubicBezTo>
                <a:cubicBezTo>
                  <a:pt x="89" y="50"/>
                  <a:pt x="87" y="48"/>
                  <a:pt x="86" y="50"/>
                </a:cubicBezTo>
                <a:cubicBezTo>
                  <a:pt x="87" y="48"/>
                  <a:pt x="80" y="47"/>
                  <a:pt x="75" y="47"/>
                </a:cubicBezTo>
                <a:cubicBezTo>
                  <a:pt x="74" y="49"/>
                  <a:pt x="71" y="51"/>
                  <a:pt x="66" y="51"/>
                </a:cubicBezTo>
                <a:cubicBezTo>
                  <a:pt x="66" y="51"/>
                  <a:pt x="68" y="51"/>
                  <a:pt x="68" y="51"/>
                </a:cubicBezTo>
                <a:cubicBezTo>
                  <a:pt x="68" y="50"/>
                  <a:pt x="65" y="51"/>
                  <a:pt x="65" y="50"/>
                </a:cubicBezTo>
                <a:cubicBezTo>
                  <a:pt x="67" y="50"/>
                  <a:pt x="69" y="50"/>
                  <a:pt x="71" y="49"/>
                </a:cubicBezTo>
                <a:cubicBezTo>
                  <a:pt x="70" y="49"/>
                  <a:pt x="68" y="50"/>
                  <a:pt x="66" y="49"/>
                </a:cubicBezTo>
                <a:cubicBezTo>
                  <a:pt x="68" y="49"/>
                  <a:pt x="71" y="49"/>
                  <a:pt x="73" y="48"/>
                </a:cubicBezTo>
                <a:cubicBezTo>
                  <a:pt x="73" y="48"/>
                  <a:pt x="72" y="47"/>
                  <a:pt x="73" y="47"/>
                </a:cubicBezTo>
                <a:cubicBezTo>
                  <a:pt x="71" y="46"/>
                  <a:pt x="68" y="45"/>
                  <a:pt x="67" y="43"/>
                </a:cubicBezTo>
                <a:cubicBezTo>
                  <a:pt x="67" y="43"/>
                  <a:pt x="65" y="43"/>
                  <a:pt x="64" y="43"/>
                </a:cubicBezTo>
                <a:cubicBezTo>
                  <a:pt x="64" y="43"/>
                  <a:pt x="66" y="42"/>
                  <a:pt x="64" y="42"/>
                </a:cubicBezTo>
                <a:cubicBezTo>
                  <a:pt x="63" y="42"/>
                  <a:pt x="63" y="43"/>
                  <a:pt x="61" y="44"/>
                </a:cubicBezTo>
                <a:cubicBezTo>
                  <a:pt x="62" y="43"/>
                  <a:pt x="63" y="42"/>
                  <a:pt x="64" y="42"/>
                </a:cubicBezTo>
                <a:cubicBezTo>
                  <a:pt x="64" y="41"/>
                  <a:pt x="63" y="41"/>
                  <a:pt x="62" y="41"/>
                </a:cubicBezTo>
                <a:cubicBezTo>
                  <a:pt x="63" y="41"/>
                  <a:pt x="64" y="40"/>
                  <a:pt x="63" y="39"/>
                </a:cubicBezTo>
                <a:cubicBezTo>
                  <a:pt x="62" y="39"/>
                  <a:pt x="63" y="40"/>
                  <a:pt x="62" y="41"/>
                </a:cubicBezTo>
                <a:cubicBezTo>
                  <a:pt x="60" y="41"/>
                  <a:pt x="58" y="40"/>
                  <a:pt x="56" y="40"/>
                </a:cubicBezTo>
                <a:cubicBezTo>
                  <a:pt x="54" y="40"/>
                  <a:pt x="56" y="41"/>
                  <a:pt x="56" y="41"/>
                </a:cubicBezTo>
                <a:cubicBezTo>
                  <a:pt x="55" y="42"/>
                  <a:pt x="55" y="40"/>
                  <a:pt x="55" y="40"/>
                </a:cubicBezTo>
                <a:cubicBezTo>
                  <a:pt x="54" y="40"/>
                  <a:pt x="53" y="40"/>
                  <a:pt x="52" y="40"/>
                </a:cubicBezTo>
                <a:cubicBezTo>
                  <a:pt x="53" y="42"/>
                  <a:pt x="50" y="42"/>
                  <a:pt x="46" y="42"/>
                </a:cubicBezTo>
                <a:cubicBezTo>
                  <a:pt x="47" y="41"/>
                  <a:pt x="44" y="41"/>
                  <a:pt x="42" y="41"/>
                </a:cubicBezTo>
                <a:cubicBezTo>
                  <a:pt x="42" y="41"/>
                  <a:pt x="41" y="42"/>
                  <a:pt x="41" y="43"/>
                </a:cubicBezTo>
                <a:cubicBezTo>
                  <a:pt x="38" y="42"/>
                  <a:pt x="39" y="41"/>
                  <a:pt x="40" y="40"/>
                </a:cubicBezTo>
                <a:cubicBezTo>
                  <a:pt x="38" y="40"/>
                  <a:pt x="37" y="40"/>
                  <a:pt x="36" y="40"/>
                </a:cubicBezTo>
                <a:cubicBezTo>
                  <a:pt x="38" y="40"/>
                  <a:pt x="34" y="41"/>
                  <a:pt x="36" y="41"/>
                </a:cubicBezTo>
                <a:cubicBezTo>
                  <a:pt x="34" y="42"/>
                  <a:pt x="31" y="43"/>
                  <a:pt x="29" y="43"/>
                </a:cubicBezTo>
                <a:cubicBezTo>
                  <a:pt x="30" y="42"/>
                  <a:pt x="31" y="42"/>
                  <a:pt x="31" y="41"/>
                </a:cubicBezTo>
                <a:cubicBezTo>
                  <a:pt x="29" y="41"/>
                  <a:pt x="32" y="38"/>
                  <a:pt x="28" y="38"/>
                </a:cubicBezTo>
                <a:cubicBezTo>
                  <a:pt x="30" y="37"/>
                  <a:pt x="26" y="38"/>
                  <a:pt x="26" y="37"/>
                </a:cubicBezTo>
                <a:cubicBezTo>
                  <a:pt x="28" y="38"/>
                  <a:pt x="32" y="38"/>
                  <a:pt x="35" y="38"/>
                </a:cubicBezTo>
                <a:cubicBezTo>
                  <a:pt x="36" y="38"/>
                  <a:pt x="36" y="39"/>
                  <a:pt x="36" y="39"/>
                </a:cubicBezTo>
                <a:cubicBezTo>
                  <a:pt x="41" y="39"/>
                  <a:pt x="41" y="38"/>
                  <a:pt x="42" y="36"/>
                </a:cubicBezTo>
                <a:cubicBezTo>
                  <a:pt x="37" y="35"/>
                  <a:pt x="33" y="34"/>
                  <a:pt x="27" y="33"/>
                </a:cubicBezTo>
                <a:cubicBezTo>
                  <a:pt x="25" y="33"/>
                  <a:pt x="26" y="35"/>
                  <a:pt x="25" y="36"/>
                </a:cubicBezTo>
                <a:cubicBezTo>
                  <a:pt x="22" y="34"/>
                  <a:pt x="24" y="32"/>
                  <a:pt x="20" y="32"/>
                </a:cubicBezTo>
                <a:cubicBezTo>
                  <a:pt x="18" y="32"/>
                  <a:pt x="18" y="32"/>
                  <a:pt x="16" y="32"/>
                </a:cubicBezTo>
                <a:cubicBezTo>
                  <a:pt x="15" y="31"/>
                  <a:pt x="11" y="32"/>
                  <a:pt x="12" y="30"/>
                </a:cubicBezTo>
                <a:cubicBezTo>
                  <a:pt x="11" y="30"/>
                  <a:pt x="11" y="30"/>
                  <a:pt x="10" y="31"/>
                </a:cubicBezTo>
                <a:cubicBezTo>
                  <a:pt x="11" y="30"/>
                  <a:pt x="9" y="29"/>
                  <a:pt x="8" y="28"/>
                </a:cubicBezTo>
                <a:cubicBezTo>
                  <a:pt x="4" y="28"/>
                  <a:pt x="3" y="26"/>
                  <a:pt x="0" y="26"/>
                </a:cubicBezTo>
                <a:cubicBezTo>
                  <a:pt x="1" y="25"/>
                  <a:pt x="1" y="24"/>
                  <a:pt x="3" y="25"/>
                </a:cubicBezTo>
                <a:cubicBezTo>
                  <a:pt x="0" y="22"/>
                  <a:pt x="8" y="23"/>
                  <a:pt x="8" y="21"/>
                </a:cubicBezTo>
                <a:cubicBezTo>
                  <a:pt x="12" y="21"/>
                  <a:pt x="11" y="19"/>
                  <a:pt x="13" y="19"/>
                </a:cubicBezTo>
                <a:cubicBezTo>
                  <a:pt x="11" y="18"/>
                  <a:pt x="8" y="19"/>
                  <a:pt x="6" y="20"/>
                </a:cubicBezTo>
                <a:cubicBezTo>
                  <a:pt x="6" y="19"/>
                  <a:pt x="8" y="19"/>
                  <a:pt x="9" y="19"/>
                </a:cubicBezTo>
                <a:cubicBezTo>
                  <a:pt x="9" y="19"/>
                  <a:pt x="9" y="18"/>
                  <a:pt x="9" y="18"/>
                </a:cubicBezTo>
                <a:cubicBezTo>
                  <a:pt x="11" y="18"/>
                  <a:pt x="12" y="18"/>
                  <a:pt x="14" y="18"/>
                </a:cubicBezTo>
                <a:cubicBezTo>
                  <a:pt x="16" y="17"/>
                  <a:pt x="15" y="15"/>
                  <a:pt x="19" y="15"/>
                </a:cubicBezTo>
                <a:cubicBezTo>
                  <a:pt x="21" y="15"/>
                  <a:pt x="26" y="14"/>
                  <a:pt x="28" y="15"/>
                </a:cubicBezTo>
                <a:cubicBezTo>
                  <a:pt x="26" y="15"/>
                  <a:pt x="28" y="16"/>
                  <a:pt x="29" y="16"/>
                </a:cubicBezTo>
                <a:cubicBezTo>
                  <a:pt x="30" y="16"/>
                  <a:pt x="30" y="16"/>
                  <a:pt x="31" y="16"/>
                </a:cubicBezTo>
                <a:cubicBezTo>
                  <a:pt x="32" y="14"/>
                  <a:pt x="33" y="13"/>
                  <a:pt x="32" y="12"/>
                </a:cubicBezTo>
                <a:cubicBezTo>
                  <a:pt x="28" y="12"/>
                  <a:pt x="28" y="13"/>
                  <a:pt x="28" y="15"/>
                </a:cubicBezTo>
                <a:cubicBezTo>
                  <a:pt x="26" y="12"/>
                  <a:pt x="34" y="10"/>
                  <a:pt x="37" y="12"/>
                </a:cubicBezTo>
                <a:cubicBezTo>
                  <a:pt x="38" y="12"/>
                  <a:pt x="39" y="11"/>
                  <a:pt x="41" y="11"/>
                </a:cubicBezTo>
                <a:cubicBezTo>
                  <a:pt x="43" y="12"/>
                  <a:pt x="46" y="12"/>
                  <a:pt x="48" y="12"/>
                </a:cubicBezTo>
                <a:cubicBezTo>
                  <a:pt x="49" y="12"/>
                  <a:pt x="53" y="12"/>
                  <a:pt x="54" y="11"/>
                </a:cubicBezTo>
                <a:cubicBezTo>
                  <a:pt x="54" y="10"/>
                  <a:pt x="51" y="9"/>
                  <a:pt x="53" y="9"/>
                </a:cubicBezTo>
                <a:cubicBezTo>
                  <a:pt x="55" y="9"/>
                  <a:pt x="55" y="11"/>
                  <a:pt x="56" y="10"/>
                </a:cubicBezTo>
                <a:cubicBezTo>
                  <a:pt x="57" y="11"/>
                  <a:pt x="55" y="12"/>
                  <a:pt x="57" y="13"/>
                </a:cubicBezTo>
                <a:cubicBezTo>
                  <a:pt x="58" y="13"/>
                  <a:pt x="60" y="13"/>
                  <a:pt x="61" y="12"/>
                </a:cubicBezTo>
                <a:cubicBezTo>
                  <a:pt x="60" y="12"/>
                  <a:pt x="58" y="12"/>
                  <a:pt x="58" y="13"/>
                </a:cubicBezTo>
                <a:cubicBezTo>
                  <a:pt x="57" y="12"/>
                  <a:pt x="60" y="12"/>
                  <a:pt x="60" y="11"/>
                </a:cubicBezTo>
                <a:cubicBezTo>
                  <a:pt x="60" y="12"/>
                  <a:pt x="60" y="12"/>
                  <a:pt x="62" y="12"/>
                </a:cubicBezTo>
                <a:cubicBezTo>
                  <a:pt x="62" y="12"/>
                  <a:pt x="62" y="11"/>
                  <a:pt x="61" y="11"/>
                </a:cubicBezTo>
                <a:cubicBezTo>
                  <a:pt x="61" y="11"/>
                  <a:pt x="63" y="11"/>
                  <a:pt x="64" y="11"/>
                </a:cubicBezTo>
                <a:cubicBezTo>
                  <a:pt x="63" y="10"/>
                  <a:pt x="64" y="10"/>
                  <a:pt x="64" y="9"/>
                </a:cubicBezTo>
                <a:cubicBezTo>
                  <a:pt x="65" y="9"/>
                  <a:pt x="64" y="10"/>
                  <a:pt x="64" y="11"/>
                </a:cubicBezTo>
                <a:cubicBezTo>
                  <a:pt x="66" y="11"/>
                  <a:pt x="70" y="13"/>
                  <a:pt x="72" y="11"/>
                </a:cubicBezTo>
                <a:cubicBezTo>
                  <a:pt x="71" y="11"/>
                  <a:pt x="69" y="11"/>
                  <a:pt x="69" y="9"/>
                </a:cubicBezTo>
                <a:cubicBezTo>
                  <a:pt x="70" y="10"/>
                  <a:pt x="71" y="10"/>
                  <a:pt x="72" y="11"/>
                </a:cubicBezTo>
                <a:cubicBezTo>
                  <a:pt x="74" y="11"/>
                  <a:pt x="73" y="10"/>
                  <a:pt x="73" y="10"/>
                </a:cubicBezTo>
                <a:cubicBezTo>
                  <a:pt x="75" y="9"/>
                  <a:pt x="75" y="10"/>
                  <a:pt x="78" y="10"/>
                </a:cubicBezTo>
                <a:cubicBezTo>
                  <a:pt x="79" y="9"/>
                  <a:pt x="78" y="7"/>
                  <a:pt x="80" y="7"/>
                </a:cubicBezTo>
                <a:cubicBezTo>
                  <a:pt x="80" y="8"/>
                  <a:pt x="79" y="9"/>
                  <a:pt x="79" y="10"/>
                </a:cubicBezTo>
                <a:cubicBezTo>
                  <a:pt x="80" y="10"/>
                  <a:pt x="82" y="11"/>
                  <a:pt x="82" y="12"/>
                </a:cubicBezTo>
                <a:cubicBezTo>
                  <a:pt x="84" y="11"/>
                  <a:pt x="84" y="12"/>
                  <a:pt x="86" y="12"/>
                </a:cubicBezTo>
                <a:cubicBezTo>
                  <a:pt x="86" y="11"/>
                  <a:pt x="85" y="11"/>
                  <a:pt x="83" y="11"/>
                </a:cubicBezTo>
                <a:cubicBezTo>
                  <a:pt x="83" y="10"/>
                  <a:pt x="83" y="10"/>
                  <a:pt x="83" y="9"/>
                </a:cubicBezTo>
                <a:cubicBezTo>
                  <a:pt x="84" y="10"/>
                  <a:pt x="84" y="9"/>
                  <a:pt x="86" y="9"/>
                </a:cubicBezTo>
                <a:cubicBezTo>
                  <a:pt x="83" y="10"/>
                  <a:pt x="86" y="11"/>
                  <a:pt x="86" y="12"/>
                </a:cubicBezTo>
                <a:cubicBezTo>
                  <a:pt x="89" y="12"/>
                  <a:pt x="93" y="13"/>
                  <a:pt x="95" y="11"/>
                </a:cubicBezTo>
                <a:cubicBezTo>
                  <a:pt x="96" y="12"/>
                  <a:pt x="96" y="12"/>
                  <a:pt x="96" y="12"/>
                </a:cubicBezTo>
                <a:cubicBezTo>
                  <a:pt x="97" y="12"/>
                  <a:pt x="101" y="12"/>
                  <a:pt x="102" y="11"/>
                </a:cubicBezTo>
                <a:cubicBezTo>
                  <a:pt x="100" y="11"/>
                  <a:pt x="101" y="9"/>
                  <a:pt x="103" y="9"/>
                </a:cubicBezTo>
                <a:cubicBezTo>
                  <a:pt x="103" y="8"/>
                  <a:pt x="102" y="8"/>
                  <a:pt x="102" y="7"/>
                </a:cubicBezTo>
                <a:cubicBezTo>
                  <a:pt x="104" y="8"/>
                  <a:pt x="103" y="9"/>
                  <a:pt x="105" y="10"/>
                </a:cubicBezTo>
                <a:cubicBezTo>
                  <a:pt x="105" y="9"/>
                  <a:pt x="104" y="7"/>
                  <a:pt x="106" y="6"/>
                </a:cubicBezTo>
                <a:cubicBezTo>
                  <a:pt x="107" y="6"/>
                  <a:pt x="108" y="7"/>
                  <a:pt x="109" y="6"/>
                </a:cubicBezTo>
                <a:cubicBezTo>
                  <a:pt x="109" y="8"/>
                  <a:pt x="106" y="8"/>
                  <a:pt x="105" y="9"/>
                </a:cubicBezTo>
                <a:cubicBezTo>
                  <a:pt x="106" y="9"/>
                  <a:pt x="108" y="9"/>
                  <a:pt x="108" y="10"/>
                </a:cubicBezTo>
                <a:cubicBezTo>
                  <a:pt x="109" y="10"/>
                  <a:pt x="111" y="10"/>
                  <a:pt x="110" y="10"/>
                </a:cubicBezTo>
                <a:cubicBezTo>
                  <a:pt x="110" y="9"/>
                  <a:pt x="112" y="10"/>
                  <a:pt x="112" y="10"/>
                </a:cubicBezTo>
                <a:cubicBezTo>
                  <a:pt x="113" y="10"/>
                  <a:pt x="114" y="10"/>
                  <a:pt x="116" y="10"/>
                </a:cubicBezTo>
                <a:cubicBezTo>
                  <a:pt x="116" y="9"/>
                  <a:pt x="114" y="8"/>
                  <a:pt x="116" y="8"/>
                </a:cubicBezTo>
                <a:cubicBezTo>
                  <a:pt x="116" y="9"/>
                  <a:pt x="116" y="9"/>
                  <a:pt x="116" y="9"/>
                </a:cubicBezTo>
                <a:cubicBezTo>
                  <a:pt x="119" y="8"/>
                  <a:pt x="119" y="10"/>
                  <a:pt x="122" y="9"/>
                </a:cubicBezTo>
                <a:cubicBezTo>
                  <a:pt x="122" y="8"/>
                  <a:pt x="121" y="8"/>
                  <a:pt x="121" y="7"/>
                </a:cubicBezTo>
                <a:cubicBezTo>
                  <a:pt x="122" y="7"/>
                  <a:pt x="123" y="8"/>
                  <a:pt x="124" y="8"/>
                </a:cubicBezTo>
                <a:cubicBezTo>
                  <a:pt x="124" y="8"/>
                  <a:pt x="123" y="8"/>
                  <a:pt x="123" y="8"/>
                </a:cubicBezTo>
                <a:cubicBezTo>
                  <a:pt x="126" y="8"/>
                  <a:pt x="125" y="7"/>
                  <a:pt x="126" y="6"/>
                </a:cubicBezTo>
                <a:cubicBezTo>
                  <a:pt x="127" y="6"/>
                  <a:pt x="125" y="7"/>
                  <a:pt x="127" y="7"/>
                </a:cubicBezTo>
                <a:cubicBezTo>
                  <a:pt x="129" y="7"/>
                  <a:pt x="128" y="6"/>
                  <a:pt x="129" y="6"/>
                </a:cubicBezTo>
                <a:cubicBezTo>
                  <a:pt x="129" y="5"/>
                  <a:pt x="128" y="6"/>
                  <a:pt x="128" y="5"/>
                </a:cubicBezTo>
                <a:cubicBezTo>
                  <a:pt x="129" y="5"/>
                  <a:pt x="130" y="4"/>
                  <a:pt x="131" y="3"/>
                </a:cubicBezTo>
                <a:cubicBezTo>
                  <a:pt x="133" y="3"/>
                  <a:pt x="135" y="4"/>
                  <a:pt x="135" y="5"/>
                </a:cubicBezTo>
                <a:cubicBezTo>
                  <a:pt x="142" y="4"/>
                  <a:pt x="145" y="6"/>
                  <a:pt x="150" y="5"/>
                </a:cubicBezTo>
                <a:cubicBezTo>
                  <a:pt x="150" y="5"/>
                  <a:pt x="151" y="4"/>
                  <a:pt x="151" y="4"/>
                </a:cubicBezTo>
                <a:cubicBezTo>
                  <a:pt x="154" y="4"/>
                  <a:pt x="155" y="4"/>
                  <a:pt x="156" y="3"/>
                </a:cubicBezTo>
                <a:cubicBezTo>
                  <a:pt x="157" y="3"/>
                  <a:pt x="156" y="4"/>
                  <a:pt x="156" y="5"/>
                </a:cubicBezTo>
                <a:cubicBezTo>
                  <a:pt x="157" y="4"/>
                  <a:pt x="157" y="4"/>
                  <a:pt x="158" y="3"/>
                </a:cubicBezTo>
                <a:cubicBezTo>
                  <a:pt x="159" y="4"/>
                  <a:pt x="157" y="4"/>
                  <a:pt x="158" y="4"/>
                </a:cubicBezTo>
                <a:cubicBezTo>
                  <a:pt x="160" y="4"/>
                  <a:pt x="159" y="4"/>
                  <a:pt x="160" y="3"/>
                </a:cubicBezTo>
                <a:cubicBezTo>
                  <a:pt x="162" y="4"/>
                  <a:pt x="159" y="4"/>
                  <a:pt x="160" y="4"/>
                </a:cubicBezTo>
                <a:cubicBezTo>
                  <a:pt x="160" y="5"/>
                  <a:pt x="161" y="5"/>
                  <a:pt x="161" y="5"/>
                </a:cubicBezTo>
                <a:cubicBezTo>
                  <a:pt x="163" y="4"/>
                  <a:pt x="164" y="3"/>
                  <a:pt x="166" y="2"/>
                </a:cubicBezTo>
                <a:cubicBezTo>
                  <a:pt x="167" y="2"/>
                  <a:pt x="167" y="2"/>
                  <a:pt x="168" y="2"/>
                </a:cubicBezTo>
                <a:cubicBezTo>
                  <a:pt x="167" y="3"/>
                  <a:pt x="170" y="2"/>
                  <a:pt x="168" y="3"/>
                </a:cubicBezTo>
                <a:cubicBezTo>
                  <a:pt x="170" y="4"/>
                  <a:pt x="172" y="3"/>
                  <a:pt x="173" y="3"/>
                </a:cubicBezTo>
                <a:cubicBezTo>
                  <a:pt x="173" y="3"/>
                  <a:pt x="173" y="4"/>
                  <a:pt x="173" y="4"/>
                </a:cubicBezTo>
                <a:cubicBezTo>
                  <a:pt x="175" y="3"/>
                  <a:pt x="176" y="5"/>
                  <a:pt x="178" y="4"/>
                </a:cubicBezTo>
                <a:cubicBezTo>
                  <a:pt x="178" y="5"/>
                  <a:pt x="176" y="4"/>
                  <a:pt x="176" y="5"/>
                </a:cubicBezTo>
                <a:cubicBezTo>
                  <a:pt x="175" y="5"/>
                  <a:pt x="177" y="5"/>
                  <a:pt x="177" y="6"/>
                </a:cubicBezTo>
                <a:cubicBezTo>
                  <a:pt x="177" y="4"/>
                  <a:pt x="183" y="2"/>
                  <a:pt x="187" y="3"/>
                </a:cubicBezTo>
                <a:cubicBezTo>
                  <a:pt x="186" y="4"/>
                  <a:pt x="187" y="4"/>
                  <a:pt x="185" y="4"/>
                </a:cubicBezTo>
                <a:cubicBezTo>
                  <a:pt x="185" y="4"/>
                  <a:pt x="186" y="4"/>
                  <a:pt x="186" y="4"/>
                </a:cubicBezTo>
                <a:cubicBezTo>
                  <a:pt x="181" y="4"/>
                  <a:pt x="178" y="6"/>
                  <a:pt x="182" y="8"/>
                </a:cubicBezTo>
                <a:cubicBezTo>
                  <a:pt x="183" y="8"/>
                  <a:pt x="183" y="7"/>
                  <a:pt x="182" y="6"/>
                </a:cubicBezTo>
                <a:cubicBezTo>
                  <a:pt x="184" y="6"/>
                  <a:pt x="184" y="5"/>
                  <a:pt x="186" y="5"/>
                </a:cubicBezTo>
                <a:cubicBezTo>
                  <a:pt x="186" y="6"/>
                  <a:pt x="185" y="6"/>
                  <a:pt x="185" y="6"/>
                </a:cubicBezTo>
                <a:cubicBezTo>
                  <a:pt x="185" y="6"/>
                  <a:pt x="187" y="5"/>
                  <a:pt x="187" y="5"/>
                </a:cubicBezTo>
                <a:cubicBezTo>
                  <a:pt x="188" y="5"/>
                  <a:pt x="186" y="5"/>
                  <a:pt x="187" y="6"/>
                </a:cubicBezTo>
                <a:cubicBezTo>
                  <a:pt x="188" y="6"/>
                  <a:pt x="189" y="5"/>
                  <a:pt x="190" y="5"/>
                </a:cubicBezTo>
                <a:cubicBezTo>
                  <a:pt x="189" y="4"/>
                  <a:pt x="189" y="4"/>
                  <a:pt x="188" y="3"/>
                </a:cubicBezTo>
                <a:cubicBezTo>
                  <a:pt x="189" y="3"/>
                  <a:pt x="190" y="3"/>
                  <a:pt x="191" y="2"/>
                </a:cubicBezTo>
                <a:cubicBezTo>
                  <a:pt x="190" y="1"/>
                  <a:pt x="192" y="1"/>
                  <a:pt x="194" y="1"/>
                </a:cubicBezTo>
                <a:cubicBezTo>
                  <a:pt x="194" y="1"/>
                  <a:pt x="193" y="1"/>
                  <a:pt x="193" y="2"/>
                </a:cubicBezTo>
                <a:cubicBezTo>
                  <a:pt x="194" y="2"/>
                  <a:pt x="193" y="3"/>
                  <a:pt x="195" y="3"/>
                </a:cubicBezTo>
                <a:cubicBezTo>
                  <a:pt x="193" y="4"/>
                  <a:pt x="192" y="6"/>
                  <a:pt x="189" y="5"/>
                </a:cubicBezTo>
                <a:cubicBezTo>
                  <a:pt x="188" y="6"/>
                  <a:pt x="187" y="7"/>
                  <a:pt x="187" y="8"/>
                </a:cubicBezTo>
                <a:cubicBezTo>
                  <a:pt x="186" y="8"/>
                  <a:pt x="186" y="7"/>
                  <a:pt x="185" y="7"/>
                </a:cubicBezTo>
                <a:cubicBezTo>
                  <a:pt x="184" y="7"/>
                  <a:pt x="186" y="8"/>
                  <a:pt x="185" y="8"/>
                </a:cubicBezTo>
                <a:cubicBezTo>
                  <a:pt x="184" y="8"/>
                  <a:pt x="185" y="7"/>
                  <a:pt x="184" y="7"/>
                </a:cubicBezTo>
                <a:cubicBezTo>
                  <a:pt x="183" y="7"/>
                  <a:pt x="184" y="8"/>
                  <a:pt x="182" y="8"/>
                </a:cubicBezTo>
                <a:cubicBezTo>
                  <a:pt x="183" y="8"/>
                  <a:pt x="184" y="9"/>
                  <a:pt x="185" y="9"/>
                </a:cubicBezTo>
                <a:cubicBezTo>
                  <a:pt x="187" y="8"/>
                  <a:pt x="189" y="8"/>
                  <a:pt x="190" y="6"/>
                </a:cubicBezTo>
                <a:cubicBezTo>
                  <a:pt x="192" y="6"/>
                  <a:pt x="193" y="7"/>
                  <a:pt x="195" y="7"/>
                </a:cubicBezTo>
                <a:cubicBezTo>
                  <a:pt x="196" y="6"/>
                  <a:pt x="198" y="5"/>
                  <a:pt x="200" y="6"/>
                </a:cubicBezTo>
                <a:cubicBezTo>
                  <a:pt x="200" y="6"/>
                  <a:pt x="199" y="6"/>
                  <a:pt x="199" y="6"/>
                </a:cubicBezTo>
                <a:cubicBezTo>
                  <a:pt x="204" y="7"/>
                  <a:pt x="208" y="3"/>
                  <a:pt x="209" y="2"/>
                </a:cubicBezTo>
                <a:cubicBezTo>
                  <a:pt x="211" y="0"/>
                  <a:pt x="212" y="1"/>
                  <a:pt x="215" y="1"/>
                </a:cubicBezTo>
                <a:cubicBezTo>
                  <a:pt x="216" y="2"/>
                  <a:pt x="217" y="3"/>
                  <a:pt x="218" y="4"/>
                </a:cubicBezTo>
                <a:cubicBezTo>
                  <a:pt x="223" y="0"/>
                  <a:pt x="231" y="4"/>
                  <a:pt x="233" y="7"/>
                </a:cubicBezTo>
                <a:cubicBezTo>
                  <a:pt x="232" y="6"/>
                  <a:pt x="238" y="7"/>
                  <a:pt x="239" y="5"/>
                </a:cubicBezTo>
                <a:cubicBezTo>
                  <a:pt x="240" y="5"/>
                  <a:pt x="239" y="6"/>
                  <a:pt x="240" y="6"/>
                </a:cubicBezTo>
                <a:cubicBezTo>
                  <a:pt x="240" y="7"/>
                  <a:pt x="239" y="6"/>
                  <a:pt x="238" y="6"/>
                </a:cubicBezTo>
                <a:cubicBezTo>
                  <a:pt x="239" y="7"/>
                  <a:pt x="238" y="7"/>
                  <a:pt x="239" y="7"/>
                </a:cubicBezTo>
                <a:cubicBezTo>
                  <a:pt x="241" y="8"/>
                  <a:pt x="240" y="6"/>
                  <a:pt x="242" y="6"/>
                </a:cubicBezTo>
                <a:cubicBezTo>
                  <a:pt x="242" y="7"/>
                  <a:pt x="241" y="7"/>
                  <a:pt x="241" y="7"/>
                </a:cubicBezTo>
                <a:cubicBezTo>
                  <a:pt x="242" y="7"/>
                  <a:pt x="242" y="7"/>
                  <a:pt x="242" y="7"/>
                </a:cubicBezTo>
                <a:cubicBezTo>
                  <a:pt x="244" y="8"/>
                  <a:pt x="243" y="6"/>
                  <a:pt x="245" y="6"/>
                </a:cubicBezTo>
                <a:cubicBezTo>
                  <a:pt x="245" y="7"/>
                  <a:pt x="244" y="7"/>
                  <a:pt x="244" y="7"/>
                </a:cubicBezTo>
                <a:cubicBezTo>
                  <a:pt x="244" y="7"/>
                  <a:pt x="244" y="7"/>
                  <a:pt x="244" y="8"/>
                </a:cubicBezTo>
                <a:cubicBezTo>
                  <a:pt x="248" y="7"/>
                  <a:pt x="249" y="5"/>
                  <a:pt x="252" y="5"/>
                </a:cubicBezTo>
                <a:cubicBezTo>
                  <a:pt x="255" y="6"/>
                  <a:pt x="260" y="6"/>
                  <a:pt x="261" y="7"/>
                </a:cubicBezTo>
                <a:cubicBezTo>
                  <a:pt x="262" y="7"/>
                  <a:pt x="263" y="6"/>
                  <a:pt x="264" y="7"/>
                </a:cubicBezTo>
                <a:cubicBezTo>
                  <a:pt x="267" y="7"/>
                  <a:pt x="266" y="5"/>
                  <a:pt x="270" y="5"/>
                </a:cubicBezTo>
                <a:cubicBezTo>
                  <a:pt x="269" y="5"/>
                  <a:pt x="268" y="5"/>
                  <a:pt x="268" y="5"/>
                </a:cubicBezTo>
                <a:cubicBezTo>
                  <a:pt x="268" y="6"/>
                  <a:pt x="269" y="5"/>
                  <a:pt x="270" y="5"/>
                </a:cubicBezTo>
                <a:cubicBezTo>
                  <a:pt x="268" y="6"/>
                  <a:pt x="267" y="6"/>
                  <a:pt x="266" y="7"/>
                </a:cubicBezTo>
                <a:cubicBezTo>
                  <a:pt x="266" y="7"/>
                  <a:pt x="267" y="7"/>
                  <a:pt x="267" y="7"/>
                </a:cubicBezTo>
                <a:cubicBezTo>
                  <a:pt x="268" y="7"/>
                  <a:pt x="268" y="7"/>
                  <a:pt x="269" y="7"/>
                </a:cubicBezTo>
                <a:cubicBezTo>
                  <a:pt x="271" y="8"/>
                  <a:pt x="272" y="8"/>
                  <a:pt x="273" y="7"/>
                </a:cubicBezTo>
                <a:cubicBezTo>
                  <a:pt x="274" y="7"/>
                  <a:pt x="272" y="7"/>
                  <a:pt x="272" y="7"/>
                </a:cubicBezTo>
                <a:cubicBezTo>
                  <a:pt x="273" y="8"/>
                  <a:pt x="273" y="8"/>
                  <a:pt x="273" y="8"/>
                </a:cubicBezTo>
                <a:cubicBezTo>
                  <a:pt x="274" y="8"/>
                  <a:pt x="274" y="8"/>
                  <a:pt x="274" y="7"/>
                </a:cubicBezTo>
                <a:cubicBezTo>
                  <a:pt x="275" y="8"/>
                  <a:pt x="275" y="8"/>
                  <a:pt x="275" y="8"/>
                </a:cubicBezTo>
                <a:cubicBezTo>
                  <a:pt x="276" y="8"/>
                  <a:pt x="277" y="8"/>
                  <a:pt x="278" y="9"/>
                </a:cubicBezTo>
                <a:cubicBezTo>
                  <a:pt x="281" y="8"/>
                  <a:pt x="283" y="6"/>
                  <a:pt x="285" y="6"/>
                </a:cubicBezTo>
                <a:cubicBezTo>
                  <a:pt x="286" y="6"/>
                  <a:pt x="286" y="6"/>
                  <a:pt x="286" y="7"/>
                </a:cubicBezTo>
                <a:cubicBezTo>
                  <a:pt x="287" y="6"/>
                  <a:pt x="290" y="7"/>
                  <a:pt x="291" y="8"/>
                </a:cubicBezTo>
                <a:cubicBezTo>
                  <a:pt x="290" y="8"/>
                  <a:pt x="289" y="7"/>
                  <a:pt x="287" y="7"/>
                </a:cubicBezTo>
                <a:cubicBezTo>
                  <a:pt x="286" y="7"/>
                  <a:pt x="286" y="8"/>
                  <a:pt x="286" y="8"/>
                </a:cubicBezTo>
                <a:cubicBezTo>
                  <a:pt x="288" y="9"/>
                  <a:pt x="291" y="9"/>
                  <a:pt x="292" y="11"/>
                </a:cubicBezTo>
                <a:cubicBezTo>
                  <a:pt x="293" y="10"/>
                  <a:pt x="294" y="9"/>
                  <a:pt x="292" y="10"/>
                </a:cubicBezTo>
                <a:cubicBezTo>
                  <a:pt x="294" y="9"/>
                  <a:pt x="296" y="9"/>
                  <a:pt x="300" y="9"/>
                </a:cubicBezTo>
                <a:cubicBezTo>
                  <a:pt x="301" y="9"/>
                  <a:pt x="302" y="7"/>
                  <a:pt x="304" y="8"/>
                </a:cubicBezTo>
                <a:cubicBezTo>
                  <a:pt x="304" y="9"/>
                  <a:pt x="302" y="9"/>
                  <a:pt x="302" y="10"/>
                </a:cubicBezTo>
                <a:cubicBezTo>
                  <a:pt x="305" y="9"/>
                  <a:pt x="306" y="7"/>
                  <a:pt x="310" y="7"/>
                </a:cubicBezTo>
                <a:cubicBezTo>
                  <a:pt x="310" y="7"/>
                  <a:pt x="310" y="8"/>
                  <a:pt x="310" y="8"/>
                </a:cubicBezTo>
                <a:cubicBezTo>
                  <a:pt x="305" y="8"/>
                  <a:pt x="303" y="10"/>
                  <a:pt x="302" y="11"/>
                </a:cubicBezTo>
                <a:cubicBezTo>
                  <a:pt x="304" y="11"/>
                  <a:pt x="305" y="11"/>
                  <a:pt x="303" y="12"/>
                </a:cubicBezTo>
                <a:cubicBezTo>
                  <a:pt x="307" y="12"/>
                  <a:pt x="307" y="10"/>
                  <a:pt x="310" y="10"/>
                </a:cubicBezTo>
                <a:cubicBezTo>
                  <a:pt x="310" y="10"/>
                  <a:pt x="310" y="10"/>
                  <a:pt x="309" y="10"/>
                </a:cubicBezTo>
                <a:cubicBezTo>
                  <a:pt x="309" y="10"/>
                  <a:pt x="310" y="10"/>
                  <a:pt x="310" y="10"/>
                </a:cubicBezTo>
                <a:cubicBezTo>
                  <a:pt x="311" y="10"/>
                  <a:pt x="311" y="10"/>
                  <a:pt x="312" y="10"/>
                </a:cubicBezTo>
                <a:cubicBezTo>
                  <a:pt x="313" y="10"/>
                  <a:pt x="313" y="10"/>
                  <a:pt x="313" y="11"/>
                </a:cubicBezTo>
                <a:cubicBezTo>
                  <a:pt x="314" y="11"/>
                  <a:pt x="313" y="10"/>
                  <a:pt x="314" y="10"/>
                </a:cubicBezTo>
                <a:cubicBezTo>
                  <a:pt x="314" y="10"/>
                  <a:pt x="313" y="10"/>
                  <a:pt x="313" y="10"/>
                </a:cubicBezTo>
                <a:cubicBezTo>
                  <a:pt x="315" y="10"/>
                  <a:pt x="319" y="10"/>
                  <a:pt x="322" y="10"/>
                </a:cubicBezTo>
                <a:cubicBezTo>
                  <a:pt x="322" y="11"/>
                  <a:pt x="319" y="12"/>
                  <a:pt x="321" y="12"/>
                </a:cubicBezTo>
                <a:cubicBezTo>
                  <a:pt x="321" y="13"/>
                  <a:pt x="320" y="12"/>
                  <a:pt x="319" y="12"/>
                </a:cubicBezTo>
                <a:cubicBezTo>
                  <a:pt x="321" y="13"/>
                  <a:pt x="323" y="13"/>
                  <a:pt x="324" y="15"/>
                </a:cubicBezTo>
                <a:cubicBezTo>
                  <a:pt x="325" y="14"/>
                  <a:pt x="326" y="14"/>
                  <a:pt x="326" y="14"/>
                </a:cubicBezTo>
                <a:cubicBezTo>
                  <a:pt x="326" y="14"/>
                  <a:pt x="325" y="14"/>
                  <a:pt x="325" y="14"/>
                </a:cubicBezTo>
                <a:cubicBezTo>
                  <a:pt x="326" y="13"/>
                  <a:pt x="328" y="14"/>
                  <a:pt x="329" y="15"/>
                </a:cubicBezTo>
                <a:cubicBezTo>
                  <a:pt x="330" y="15"/>
                  <a:pt x="330" y="14"/>
                  <a:pt x="330" y="14"/>
                </a:cubicBezTo>
                <a:cubicBezTo>
                  <a:pt x="331" y="14"/>
                  <a:pt x="330" y="15"/>
                  <a:pt x="330" y="15"/>
                </a:cubicBezTo>
                <a:cubicBezTo>
                  <a:pt x="330" y="15"/>
                  <a:pt x="331" y="15"/>
                  <a:pt x="332" y="15"/>
                </a:cubicBezTo>
                <a:cubicBezTo>
                  <a:pt x="330" y="16"/>
                  <a:pt x="331" y="16"/>
                  <a:pt x="331" y="17"/>
                </a:cubicBezTo>
                <a:cubicBezTo>
                  <a:pt x="332" y="17"/>
                  <a:pt x="334" y="16"/>
                  <a:pt x="333" y="15"/>
                </a:cubicBezTo>
                <a:cubicBezTo>
                  <a:pt x="331" y="15"/>
                  <a:pt x="334" y="15"/>
                  <a:pt x="333" y="16"/>
                </a:cubicBezTo>
                <a:cubicBezTo>
                  <a:pt x="334" y="14"/>
                  <a:pt x="332" y="13"/>
                  <a:pt x="331" y="12"/>
                </a:cubicBezTo>
                <a:cubicBezTo>
                  <a:pt x="332" y="12"/>
                  <a:pt x="333" y="12"/>
                  <a:pt x="333" y="11"/>
                </a:cubicBezTo>
                <a:cubicBezTo>
                  <a:pt x="334" y="11"/>
                  <a:pt x="335" y="11"/>
                  <a:pt x="335" y="12"/>
                </a:cubicBezTo>
                <a:cubicBezTo>
                  <a:pt x="341" y="11"/>
                  <a:pt x="344" y="14"/>
                  <a:pt x="344" y="16"/>
                </a:cubicBezTo>
                <a:cubicBezTo>
                  <a:pt x="347" y="18"/>
                  <a:pt x="349" y="20"/>
                  <a:pt x="352" y="22"/>
                </a:cubicBezTo>
                <a:cubicBezTo>
                  <a:pt x="352" y="22"/>
                  <a:pt x="353" y="22"/>
                  <a:pt x="354" y="22"/>
                </a:cubicBezTo>
                <a:cubicBezTo>
                  <a:pt x="354" y="21"/>
                  <a:pt x="353" y="21"/>
                  <a:pt x="353" y="20"/>
                </a:cubicBezTo>
                <a:cubicBezTo>
                  <a:pt x="354" y="20"/>
                  <a:pt x="355" y="20"/>
                  <a:pt x="355" y="20"/>
                </a:cubicBezTo>
                <a:cubicBezTo>
                  <a:pt x="356" y="22"/>
                  <a:pt x="361" y="22"/>
                  <a:pt x="363" y="22"/>
                </a:cubicBezTo>
                <a:cubicBezTo>
                  <a:pt x="365" y="22"/>
                  <a:pt x="363" y="24"/>
                  <a:pt x="364" y="24"/>
                </a:cubicBezTo>
                <a:cubicBezTo>
                  <a:pt x="362" y="24"/>
                  <a:pt x="363" y="22"/>
                  <a:pt x="360" y="22"/>
                </a:cubicBezTo>
                <a:cubicBezTo>
                  <a:pt x="359" y="22"/>
                  <a:pt x="360" y="23"/>
                  <a:pt x="360" y="23"/>
                </a:cubicBezTo>
                <a:cubicBezTo>
                  <a:pt x="362" y="23"/>
                  <a:pt x="363" y="24"/>
                  <a:pt x="363" y="25"/>
                </a:cubicBezTo>
                <a:cubicBezTo>
                  <a:pt x="364" y="25"/>
                  <a:pt x="365" y="25"/>
                  <a:pt x="365" y="24"/>
                </a:cubicBezTo>
                <a:cubicBezTo>
                  <a:pt x="366" y="25"/>
                  <a:pt x="367" y="26"/>
                  <a:pt x="365" y="25"/>
                </a:cubicBezTo>
                <a:cubicBezTo>
                  <a:pt x="365" y="25"/>
                  <a:pt x="366" y="25"/>
                  <a:pt x="365" y="25"/>
                </a:cubicBezTo>
                <a:cubicBezTo>
                  <a:pt x="365" y="25"/>
                  <a:pt x="364" y="26"/>
                  <a:pt x="365" y="26"/>
                </a:cubicBezTo>
                <a:cubicBezTo>
                  <a:pt x="365" y="26"/>
                  <a:pt x="364" y="25"/>
                  <a:pt x="363" y="26"/>
                </a:cubicBezTo>
                <a:cubicBezTo>
                  <a:pt x="364" y="25"/>
                  <a:pt x="363" y="25"/>
                  <a:pt x="361" y="25"/>
                </a:cubicBezTo>
                <a:cubicBezTo>
                  <a:pt x="361" y="25"/>
                  <a:pt x="363" y="25"/>
                  <a:pt x="362" y="26"/>
                </a:cubicBezTo>
                <a:cubicBezTo>
                  <a:pt x="361" y="26"/>
                  <a:pt x="361" y="25"/>
                  <a:pt x="361" y="25"/>
                </a:cubicBezTo>
                <a:cubicBezTo>
                  <a:pt x="360" y="25"/>
                  <a:pt x="361" y="26"/>
                  <a:pt x="361" y="26"/>
                </a:cubicBezTo>
                <a:cubicBezTo>
                  <a:pt x="360" y="26"/>
                  <a:pt x="360" y="26"/>
                  <a:pt x="360" y="25"/>
                </a:cubicBezTo>
                <a:cubicBezTo>
                  <a:pt x="359" y="25"/>
                  <a:pt x="358" y="27"/>
                  <a:pt x="359" y="26"/>
                </a:cubicBezTo>
                <a:cubicBezTo>
                  <a:pt x="357" y="26"/>
                  <a:pt x="357" y="27"/>
                  <a:pt x="357" y="27"/>
                </a:cubicBezTo>
                <a:cubicBezTo>
                  <a:pt x="356" y="27"/>
                  <a:pt x="355" y="27"/>
                  <a:pt x="355" y="26"/>
                </a:cubicBezTo>
                <a:cubicBezTo>
                  <a:pt x="358" y="27"/>
                  <a:pt x="359" y="23"/>
                  <a:pt x="356" y="24"/>
                </a:cubicBezTo>
                <a:cubicBezTo>
                  <a:pt x="355" y="24"/>
                  <a:pt x="357" y="23"/>
                  <a:pt x="359" y="23"/>
                </a:cubicBezTo>
                <a:cubicBezTo>
                  <a:pt x="359" y="24"/>
                  <a:pt x="358" y="24"/>
                  <a:pt x="358" y="25"/>
                </a:cubicBezTo>
                <a:cubicBezTo>
                  <a:pt x="361" y="24"/>
                  <a:pt x="358" y="23"/>
                  <a:pt x="359" y="22"/>
                </a:cubicBezTo>
                <a:cubicBezTo>
                  <a:pt x="357" y="22"/>
                  <a:pt x="357" y="23"/>
                  <a:pt x="357" y="22"/>
                </a:cubicBezTo>
                <a:cubicBezTo>
                  <a:pt x="357" y="22"/>
                  <a:pt x="357" y="23"/>
                  <a:pt x="357" y="23"/>
                </a:cubicBezTo>
                <a:cubicBezTo>
                  <a:pt x="359" y="23"/>
                  <a:pt x="356" y="22"/>
                  <a:pt x="358" y="23"/>
                </a:cubicBezTo>
                <a:cubicBezTo>
                  <a:pt x="359" y="23"/>
                  <a:pt x="357" y="23"/>
                  <a:pt x="357" y="23"/>
                </a:cubicBezTo>
                <a:cubicBezTo>
                  <a:pt x="356" y="23"/>
                  <a:pt x="356" y="23"/>
                  <a:pt x="356" y="22"/>
                </a:cubicBezTo>
                <a:cubicBezTo>
                  <a:pt x="354" y="23"/>
                  <a:pt x="354" y="22"/>
                  <a:pt x="353" y="23"/>
                </a:cubicBezTo>
                <a:cubicBezTo>
                  <a:pt x="354" y="23"/>
                  <a:pt x="354" y="24"/>
                  <a:pt x="355" y="24"/>
                </a:cubicBezTo>
                <a:cubicBezTo>
                  <a:pt x="355" y="25"/>
                  <a:pt x="355" y="25"/>
                  <a:pt x="355" y="25"/>
                </a:cubicBezTo>
                <a:cubicBezTo>
                  <a:pt x="354" y="25"/>
                  <a:pt x="355" y="25"/>
                  <a:pt x="354" y="24"/>
                </a:cubicBezTo>
                <a:cubicBezTo>
                  <a:pt x="355" y="26"/>
                  <a:pt x="352" y="28"/>
                  <a:pt x="354" y="30"/>
                </a:cubicBezTo>
                <a:cubicBezTo>
                  <a:pt x="356" y="30"/>
                  <a:pt x="354" y="29"/>
                  <a:pt x="354" y="29"/>
                </a:cubicBezTo>
                <a:cubicBezTo>
                  <a:pt x="354" y="29"/>
                  <a:pt x="354" y="29"/>
                  <a:pt x="355" y="29"/>
                </a:cubicBezTo>
                <a:cubicBezTo>
                  <a:pt x="356" y="29"/>
                  <a:pt x="355" y="28"/>
                  <a:pt x="356" y="28"/>
                </a:cubicBezTo>
                <a:cubicBezTo>
                  <a:pt x="356" y="29"/>
                  <a:pt x="355" y="30"/>
                  <a:pt x="355" y="31"/>
                </a:cubicBezTo>
                <a:cubicBezTo>
                  <a:pt x="355" y="31"/>
                  <a:pt x="356" y="31"/>
                  <a:pt x="356" y="31"/>
                </a:cubicBezTo>
                <a:cubicBezTo>
                  <a:pt x="357" y="31"/>
                  <a:pt x="357" y="31"/>
                  <a:pt x="358" y="31"/>
                </a:cubicBezTo>
                <a:cubicBezTo>
                  <a:pt x="358" y="30"/>
                  <a:pt x="359" y="30"/>
                  <a:pt x="359" y="29"/>
                </a:cubicBezTo>
                <a:cubicBezTo>
                  <a:pt x="358" y="29"/>
                  <a:pt x="358" y="30"/>
                  <a:pt x="356" y="29"/>
                </a:cubicBezTo>
                <a:cubicBezTo>
                  <a:pt x="360" y="29"/>
                  <a:pt x="360" y="28"/>
                  <a:pt x="360" y="27"/>
                </a:cubicBezTo>
                <a:cubicBezTo>
                  <a:pt x="362" y="28"/>
                  <a:pt x="362" y="31"/>
                  <a:pt x="365" y="32"/>
                </a:cubicBezTo>
                <a:cubicBezTo>
                  <a:pt x="366" y="32"/>
                  <a:pt x="367" y="31"/>
                  <a:pt x="366" y="30"/>
                </a:cubicBezTo>
                <a:cubicBezTo>
                  <a:pt x="367" y="31"/>
                  <a:pt x="368" y="31"/>
                  <a:pt x="368" y="32"/>
                </a:cubicBezTo>
                <a:cubicBezTo>
                  <a:pt x="368" y="31"/>
                  <a:pt x="370" y="31"/>
                  <a:pt x="372" y="31"/>
                </a:cubicBezTo>
                <a:cubicBezTo>
                  <a:pt x="372" y="31"/>
                  <a:pt x="372" y="32"/>
                  <a:pt x="373" y="32"/>
                </a:cubicBezTo>
                <a:cubicBezTo>
                  <a:pt x="372" y="33"/>
                  <a:pt x="373" y="32"/>
                  <a:pt x="368" y="33"/>
                </a:cubicBezTo>
                <a:close/>
                <a:moveTo>
                  <a:pt x="233" y="36"/>
                </a:moveTo>
                <a:cubicBezTo>
                  <a:pt x="233" y="35"/>
                  <a:pt x="232" y="34"/>
                  <a:pt x="231" y="33"/>
                </a:cubicBezTo>
                <a:cubicBezTo>
                  <a:pt x="232" y="34"/>
                  <a:pt x="229" y="35"/>
                  <a:pt x="233" y="36"/>
                </a:cubicBezTo>
                <a:close/>
                <a:moveTo>
                  <a:pt x="238" y="6"/>
                </a:moveTo>
                <a:cubicBezTo>
                  <a:pt x="236" y="6"/>
                  <a:pt x="236" y="7"/>
                  <a:pt x="235" y="7"/>
                </a:cubicBezTo>
                <a:cubicBezTo>
                  <a:pt x="236" y="8"/>
                  <a:pt x="235" y="9"/>
                  <a:pt x="236" y="9"/>
                </a:cubicBezTo>
                <a:cubicBezTo>
                  <a:pt x="237" y="8"/>
                  <a:pt x="237" y="8"/>
                  <a:pt x="236" y="7"/>
                </a:cubicBezTo>
                <a:cubicBezTo>
                  <a:pt x="237" y="7"/>
                  <a:pt x="238" y="8"/>
                  <a:pt x="239" y="7"/>
                </a:cubicBezTo>
                <a:cubicBezTo>
                  <a:pt x="238" y="7"/>
                  <a:pt x="238" y="7"/>
                  <a:pt x="238" y="6"/>
                </a:cubicBezTo>
                <a:close/>
                <a:moveTo>
                  <a:pt x="351" y="28"/>
                </a:moveTo>
                <a:cubicBezTo>
                  <a:pt x="350" y="28"/>
                  <a:pt x="352" y="27"/>
                  <a:pt x="351" y="26"/>
                </a:cubicBezTo>
                <a:cubicBezTo>
                  <a:pt x="349" y="27"/>
                  <a:pt x="350" y="28"/>
                  <a:pt x="351" y="28"/>
                </a:cubicBezTo>
                <a:close/>
                <a:moveTo>
                  <a:pt x="349" y="26"/>
                </a:moveTo>
                <a:cubicBezTo>
                  <a:pt x="348" y="26"/>
                  <a:pt x="348" y="27"/>
                  <a:pt x="346" y="27"/>
                </a:cubicBezTo>
                <a:cubicBezTo>
                  <a:pt x="347" y="27"/>
                  <a:pt x="346" y="28"/>
                  <a:pt x="347" y="28"/>
                </a:cubicBezTo>
                <a:cubicBezTo>
                  <a:pt x="347" y="27"/>
                  <a:pt x="348" y="28"/>
                  <a:pt x="349" y="28"/>
                </a:cubicBezTo>
                <a:cubicBezTo>
                  <a:pt x="349" y="28"/>
                  <a:pt x="350" y="26"/>
                  <a:pt x="349" y="26"/>
                </a:cubicBezTo>
                <a:close/>
                <a:moveTo>
                  <a:pt x="341" y="38"/>
                </a:moveTo>
                <a:cubicBezTo>
                  <a:pt x="342" y="38"/>
                  <a:pt x="343" y="38"/>
                  <a:pt x="344" y="38"/>
                </a:cubicBezTo>
                <a:cubicBezTo>
                  <a:pt x="343" y="38"/>
                  <a:pt x="341" y="38"/>
                  <a:pt x="341" y="38"/>
                </a:cubicBezTo>
                <a:close/>
                <a:moveTo>
                  <a:pt x="337" y="12"/>
                </a:moveTo>
                <a:cubicBezTo>
                  <a:pt x="339" y="13"/>
                  <a:pt x="341" y="15"/>
                  <a:pt x="343" y="16"/>
                </a:cubicBezTo>
                <a:cubicBezTo>
                  <a:pt x="342" y="13"/>
                  <a:pt x="341" y="13"/>
                  <a:pt x="337" y="12"/>
                </a:cubicBezTo>
                <a:close/>
                <a:moveTo>
                  <a:pt x="338" y="14"/>
                </a:moveTo>
                <a:cubicBezTo>
                  <a:pt x="340" y="14"/>
                  <a:pt x="337" y="15"/>
                  <a:pt x="339" y="16"/>
                </a:cubicBezTo>
                <a:cubicBezTo>
                  <a:pt x="338" y="15"/>
                  <a:pt x="340" y="16"/>
                  <a:pt x="340" y="15"/>
                </a:cubicBezTo>
                <a:cubicBezTo>
                  <a:pt x="339" y="15"/>
                  <a:pt x="339" y="13"/>
                  <a:pt x="338" y="14"/>
                </a:cubicBezTo>
                <a:close/>
                <a:moveTo>
                  <a:pt x="336" y="14"/>
                </a:moveTo>
                <a:cubicBezTo>
                  <a:pt x="335" y="14"/>
                  <a:pt x="336" y="15"/>
                  <a:pt x="338" y="15"/>
                </a:cubicBezTo>
                <a:cubicBezTo>
                  <a:pt x="338" y="14"/>
                  <a:pt x="337" y="14"/>
                  <a:pt x="336" y="14"/>
                </a:cubicBezTo>
                <a:close/>
                <a:moveTo>
                  <a:pt x="333" y="18"/>
                </a:moveTo>
                <a:cubicBezTo>
                  <a:pt x="333" y="19"/>
                  <a:pt x="334" y="19"/>
                  <a:pt x="335" y="19"/>
                </a:cubicBezTo>
                <a:cubicBezTo>
                  <a:pt x="333" y="20"/>
                  <a:pt x="334" y="20"/>
                  <a:pt x="334" y="21"/>
                </a:cubicBezTo>
                <a:cubicBezTo>
                  <a:pt x="336" y="21"/>
                  <a:pt x="336" y="21"/>
                  <a:pt x="337" y="20"/>
                </a:cubicBezTo>
                <a:cubicBezTo>
                  <a:pt x="335" y="19"/>
                  <a:pt x="336" y="18"/>
                  <a:pt x="333" y="18"/>
                </a:cubicBezTo>
                <a:close/>
                <a:moveTo>
                  <a:pt x="335" y="16"/>
                </a:moveTo>
                <a:cubicBezTo>
                  <a:pt x="334" y="16"/>
                  <a:pt x="333" y="16"/>
                  <a:pt x="333" y="16"/>
                </a:cubicBezTo>
                <a:cubicBezTo>
                  <a:pt x="335" y="16"/>
                  <a:pt x="334" y="17"/>
                  <a:pt x="335" y="17"/>
                </a:cubicBezTo>
                <a:cubicBezTo>
                  <a:pt x="336" y="17"/>
                  <a:pt x="335" y="16"/>
                  <a:pt x="335" y="16"/>
                </a:cubicBezTo>
                <a:close/>
                <a:moveTo>
                  <a:pt x="332" y="36"/>
                </a:moveTo>
                <a:cubicBezTo>
                  <a:pt x="332" y="36"/>
                  <a:pt x="332" y="37"/>
                  <a:pt x="333" y="37"/>
                </a:cubicBezTo>
                <a:cubicBezTo>
                  <a:pt x="334" y="36"/>
                  <a:pt x="333" y="36"/>
                  <a:pt x="332" y="36"/>
                </a:cubicBezTo>
                <a:close/>
                <a:moveTo>
                  <a:pt x="254" y="7"/>
                </a:moveTo>
                <a:cubicBezTo>
                  <a:pt x="256" y="8"/>
                  <a:pt x="258" y="8"/>
                  <a:pt x="260" y="9"/>
                </a:cubicBezTo>
                <a:cubicBezTo>
                  <a:pt x="261" y="8"/>
                  <a:pt x="256" y="5"/>
                  <a:pt x="254" y="7"/>
                </a:cubicBezTo>
                <a:close/>
                <a:moveTo>
                  <a:pt x="251" y="6"/>
                </a:moveTo>
                <a:cubicBezTo>
                  <a:pt x="250" y="7"/>
                  <a:pt x="252" y="7"/>
                  <a:pt x="250" y="7"/>
                </a:cubicBezTo>
                <a:cubicBezTo>
                  <a:pt x="252" y="8"/>
                  <a:pt x="252" y="6"/>
                  <a:pt x="254" y="6"/>
                </a:cubicBezTo>
                <a:cubicBezTo>
                  <a:pt x="252" y="6"/>
                  <a:pt x="253" y="6"/>
                  <a:pt x="251" y="6"/>
                </a:cubicBezTo>
                <a:close/>
                <a:moveTo>
                  <a:pt x="239" y="36"/>
                </a:moveTo>
                <a:cubicBezTo>
                  <a:pt x="240" y="37"/>
                  <a:pt x="241" y="37"/>
                  <a:pt x="242" y="36"/>
                </a:cubicBezTo>
                <a:cubicBezTo>
                  <a:pt x="241" y="36"/>
                  <a:pt x="241" y="36"/>
                  <a:pt x="242" y="35"/>
                </a:cubicBezTo>
                <a:cubicBezTo>
                  <a:pt x="242" y="35"/>
                  <a:pt x="243" y="35"/>
                  <a:pt x="242" y="35"/>
                </a:cubicBezTo>
                <a:cubicBezTo>
                  <a:pt x="240" y="35"/>
                  <a:pt x="240" y="36"/>
                  <a:pt x="239" y="36"/>
                </a:cubicBezTo>
                <a:close/>
                <a:moveTo>
                  <a:pt x="238" y="9"/>
                </a:moveTo>
                <a:cubicBezTo>
                  <a:pt x="239" y="9"/>
                  <a:pt x="237" y="10"/>
                  <a:pt x="238" y="10"/>
                </a:cubicBezTo>
                <a:cubicBezTo>
                  <a:pt x="238" y="10"/>
                  <a:pt x="238" y="10"/>
                  <a:pt x="239" y="10"/>
                </a:cubicBezTo>
                <a:cubicBezTo>
                  <a:pt x="239" y="10"/>
                  <a:pt x="239" y="10"/>
                  <a:pt x="239" y="10"/>
                </a:cubicBezTo>
                <a:cubicBezTo>
                  <a:pt x="240" y="10"/>
                  <a:pt x="238" y="9"/>
                  <a:pt x="238" y="9"/>
                </a:cubicBezTo>
                <a:close/>
                <a:moveTo>
                  <a:pt x="235" y="34"/>
                </a:moveTo>
                <a:cubicBezTo>
                  <a:pt x="235" y="35"/>
                  <a:pt x="236" y="36"/>
                  <a:pt x="236" y="35"/>
                </a:cubicBezTo>
                <a:cubicBezTo>
                  <a:pt x="235" y="35"/>
                  <a:pt x="237" y="34"/>
                  <a:pt x="235" y="34"/>
                </a:cubicBezTo>
                <a:close/>
                <a:moveTo>
                  <a:pt x="227" y="6"/>
                </a:moveTo>
                <a:cubicBezTo>
                  <a:pt x="228" y="6"/>
                  <a:pt x="229" y="6"/>
                  <a:pt x="229" y="6"/>
                </a:cubicBezTo>
                <a:cubicBezTo>
                  <a:pt x="228" y="6"/>
                  <a:pt x="229" y="5"/>
                  <a:pt x="229" y="5"/>
                </a:cubicBezTo>
                <a:cubicBezTo>
                  <a:pt x="226" y="3"/>
                  <a:pt x="224" y="2"/>
                  <a:pt x="219" y="4"/>
                </a:cubicBezTo>
                <a:cubicBezTo>
                  <a:pt x="218" y="4"/>
                  <a:pt x="220" y="5"/>
                  <a:pt x="219" y="5"/>
                </a:cubicBezTo>
                <a:cubicBezTo>
                  <a:pt x="219" y="4"/>
                  <a:pt x="218" y="4"/>
                  <a:pt x="217" y="3"/>
                </a:cubicBezTo>
                <a:cubicBezTo>
                  <a:pt x="214" y="4"/>
                  <a:pt x="214" y="2"/>
                  <a:pt x="212" y="2"/>
                </a:cubicBezTo>
                <a:cubicBezTo>
                  <a:pt x="212" y="3"/>
                  <a:pt x="209" y="4"/>
                  <a:pt x="208" y="5"/>
                </a:cubicBezTo>
                <a:cubicBezTo>
                  <a:pt x="209" y="5"/>
                  <a:pt x="209" y="5"/>
                  <a:pt x="209" y="5"/>
                </a:cubicBezTo>
                <a:cubicBezTo>
                  <a:pt x="210" y="5"/>
                  <a:pt x="211" y="4"/>
                  <a:pt x="211" y="5"/>
                </a:cubicBezTo>
                <a:cubicBezTo>
                  <a:pt x="210" y="5"/>
                  <a:pt x="210" y="6"/>
                  <a:pt x="209" y="6"/>
                </a:cubicBezTo>
                <a:cubicBezTo>
                  <a:pt x="209" y="6"/>
                  <a:pt x="209" y="6"/>
                  <a:pt x="209" y="6"/>
                </a:cubicBezTo>
                <a:cubicBezTo>
                  <a:pt x="209" y="6"/>
                  <a:pt x="210" y="7"/>
                  <a:pt x="209" y="7"/>
                </a:cubicBezTo>
                <a:cubicBezTo>
                  <a:pt x="208" y="7"/>
                  <a:pt x="209" y="7"/>
                  <a:pt x="208" y="6"/>
                </a:cubicBezTo>
                <a:cubicBezTo>
                  <a:pt x="209" y="8"/>
                  <a:pt x="211" y="9"/>
                  <a:pt x="213" y="10"/>
                </a:cubicBezTo>
                <a:cubicBezTo>
                  <a:pt x="213" y="9"/>
                  <a:pt x="214" y="9"/>
                  <a:pt x="213" y="8"/>
                </a:cubicBezTo>
                <a:cubicBezTo>
                  <a:pt x="216" y="9"/>
                  <a:pt x="216" y="7"/>
                  <a:pt x="218" y="6"/>
                </a:cubicBezTo>
                <a:cubicBezTo>
                  <a:pt x="220" y="7"/>
                  <a:pt x="222" y="5"/>
                  <a:pt x="223" y="4"/>
                </a:cubicBezTo>
                <a:cubicBezTo>
                  <a:pt x="225" y="5"/>
                  <a:pt x="226" y="5"/>
                  <a:pt x="227" y="6"/>
                </a:cubicBezTo>
                <a:close/>
                <a:moveTo>
                  <a:pt x="227" y="13"/>
                </a:moveTo>
                <a:cubicBezTo>
                  <a:pt x="228" y="13"/>
                  <a:pt x="227" y="12"/>
                  <a:pt x="228" y="12"/>
                </a:cubicBezTo>
                <a:cubicBezTo>
                  <a:pt x="226" y="12"/>
                  <a:pt x="226" y="13"/>
                  <a:pt x="227" y="13"/>
                </a:cubicBezTo>
                <a:close/>
                <a:moveTo>
                  <a:pt x="221" y="6"/>
                </a:moveTo>
                <a:cubicBezTo>
                  <a:pt x="223" y="6"/>
                  <a:pt x="224" y="6"/>
                  <a:pt x="225" y="7"/>
                </a:cubicBezTo>
                <a:cubicBezTo>
                  <a:pt x="225" y="6"/>
                  <a:pt x="221" y="5"/>
                  <a:pt x="221" y="6"/>
                </a:cubicBezTo>
                <a:close/>
                <a:moveTo>
                  <a:pt x="222" y="7"/>
                </a:moveTo>
                <a:cubicBezTo>
                  <a:pt x="223" y="7"/>
                  <a:pt x="224" y="7"/>
                  <a:pt x="224" y="7"/>
                </a:cubicBezTo>
                <a:cubicBezTo>
                  <a:pt x="223" y="7"/>
                  <a:pt x="222" y="7"/>
                  <a:pt x="222" y="7"/>
                </a:cubicBezTo>
                <a:close/>
                <a:moveTo>
                  <a:pt x="219" y="15"/>
                </a:moveTo>
                <a:cubicBezTo>
                  <a:pt x="218" y="15"/>
                  <a:pt x="219" y="15"/>
                  <a:pt x="219" y="16"/>
                </a:cubicBezTo>
                <a:cubicBezTo>
                  <a:pt x="221" y="16"/>
                  <a:pt x="219" y="15"/>
                  <a:pt x="219" y="15"/>
                </a:cubicBezTo>
                <a:close/>
                <a:moveTo>
                  <a:pt x="192" y="40"/>
                </a:moveTo>
                <a:cubicBezTo>
                  <a:pt x="193" y="41"/>
                  <a:pt x="193" y="39"/>
                  <a:pt x="193" y="39"/>
                </a:cubicBezTo>
                <a:cubicBezTo>
                  <a:pt x="193" y="40"/>
                  <a:pt x="192" y="40"/>
                  <a:pt x="192" y="40"/>
                </a:cubicBezTo>
                <a:close/>
                <a:moveTo>
                  <a:pt x="189" y="39"/>
                </a:moveTo>
                <a:cubicBezTo>
                  <a:pt x="188" y="39"/>
                  <a:pt x="186" y="40"/>
                  <a:pt x="187" y="40"/>
                </a:cubicBezTo>
                <a:cubicBezTo>
                  <a:pt x="187" y="40"/>
                  <a:pt x="188" y="41"/>
                  <a:pt x="189" y="41"/>
                </a:cubicBezTo>
                <a:cubicBezTo>
                  <a:pt x="190" y="40"/>
                  <a:pt x="190" y="39"/>
                  <a:pt x="189" y="39"/>
                </a:cubicBezTo>
                <a:close/>
                <a:moveTo>
                  <a:pt x="183" y="41"/>
                </a:moveTo>
                <a:cubicBezTo>
                  <a:pt x="183" y="41"/>
                  <a:pt x="184" y="42"/>
                  <a:pt x="184" y="42"/>
                </a:cubicBezTo>
                <a:cubicBezTo>
                  <a:pt x="184" y="41"/>
                  <a:pt x="184" y="41"/>
                  <a:pt x="185" y="40"/>
                </a:cubicBezTo>
                <a:cubicBezTo>
                  <a:pt x="183" y="40"/>
                  <a:pt x="183" y="41"/>
                  <a:pt x="183" y="41"/>
                </a:cubicBezTo>
                <a:close/>
                <a:moveTo>
                  <a:pt x="179" y="10"/>
                </a:moveTo>
                <a:cubicBezTo>
                  <a:pt x="178" y="11"/>
                  <a:pt x="178" y="12"/>
                  <a:pt x="180" y="12"/>
                </a:cubicBezTo>
                <a:cubicBezTo>
                  <a:pt x="180" y="11"/>
                  <a:pt x="180" y="11"/>
                  <a:pt x="179" y="10"/>
                </a:cubicBezTo>
                <a:close/>
                <a:moveTo>
                  <a:pt x="177" y="7"/>
                </a:moveTo>
                <a:cubicBezTo>
                  <a:pt x="176" y="7"/>
                  <a:pt x="177" y="7"/>
                  <a:pt x="177" y="6"/>
                </a:cubicBezTo>
                <a:cubicBezTo>
                  <a:pt x="176" y="6"/>
                  <a:pt x="175" y="6"/>
                  <a:pt x="174" y="6"/>
                </a:cubicBezTo>
                <a:cubicBezTo>
                  <a:pt x="175" y="7"/>
                  <a:pt x="171" y="8"/>
                  <a:pt x="174" y="9"/>
                </a:cubicBezTo>
                <a:cubicBezTo>
                  <a:pt x="176" y="8"/>
                  <a:pt x="178" y="8"/>
                  <a:pt x="180" y="8"/>
                </a:cubicBezTo>
                <a:cubicBezTo>
                  <a:pt x="180" y="7"/>
                  <a:pt x="180" y="8"/>
                  <a:pt x="180" y="7"/>
                </a:cubicBezTo>
                <a:cubicBezTo>
                  <a:pt x="178" y="7"/>
                  <a:pt x="178" y="7"/>
                  <a:pt x="177" y="7"/>
                </a:cubicBezTo>
                <a:close/>
                <a:moveTo>
                  <a:pt x="177" y="41"/>
                </a:moveTo>
                <a:cubicBezTo>
                  <a:pt x="178" y="41"/>
                  <a:pt x="179" y="40"/>
                  <a:pt x="178" y="39"/>
                </a:cubicBezTo>
                <a:cubicBezTo>
                  <a:pt x="177" y="40"/>
                  <a:pt x="176" y="40"/>
                  <a:pt x="177" y="41"/>
                </a:cubicBezTo>
                <a:close/>
                <a:moveTo>
                  <a:pt x="171" y="5"/>
                </a:moveTo>
                <a:cubicBezTo>
                  <a:pt x="172" y="5"/>
                  <a:pt x="172" y="4"/>
                  <a:pt x="173" y="4"/>
                </a:cubicBezTo>
                <a:cubicBezTo>
                  <a:pt x="171" y="4"/>
                  <a:pt x="170" y="5"/>
                  <a:pt x="171" y="5"/>
                </a:cubicBezTo>
                <a:close/>
                <a:moveTo>
                  <a:pt x="168" y="47"/>
                </a:moveTo>
                <a:cubicBezTo>
                  <a:pt x="169" y="47"/>
                  <a:pt x="170" y="47"/>
                  <a:pt x="170" y="47"/>
                </a:cubicBezTo>
                <a:cubicBezTo>
                  <a:pt x="170" y="46"/>
                  <a:pt x="171" y="45"/>
                  <a:pt x="170" y="45"/>
                </a:cubicBezTo>
                <a:cubicBezTo>
                  <a:pt x="170" y="45"/>
                  <a:pt x="170" y="45"/>
                  <a:pt x="169" y="45"/>
                </a:cubicBezTo>
                <a:cubicBezTo>
                  <a:pt x="168" y="45"/>
                  <a:pt x="169" y="44"/>
                  <a:pt x="168" y="43"/>
                </a:cubicBezTo>
                <a:cubicBezTo>
                  <a:pt x="168" y="44"/>
                  <a:pt x="168" y="44"/>
                  <a:pt x="167" y="44"/>
                </a:cubicBezTo>
                <a:cubicBezTo>
                  <a:pt x="168" y="44"/>
                  <a:pt x="167" y="44"/>
                  <a:pt x="167" y="43"/>
                </a:cubicBezTo>
                <a:cubicBezTo>
                  <a:pt x="166" y="44"/>
                  <a:pt x="165" y="46"/>
                  <a:pt x="166" y="47"/>
                </a:cubicBezTo>
                <a:cubicBezTo>
                  <a:pt x="167" y="46"/>
                  <a:pt x="167" y="44"/>
                  <a:pt x="168" y="45"/>
                </a:cubicBezTo>
                <a:cubicBezTo>
                  <a:pt x="168" y="45"/>
                  <a:pt x="167" y="46"/>
                  <a:pt x="168" y="47"/>
                </a:cubicBezTo>
                <a:close/>
                <a:moveTo>
                  <a:pt x="165" y="48"/>
                </a:moveTo>
                <a:cubicBezTo>
                  <a:pt x="166" y="48"/>
                  <a:pt x="167" y="47"/>
                  <a:pt x="167" y="47"/>
                </a:cubicBezTo>
                <a:cubicBezTo>
                  <a:pt x="166" y="47"/>
                  <a:pt x="165" y="47"/>
                  <a:pt x="165" y="48"/>
                </a:cubicBezTo>
                <a:close/>
                <a:moveTo>
                  <a:pt x="164" y="6"/>
                </a:moveTo>
                <a:cubicBezTo>
                  <a:pt x="164" y="6"/>
                  <a:pt x="164" y="6"/>
                  <a:pt x="164" y="6"/>
                </a:cubicBezTo>
                <a:cubicBezTo>
                  <a:pt x="165" y="6"/>
                  <a:pt x="166" y="5"/>
                  <a:pt x="165" y="5"/>
                </a:cubicBezTo>
                <a:cubicBezTo>
                  <a:pt x="166" y="6"/>
                  <a:pt x="164" y="5"/>
                  <a:pt x="164" y="6"/>
                </a:cubicBezTo>
                <a:close/>
                <a:moveTo>
                  <a:pt x="160" y="45"/>
                </a:moveTo>
                <a:cubicBezTo>
                  <a:pt x="158" y="45"/>
                  <a:pt x="157" y="46"/>
                  <a:pt x="156" y="46"/>
                </a:cubicBezTo>
                <a:cubicBezTo>
                  <a:pt x="157" y="47"/>
                  <a:pt x="160" y="46"/>
                  <a:pt x="161" y="45"/>
                </a:cubicBezTo>
                <a:cubicBezTo>
                  <a:pt x="160" y="45"/>
                  <a:pt x="160" y="45"/>
                  <a:pt x="160" y="45"/>
                </a:cubicBezTo>
                <a:close/>
                <a:moveTo>
                  <a:pt x="155" y="5"/>
                </a:moveTo>
                <a:cubicBezTo>
                  <a:pt x="153" y="5"/>
                  <a:pt x="156" y="4"/>
                  <a:pt x="154" y="4"/>
                </a:cubicBezTo>
                <a:cubicBezTo>
                  <a:pt x="152" y="4"/>
                  <a:pt x="151" y="5"/>
                  <a:pt x="152" y="6"/>
                </a:cubicBezTo>
                <a:cubicBezTo>
                  <a:pt x="153" y="6"/>
                  <a:pt x="152" y="7"/>
                  <a:pt x="155" y="7"/>
                </a:cubicBezTo>
                <a:cubicBezTo>
                  <a:pt x="155" y="6"/>
                  <a:pt x="156" y="5"/>
                  <a:pt x="155" y="5"/>
                </a:cubicBezTo>
                <a:cubicBezTo>
                  <a:pt x="155" y="5"/>
                  <a:pt x="155" y="5"/>
                  <a:pt x="155" y="5"/>
                </a:cubicBezTo>
                <a:close/>
                <a:moveTo>
                  <a:pt x="113" y="11"/>
                </a:moveTo>
                <a:cubicBezTo>
                  <a:pt x="113" y="11"/>
                  <a:pt x="114" y="11"/>
                  <a:pt x="113" y="11"/>
                </a:cubicBezTo>
                <a:cubicBezTo>
                  <a:pt x="115" y="12"/>
                  <a:pt x="115" y="11"/>
                  <a:pt x="115" y="11"/>
                </a:cubicBezTo>
                <a:cubicBezTo>
                  <a:pt x="114" y="11"/>
                  <a:pt x="114" y="11"/>
                  <a:pt x="113" y="11"/>
                </a:cubicBezTo>
                <a:close/>
                <a:moveTo>
                  <a:pt x="112" y="49"/>
                </a:moveTo>
                <a:cubicBezTo>
                  <a:pt x="112" y="49"/>
                  <a:pt x="111" y="50"/>
                  <a:pt x="113" y="50"/>
                </a:cubicBezTo>
                <a:cubicBezTo>
                  <a:pt x="112" y="49"/>
                  <a:pt x="114" y="49"/>
                  <a:pt x="114" y="49"/>
                </a:cubicBezTo>
                <a:cubicBezTo>
                  <a:pt x="113" y="49"/>
                  <a:pt x="113" y="49"/>
                  <a:pt x="112" y="49"/>
                </a:cubicBezTo>
                <a:close/>
                <a:moveTo>
                  <a:pt x="71" y="39"/>
                </a:moveTo>
                <a:cubicBezTo>
                  <a:pt x="71" y="40"/>
                  <a:pt x="72" y="41"/>
                  <a:pt x="71" y="41"/>
                </a:cubicBezTo>
                <a:cubicBezTo>
                  <a:pt x="73" y="41"/>
                  <a:pt x="73" y="41"/>
                  <a:pt x="75" y="41"/>
                </a:cubicBezTo>
                <a:cubicBezTo>
                  <a:pt x="76" y="40"/>
                  <a:pt x="74" y="39"/>
                  <a:pt x="72" y="39"/>
                </a:cubicBezTo>
                <a:cubicBezTo>
                  <a:pt x="73" y="39"/>
                  <a:pt x="75" y="39"/>
                  <a:pt x="75" y="38"/>
                </a:cubicBezTo>
                <a:cubicBezTo>
                  <a:pt x="73" y="38"/>
                  <a:pt x="73" y="39"/>
                  <a:pt x="71" y="39"/>
                </a:cubicBezTo>
                <a:close/>
                <a:moveTo>
                  <a:pt x="70" y="42"/>
                </a:moveTo>
                <a:cubicBezTo>
                  <a:pt x="71" y="43"/>
                  <a:pt x="72" y="44"/>
                  <a:pt x="75" y="44"/>
                </a:cubicBezTo>
                <a:cubicBezTo>
                  <a:pt x="75" y="43"/>
                  <a:pt x="73" y="42"/>
                  <a:pt x="75" y="42"/>
                </a:cubicBezTo>
                <a:cubicBezTo>
                  <a:pt x="73" y="42"/>
                  <a:pt x="71" y="41"/>
                  <a:pt x="70" y="42"/>
                </a:cubicBezTo>
                <a:close/>
                <a:moveTo>
                  <a:pt x="64" y="40"/>
                </a:moveTo>
                <a:cubicBezTo>
                  <a:pt x="64" y="40"/>
                  <a:pt x="64" y="40"/>
                  <a:pt x="65" y="40"/>
                </a:cubicBezTo>
                <a:cubicBezTo>
                  <a:pt x="65" y="40"/>
                  <a:pt x="65" y="39"/>
                  <a:pt x="64" y="40"/>
                </a:cubicBezTo>
                <a:close/>
                <a:moveTo>
                  <a:pt x="58" y="14"/>
                </a:moveTo>
                <a:cubicBezTo>
                  <a:pt x="59" y="14"/>
                  <a:pt x="61" y="14"/>
                  <a:pt x="61" y="13"/>
                </a:cubicBezTo>
                <a:cubicBezTo>
                  <a:pt x="59" y="13"/>
                  <a:pt x="57" y="14"/>
                  <a:pt x="58" y="14"/>
                </a:cubicBezTo>
                <a:close/>
                <a:moveTo>
                  <a:pt x="36" y="35"/>
                </a:moveTo>
                <a:cubicBezTo>
                  <a:pt x="38" y="35"/>
                  <a:pt x="40" y="36"/>
                  <a:pt x="41" y="35"/>
                </a:cubicBezTo>
                <a:cubicBezTo>
                  <a:pt x="40" y="35"/>
                  <a:pt x="38" y="34"/>
                  <a:pt x="36" y="35"/>
                </a:cubicBezTo>
                <a:close/>
              </a:path>
            </a:pathLst>
          </a:custGeom>
          <a:solidFill>
            <a:schemeClr val="tx2">
              <a:alpha val="20000"/>
            </a:schemeClr>
          </a:solidFill>
          <a:ln w="15875" cap="flat">
            <a:noFill/>
            <a:prstDash val="solid"/>
            <a:miter lim="800000"/>
          </a:ln>
        </p:spPr>
        <p:txBody>
          <a:bodyPr vert="horz" wrap="square" lIns="91440" tIns="45720" rIns="91440" bIns="45720" numCol="1" anchor="ctr"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2400">
              <a:solidFill>
                <a:srgbClr val="FFFFFF"/>
              </a:solidFill>
            </a:endParaRPr>
          </a:p>
        </p:txBody>
      </p:sp>
      <p:pic>
        <p:nvPicPr>
          <p:cNvPr id="170" name="图片" descr="/data/temp/20e27008-474e-11f0-9fd5-c2173ce4e094.jpeg20e27008-474e-11f0-9fd5-c2173ce4e094"/>
          <p:cNvPicPr>
            <a:picLocks noChangeAspect="1"/>
          </p:cNvPicPr>
          <p:nvPr>
            <p:custDataLst>
              <p:tags r:id="rId15"/>
            </p:custDataLst>
          </p:nvPr>
        </p:nvPicPr>
        <p:blipFill>
          <a:blip r:embed="rId16"/>
          <a:srcRect t="25486" b="25486"/>
          <a:stretch>
            <a:fillRect/>
          </a:stretch>
        </p:blipFill>
        <p:spPr>
          <a:xfrm>
            <a:off x="6373373" y="1829153"/>
            <a:ext cx="2032956" cy="1495099"/>
          </a:xfrm>
          <a:custGeom>
            <a:avLst/>
            <a:gdLst/>
            <a:ahLst/>
            <a:cxnLst>
              <a:cxn ang="3">
                <a:pos x="hc" y="t"/>
              </a:cxn>
              <a:cxn ang="cd2">
                <a:pos x="l" y="vc"/>
              </a:cxn>
              <a:cxn ang="cd4">
                <a:pos x="hc" y="b"/>
              </a:cxn>
              <a:cxn ang="0">
                <a:pos x="r" y="vc"/>
              </a:cxn>
            </a:cxnLst>
            <a:rect l="l" t="t" r="r" b="b"/>
            <a:pathLst>
              <a:path w="3432" h="2524">
                <a:moveTo>
                  <a:pt x="825" y="2498"/>
                </a:moveTo>
                <a:cubicBezTo>
                  <a:pt x="825" y="2499"/>
                  <a:pt x="824" y="2500"/>
                  <a:pt x="823" y="2501"/>
                </a:cubicBezTo>
                <a:cubicBezTo>
                  <a:pt x="824" y="2501"/>
                  <a:pt x="826" y="2501"/>
                  <a:pt x="827" y="2501"/>
                </a:cubicBezTo>
                <a:lnTo>
                  <a:pt x="827" y="2500"/>
                </a:lnTo>
                <a:lnTo>
                  <a:pt x="827" y="2500"/>
                </a:lnTo>
                <a:lnTo>
                  <a:pt x="827" y="2500"/>
                </a:lnTo>
                <a:lnTo>
                  <a:pt x="827" y="2500"/>
                </a:lnTo>
                <a:lnTo>
                  <a:pt x="826" y="2500"/>
                </a:lnTo>
                <a:cubicBezTo>
                  <a:pt x="826" y="2499"/>
                  <a:pt x="826" y="2498"/>
                  <a:pt x="825" y="2498"/>
                </a:cubicBezTo>
                <a:close/>
                <a:moveTo>
                  <a:pt x="895" y="2494"/>
                </a:moveTo>
                <a:cubicBezTo>
                  <a:pt x="896" y="2496"/>
                  <a:pt x="896" y="2497"/>
                  <a:pt x="896" y="2498"/>
                </a:cubicBezTo>
                <a:lnTo>
                  <a:pt x="896" y="2498"/>
                </a:lnTo>
                <a:lnTo>
                  <a:pt x="896" y="2497"/>
                </a:lnTo>
                <a:lnTo>
                  <a:pt x="895" y="2495"/>
                </a:lnTo>
                <a:lnTo>
                  <a:pt x="895" y="2494"/>
                </a:lnTo>
                <a:close/>
                <a:moveTo>
                  <a:pt x="874" y="2493"/>
                </a:moveTo>
                <a:cubicBezTo>
                  <a:pt x="870" y="2494"/>
                  <a:pt x="874" y="2502"/>
                  <a:pt x="869" y="2500"/>
                </a:cubicBezTo>
                <a:cubicBezTo>
                  <a:pt x="869" y="2503"/>
                  <a:pt x="871" y="2504"/>
                  <a:pt x="872" y="2506"/>
                </a:cubicBezTo>
                <a:lnTo>
                  <a:pt x="872" y="2506"/>
                </a:lnTo>
                <a:cubicBezTo>
                  <a:pt x="873" y="2502"/>
                  <a:pt x="875" y="2498"/>
                  <a:pt x="876" y="2494"/>
                </a:cubicBezTo>
                <a:cubicBezTo>
                  <a:pt x="875" y="2493"/>
                  <a:pt x="874" y="2493"/>
                  <a:pt x="874" y="2493"/>
                </a:cubicBezTo>
                <a:close/>
                <a:moveTo>
                  <a:pt x="871" y="2492"/>
                </a:moveTo>
                <a:cubicBezTo>
                  <a:pt x="870" y="2491"/>
                  <a:pt x="868" y="2492"/>
                  <a:pt x="868" y="2494"/>
                </a:cubicBezTo>
                <a:lnTo>
                  <a:pt x="868" y="2494"/>
                </a:lnTo>
                <a:cubicBezTo>
                  <a:pt x="869" y="2494"/>
                  <a:pt x="871" y="2494"/>
                  <a:pt x="871" y="2492"/>
                </a:cubicBezTo>
                <a:close/>
                <a:moveTo>
                  <a:pt x="510" y="2476"/>
                </a:moveTo>
                <a:cubicBezTo>
                  <a:pt x="509" y="2478"/>
                  <a:pt x="509" y="2480"/>
                  <a:pt x="511" y="2481"/>
                </a:cubicBezTo>
                <a:cubicBezTo>
                  <a:pt x="511" y="2478"/>
                  <a:pt x="513" y="2478"/>
                  <a:pt x="510" y="2476"/>
                </a:cubicBezTo>
                <a:close/>
                <a:moveTo>
                  <a:pt x="595" y="2474"/>
                </a:moveTo>
                <a:cubicBezTo>
                  <a:pt x="597" y="2478"/>
                  <a:pt x="595" y="2478"/>
                  <a:pt x="594" y="2482"/>
                </a:cubicBezTo>
                <a:lnTo>
                  <a:pt x="594" y="2482"/>
                </a:lnTo>
                <a:cubicBezTo>
                  <a:pt x="598" y="2484"/>
                  <a:pt x="599" y="2474"/>
                  <a:pt x="595" y="2474"/>
                </a:cubicBezTo>
                <a:close/>
                <a:moveTo>
                  <a:pt x="1243" y="2470"/>
                </a:moveTo>
                <a:cubicBezTo>
                  <a:pt x="1242" y="2470"/>
                  <a:pt x="1241" y="2471"/>
                  <a:pt x="1241" y="2472"/>
                </a:cubicBezTo>
                <a:cubicBezTo>
                  <a:pt x="1243" y="2471"/>
                  <a:pt x="1247" y="2473"/>
                  <a:pt x="1247" y="2471"/>
                </a:cubicBezTo>
                <a:cubicBezTo>
                  <a:pt x="1246" y="2470"/>
                  <a:pt x="1245" y="2470"/>
                  <a:pt x="1243" y="2470"/>
                </a:cubicBezTo>
                <a:close/>
                <a:moveTo>
                  <a:pt x="637" y="2470"/>
                </a:moveTo>
                <a:cubicBezTo>
                  <a:pt x="637" y="2470"/>
                  <a:pt x="636" y="2470"/>
                  <a:pt x="636" y="2470"/>
                </a:cubicBezTo>
                <a:cubicBezTo>
                  <a:pt x="636" y="2473"/>
                  <a:pt x="633" y="2476"/>
                  <a:pt x="636" y="2478"/>
                </a:cubicBezTo>
                <a:cubicBezTo>
                  <a:pt x="638" y="2479"/>
                  <a:pt x="638" y="2472"/>
                  <a:pt x="640" y="2477"/>
                </a:cubicBezTo>
                <a:cubicBezTo>
                  <a:pt x="640" y="2478"/>
                  <a:pt x="637" y="2477"/>
                  <a:pt x="638" y="2480"/>
                </a:cubicBezTo>
                <a:lnTo>
                  <a:pt x="638" y="2482"/>
                </a:lnTo>
                <a:cubicBezTo>
                  <a:pt x="640" y="2480"/>
                  <a:pt x="643" y="2479"/>
                  <a:pt x="644" y="2475"/>
                </a:cubicBezTo>
                <a:lnTo>
                  <a:pt x="644" y="2473"/>
                </a:lnTo>
                <a:lnTo>
                  <a:pt x="644" y="2473"/>
                </a:lnTo>
                <a:lnTo>
                  <a:pt x="644" y="2473"/>
                </a:lnTo>
                <a:lnTo>
                  <a:pt x="644" y="2473"/>
                </a:lnTo>
                <a:lnTo>
                  <a:pt x="642" y="2472"/>
                </a:lnTo>
                <a:cubicBezTo>
                  <a:pt x="641" y="2471"/>
                  <a:pt x="640" y="2470"/>
                  <a:pt x="637" y="2470"/>
                </a:cubicBezTo>
                <a:close/>
                <a:moveTo>
                  <a:pt x="575" y="2468"/>
                </a:moveTo>
                <a:cubicBezTo>
                  <a:pt x="575" y="2470"/>
                  <a:pt x="576" y="2471"/>
                  <a:pt x="578" y="2471"/>
                </a:cubicBezTo>
                <a:lnTo>
                  <a:pt x="578" y="2468"/>
                </a:lnTo>
                <a:cubicBezTo>
                  <a:pt x="577" y="2468"/>
                  <a:pt x="576" y="2468"/>
                  <a:pt x="575" y="2468"/>
                </a:cubicBezTo>
                <a:close/>
                <a:moveTo>
                  <a:pt x="568" y="2468"/>
                </a:moveTo>
                <a:cubicBezTo>
                  <a:pt x="566" y="2472"/>
                  <a:pt x="566" y="2477"/>
                  <a:pt x="572" y="2477"/>
                </a:cubicBezTo>
                <a:lnTo>
                  <a:pt x="572" y="2477"/>
                </a:lnTo>
                <a:cubicBezTo>
                  <a:pt x="572" y="2473"/>
                  <a:pt x="571" y="2469"/>
                  <a:pt x="568" y="2468"/>
                </a:cubicBezTo>
                <a:close/>
                <a:moveTo>
                  <a:pt x="654" y="2466"/>
                </a:moveTo>
                <a:cubicBezTo>
                  <a:pt x="653" y="2466"/>
                  <a:pt x="652" y="2467"/>
                  <a:pt x="652" y="2468"/>
                </a:cubicBezTo>
                <a:cubicBezTo>
                  <a:pt x="654" y="2469"/>
                  <a:pt x="657" y="2472"/>
                  <a:pt x="659" y="2470"/>
                </a:cubicBezTo>
                <a:lnTo>
                  <a:pt x="659" y="2468"/>
                </a:lnTo>
                <a:lnTo>
                  <a:pt x="659" y="2468"/>
                </a:lnTo>
                <a:lnTo>
                  <a:pt x="659" y="2468"/>
                </a:lnTo>
                <a:lnTo>
                  <a:pt x="659" y="2468"/>
                </a:lnTo>
                <a:lnTo>
                  <a:pt x="657" y="2467"/>
                </a:lnTo>
                <a:cubicBezTo>
                  <a:pt x="656" y="2467"/>
                  <a:pt x="655" y="2466"/>
                  <a:pt x="654" y="2466"/>
                </a:cubicBezTo>
                <a:close/>
                <a:moveTo>
                  <a:pt x="508" y="2465"/>
                </a:moveTo>
                <a:cubicBezTo>
                  <a:pt x="507" y="2465"/>
                  <a:pt x="508" y="2469"/>
                  <a:pt x="510" y="2467"/>
                </a:cubicBezTo>
                <a:cubicBezTo>
                  <a:pt x="509" y="2465"/>
                  <a:pt x="509" y="2465"/>
                  <a:pt x="508" y="2465"/>
                </a:cubicBezTo>
                <a:close/>
                <a:moveTo>
                  <a:pt x="622" y="2464"/>
                </a:moveTo>
                <a:cubicBezTo>
                  <a:pt x="620" y="2467"/>
                  <a:pt x="625" y="2467"/>
                  <a:pt x="627" y="2466"/>
                </a:cubicBezTo>
                <a:lnTo>
                  <a:pt x="627" y="2465"/>
                </a:lnTo>
                <a:lnTo>
                  <a:pt x="627" y="2465"/>
                </a:lnTo>
                <a:lnTo>
                  <a:pt x="627" y="2465"/>
                </a:lnTo>
                <a:lnTo>
                  <a:pt x="627" y="2465"/>
                </a:lnTo>
                <a:lnTo>
                  <a:pt x="624" y="2464"/>
                </a:lnTo>
                <a:cubicBezTo>
                  <a:pt x="624" y="2464"/>
                  <a:pt x="623" y="2464"/>
                  <a:pt x="622" y="2464"/>
                </a:cubicBezTo>
                <a:close/>
                <a:moveTo>
                  <a:pt x="553" y="2462"/>
                </a:moveTo>
                <a:cubicBezTo>
                  <a:pt x="553" y="2463"/>
                  <a:pt x="552" y="2464"/>
                  <a:pt x="552" y="2465"/>
                </a:cubicBezTo>
                <a:lnTo>
                  <a:pt x="552" y="2465"/>
                </a:lnTo>
                <a:cubicBezTo>
                  <a:pt x="553" y="2466"/>
                  <a:pt x="554" y="2466"/>
                  <a:pt x="555" y="2465"/>
                </a:cubicBezTo>
                <a:lnTo>
                  <a:pt x="555" y="2462"/>
                </a:lnTo>
                <a:cubicBezTo>
                  <a:pt x="554" y="2462"/>
                  <a:pt x="554" y="2462"/>
                  <a:pt x="553" y="2462"/>
                </a:cubicBezTo>
                <a:close/>
                <a:moveTo>
                  <a:pt x="586" y="2462"/>
                </a:moveTo>
                <a:cubicBezTo>
                  <a:pt x="585" y="2462"/>
                  <a:pt x="583" y="2463"/>
                  <a:pt x="584" y="2465"/>
                </a:cubicBezTo>
                <a:lnTo>
                  <a:pt x="584" y="2465"/>
                </a:lnTo>
                <a:cubicBezTo>
                  <a:pt x="587" y="2466"/>
                  <a:pt x="587" y="2464"/>
                  <a:pt x="589" y="2464"/>
                </a:cubicBezTo>
                <a:cubicBezTo>
                  <a:pt x="590" y="2462"/>
                  <a:pt x="588" y="2461"/>
                  <a:pt x="586" y="2462"/>
                </a:cubicBezTo>
                <a:close/>
                <a:moveTo>
                  <a:pt x="592" y="2461"/>
                </a:moveTo>
                <a:cubicBezTo>
                  <a:pt x="592" y="2464"/>
                  <a:pt x="590" y="2467"/>
                  <a:pt x="591" y="2471"/>
                </a:cubicBezTo>
                <a:cubicBezTo>
                  <a:pt x="593" y="2472"/>
                  <a:pt x="596" y="2473"/>
                  <a:pt x="599" y="2473"/>
                </a:cubicBezTo>
                <a:lnTo>
                  <a:pt x="599" y="2463"/>
                </a:lnTo>
                <a:lnTo>
                  <a:pt x="599" y="2463"/>
                </a:lnTo>
                <a:lnTo>
                  <a:pt x="599" y="2463"/>
                </a:lnTo>
                <a:lnTo>
                  <a:pt x="599" y="2463"/>
                </a:lnTo>
                <a:lnTo>
                  <a:pt x="592" y="2461"/>
                </a:lnTo>
                <a:close/>
                <a:moveTo>
                  <a:pt x="1215" y="2461"/>
                </a:moveTo>
                <a:cubicBezTo>
                  <a:pt x="1213" y="2463"/>
                  <a:pt x="1217" y="2464"/>
                  <a:pt x="1219" y="2463"/>
                </a:cubicBezTo>
                <a:lnTo>
                  <a:pt x="1219" y="2462"/>
                </a:lnTo>
                <a:lnTo>
                  <a:pt x="1219" y="2462"/>
                </a:lnTo>
                <a:lnTo>
                  <a:pt x="1219" y="2462"/>
                </a:lnTo>
                <a:lnTo>
                  <a:pt x="1219" y="2462"/>
                </a:lnTo>
                <a:lnTo>
                  <a:pt x="1217" y="2461"/>
                </a:lnTo>
                <a:cubicBezTo>
                  <a:pt x="1216" y="2461"/>
                  <a:pt x="1216" y="2461"/>
                  <a:pt x="1215" y="2461"/>
                </a:cubicBezTo>
                <a:close/>
                <a:moveTo>
                  <a:pt x="575" y="2459"/>
                </a:moveTo>
                <a:cubicBezTo>
                  <a:pt x="574" y="2462"/>
                  <a:pt x="574" y="2465"/>
                  <a:pt x="575" y="2467"/>
                </a:cubicBezTo>
                <a:cubicBezTo>
                  <a:pt x="579" y="2468"/>
                  <a:pt x="579" y="2465"/>
                  <a:pt x="580" y="2463"/>
                </a:cubicBezTo>
                <a:lnTo>
                  <a:pt x="581" y="2462"/>
                </a:lnTo>
                <a:lnTo>
                  <a:pt x="581" y="2462"/>
                </a:lnTo>
                <a:lnTo>
                  <a:pt x="581" y="2462"/>
                </a:lnTo>
                <a:lnTo>
                  <a:pt x="581" y="2462"/>
                </a:lnTo>
                <a:lnTo>
                  <a:pt x="580" y="2461"/>
                </a:lnTo>
                <a:cubicBezTo>
                  <a:pt x="579" y="2460"/>
                  <a:pt x="578" y="2459"/>
                  <a:pt x="575" y="2459"/>
                </a:cubicBezTo>
                <a:close/>
                <a:moveTo>
                  <a:pt x="568" y="2459"/>
                </a:moveTo>
                <a:cubicBezTo>
                  <a:pt x="567" y="2459"/>
                  <a:pt x="567" y="2460"/>
                  <a:pt x="566" y="2460"/>
                </a:cubicBezTo>
                <a:cubicBezTo>
                  <a:pt x="570" y="2460"/>
                  <a:pt x="568" y="2465"/>
                  <a:pt x="571" y="2465"/>
                </a:cubicBezTo>
                <a:lnTo>
                  <a:pt x="571" y="2465"/>
                </a:lnTo>
                <a:cubicBezTo>
                  <a:pt x="571" y="2463"/>
                  <a:pt x="570" y="2460"/>
                  <a:pt x="568" y="2459"/>
                </a:cubicBezTo>
                <a:close/>
                <a:moveTo>
                  <a:pt x="392" y="2457"/>
                </a:moveTo>
                <a:lnTo>
                  <a:pt x="392" y="2458"/>
                </a:lnTo>
                <a:cubicBezTo>
                  <a:pt x="392" y="2458"/>
                  <a:pt x="392" y="2458"/>
                  <a:pt x="392" y="2458"/>
                </a:cubicBezTo>
                <a:lnTo>
                  <a:pt x="391" y="2458"/>
                </a:lnTo>
                <a:lnTo>
                  <a:pt x="392" y="2457"/>
                </a:lnTo>
                <a:close/>
                <a:moveTo>
                  <a:pt x="430" y="2456"/>
                </a:moveTo>
                <a:cubicBezTo>
                  <a:pt x="427" y="2458"/>
                  <a:pt x="428" y="2465"/>
                  <a:pt x="427" y="2467"/>
                </a:cubicBezTo>
                <a:cubicBezTo>
                  <a:pt x="424" y="2468"/>
                  <a:pt x="423" y="2463"/>
                  <a:pt x="423" y="2468"/>
                </a:cubicBezTo>
                <a:cubicBezTo>
                  <a:pt x="424" y="2470"/>
                  <a:pt x="428" y="2466"/>
                  <a:pt x="432" y="2468"/>
                </a:cubicBezTo>
                <a:lnTo>
                  <a:pt x="432" y="2468"/>
                </a:lnTo>
                <a:cubicBezTo>
                  <a:pt x="435" y="2465"/>
                  <a:pt x="435" y="2457"/>
                  <a:pt x="430" y="2456"/>
                </a:cubicBezTo>
                <a:close/>
                <a:moveTo>
                  <a:pt x="475" y="2454"/>
                </a:moveTo>
                <a:cubicBezTo>
                  <a:pt x="473" y="2454"/>
                  <a:pt x="470" y="2455"/>
                  <a:pt x="470" y="2457"/>
                </a:cubicBezTo>
                <a:lnTo>
                  <a:pt x="470" y="2457"/>
                </a:lnTo>
                <a:cubicBezTo>
                  <a:pt x="473" y="2457"/>
                  <a:pt x="475" y="2457"/>
                  <a:pt x="477" y="2456"/>
                </a:cubicBezTo>
                <a:cubicBezTo>
                  <a:pt x="477" y="2454"/>
                  <a:pt x="476" y="2454"/>
                  <a:pt x="475" y="2454"/>
                </a:cubicBezTo>
                <a:close/>
                <a:moveTo>
                  <a:pt x="1388" y="2454"/>
                </a:moveTo>
                <a:lnTo>
                  <a:pt x="1388" y="2456"/>
                </a:lnTo>
                <a:lnTo>
                  <a:pt x="1390" y="2456"/>
                </a:lnTo>
                <a:lnTo>
                  <a:pt x="1390" y="2454"/>
                </a:lnTo>
                <a:cubicBezTo>
                  <a:pt x="1389" y="2454"/>
                  <a:pt x="1388" y="2454"/>
                  <a:pt x="1388" y="2454"/>
                </a:cubicBezTo>
                <a:close/>
                <a:moveTo>
                  <a:pt x="493" y="2452"/>
                </a:moveTo>
                <a:cubicBezTo>
                  <a:pt x="491" y="2456"/>
                  <a:pt x="495" y="2455"/>
                  <a:pt x="494" y="2458"/>
                </a:cubicBezTo>
                <a:cubicBezTo>
                  <a:pt x="497" y="2458"/>
                  <a:pt x="498" y="2456"/>
                  <a:pt x="499" y="2454"/>
                </a:cubicBezTo>
                <a:lnTo>
                  <a:pt x="500" y="2453"/>
                </a:lnTo>
                <a:lnTo>
                  <a:pt x="500" y="2453"/>
                </a:lnTo>
                <a:lnTo>
                  <a:pt x="500" y="2453"/>
                </a:lnTo>
                <a:lnTo>
                  <a:pt x="500" y="2453"/>
                </a:lnTo>
                <a:lnTo>
                  <a:pt x="496" y="2453"/>
                </a:lnTo>
                <a:cubicBezTo>
                  <a:pt x="494" y="2453"/>
                  <a:pt x="493" y="2453"/>
                  <a:pt x="493" y="2452"/>
                </a:cubicBezTo>
                <a:close/>
                <a:moveTo>
                  <a:pt x="479" y="2451"/>
                </a:moveTo>
                <a:lnTo>
                  <a:pt x="479" y="2454"/>
                </a:lnTo>
                <a:cubicBezTo>
                  <a:pt x="480" y="2454"/>
                  <a:pt x="481" y="2454"/>
                  <a:pt x="482" y="2454"/>
                </a:cubicBezTo>
                <a:lnTo>
                  <a:pt x="482" y="2452"/>
                </a:lnTo>
                <a:lnTo>
                  <a:pt x="482" y="2452"/>
                </a:lnTo>
                <a:lnTo>
                  <a:pt x="482" y="2451"/>
                </a:lnTo>
                <a:lnTo>
                  <a:pt x="482" y="2452"/>
                </a:lnTo>
                <a:lnTo>
                  <a:pt x="479" y="2451"/>
                </a:lnTo>
                <a:close/>
                <a:moveTo>
                  <a:pt x="1057" y="2449"/>
                </a:moveTo>
                <a:cubicBezTo>
                  <a:pt x="1057" y="2449"/>
                  <a:pt x="1057" y="2449"/>
                  <a:pt x="1056" y="2449"/>
                </a:cubicBezTo>
                <a:lnTo>
                  <a:pt x="1056" y="2453"/>
                </a:lnTo>
                <a:cubicBezTo>
                  <a:pt x="1059" y="2453"/>
                  <a:pt x="1060" y="2449"/>
                  <a:pt x="1057" y="2449"/>
                </a:cubicBezTo>
                <a:close/>
                <a:moveTo>
                  <a:pt x="406" y="2448"/>
                </a:moveTo>
                <a:lnTo>
                  <a:pt x="406" y="2449"/>
                </a:lnTo>
                <a:cubicBezTo>
                  <a:pt x="406" y="2452"/>
                  <a:pt x="410" y="2451"/>
                  <a:pt x="412" y="2453"/>
                </a:cubicBezTo>
                <a:cubicBezTo>
                  <a:pt x="413" y="2448"/>
                  <a:pt x="409" y="2448"/>
                  <a:pt x="406" y="2448"/>
                </a:cubicBezTo>
                <a:close/>
                <a:moveTo>
                  <a:pt x="350" y="2447"/>
                </a:moveTo>
                <a:cubicBezTo>
                  <a:pt x="350" y="2449"/>
                  <a:pt x="350" y="2451"/>
                  <a:pt x="352" y="2451"/>
                </a:cubicBezTo>
                <a:cubicBezTo>
                  <a:pt x="352" y="2450"/>
                  <a:pt x="353" y="2449"/>
                  <a:pt x="353" y="2448"/>
                </a:cubicBezTo>
                <a:lnTo>
                  <a:pt x="353" y="2447"/>
                </a:lnTo>
                <a:lnTo>
                  <a:pt x="353" y="2447"/>
                </a:lnTo>
                <a:lnTo>
                  <a:pt x="353" y="2447"/>
                </a:lnTo>
                <a:lnTo>
                  <a:pt x="353" y="2447"/>
                </a:lnTo>
                <a:lnTo>
                  <a:pt x="350" y="2447"/>
                </a:lnTo>
                <a:close/>
                <a:moveTo>
                  <a:pt x="433" y="2445"/>
                </a:moveTo>
                <a:cubicBezTo>
                  <a:pt x="428" y="2446"/>
                  <a:pt x="423" y="2446"/>
                  <a:pt x="422" y="2452"/>
                </a:cubicBezTo>
                <a:cubicBezTo>
                  <a:pt x="427" y="2451"/>
                  <a:pt x="427" y="2454"/>
                  <a:pt x="431" y="2454"/>
                </a:cubicBezTo>
                <a:lnTo>
                  <a:pt x="431" y="2455"/>
                </a:lnTo>
                <a:cubicBezTo>
                  <a:pt x="432" y="2452"/>
                  <a:pt x="436" y="2448"/>
                  <a:pt x="433" y="2445"/>
                </a:cubicBezTo>
                <a:close/>
                <a:moveTo>
                  <a:pt x="414" y="2444"/>
                </a:moveTo>
                <a:lnTo>
                  <a:pt x="414" y="2444"/>
                </a:lnTo>
                <a:cubicBezTo>
                  <a:pt x="413" y="2446"/>
                  <a:pt x="414" y="2450"/>
                  <a:pt x="417" y="2450"/>
                </a:cubicBezTo>
                <a:cubicBezTo>
                  <a:pt x="418" y="2447"/>
                  <a:pt x="418" y="2445"/>
                  <a:pt x="414" y="2444"/>
                </a:cubicBezTo>
                <a:close/>
                <a:moveTo>
                  <a:pt x="866" y="2443"/>
                </a:moveTo>
                <a:lnTo>
                  <a:pt x="866" y="2443"/>
                </a:lnTo>
                <a:lnTo>
                  <a:pt x="866" y="2443"/>
                </a:lnTo>
                <a:lnTo>
                  <a:pt x="866" y="2443"/>
                </a:lnTo>
                <a:lnTo>
                  <a:pt x="866" y="2443"/>
                </a:lnTo>
                <a:close/>
                <a:moveTo>
                  <a:pt x="1025" y="2439"/>
                </a:moveTo>
                <a:cubicBezTo>
                  <a:pt x="1025" y="2439"/>
                  <a:pt x="1024" y="2439"/>
                  <a:pt x="1024" y="2439"/>
                </a:cubicBezTo>
                <a:lnTo>
                  <a:pt x="1024" y="2444"/>
                </a:lnTo>
                <a:cubicBezTo>
                  <a:pt x="1026" y="2445"/>
                  <a:pt x="1026" y="2442"/>
                  <a:pt x="1027" y="2440"/>
                </a:cubicBezTo>
                <a:lnTo>
                  <a:pt x="1027" y="2440"/>
                </a:lnTo>
                <a:cubicBezTo>
                  <a:pt x="1026" y="2440"/>
                  <a:pt x="1026" y="2439"/>
                  <a:pt x="1025" y="2439"/>
                </a:cubicBezTo>
                <a:close/>
                <a:moveTo>
                  <a:pt x="1372" y="2438"/>
                </a:moveTo>
                <a:cubicBezTo>
                  <a:pt x="1370" y="2438"/>
                  <a:pt x="1368" y="2439"/>
                  <a:pt x="1368" y="2441"/>
                </a:cubicBezTo>
                <a:cubicBezTo>
                  <a:pt x="1369" y="2442"/>
                  <a:pt x="1378" y="2443"/>
                  <a:pt x="1377" y="2440"/>
                </a:cubicBezTo>
                <a:cubicBezTo>
                  <a:pt x="1376" y="2439"/>
                  <a:pt x="1374" y="2438"/>
                  <a:pt x="1372" y="2438"/>
                </a:cubicBezTo>
                <a:close/>
                <a:moveTo>
                  <a:pt x="1142" y="2437"/>
                </a:moveTo>
                <a:cubicBezTo>
                  <a:pt x="1144" y="2442"/>
                  <a:pt x="1139" y="2454"/>
                  <a:pt x="1145" y="2454"/>
                </a:cubicBezTo>
                <a:lnTo>
                  <a:pt x="1145" y="2454"/>
                </a:lnTo>
                <a:cubicBezTo>
                  <a:pt x="1145" y="2450"/>
                  <a:pt x="1142" y="2443"/>
                  <a:pt x="1145" y="2437"/>
                </a:cubicBezTo>
                <a:cubicBezTo>
                  <a:pt x="1144" y="2437"/>
                  <a:pt x="1143" y="2437"/>
                  <a:pt x="1142" y="2437"/>
                </a:cubicBezTo>
                <a:close/>
                <a:moveTo>
                  <a:pt x="345" y="2436"/>
                </a:moveTo>
                <a:cubicBezTo>
                  <a:pt x="344" y="2445"/>
                  <a:pt x="337" y="2442"/>
                  <a:pt x="334" y="2450"/>
                </a:cubicBezTo>
                <a:cubicBezTo>
                  <a:pt x="336" y="2452"/>
                  <a:pt x="342" y="2450"/>
                  <a:pt x="345" y="2452"/>
                </a:cubicBezTo>
                <a:cubicBezTo>
                  <a:pt x="344" y="2443"/>
                  <a:pt x="349" y="2446"/>
                  <a:pt x="352" y="2444"/>
                </a:cubicBezTo>
                <a:lnTo>
                  <a:pt x="352" y="2444"/>
                </a:lnTo>
                <a:cubicBezTo>
                  <a:pt x="352" y="2439"/>
                  <a:pt x="346" y="2440"/>
                  <a:pt x="345" y="2436"/>
                </a:cubicBezTo>
                <a:close/>
                <a:moveTo>
                  <a:pt x="1343" y="2434"/>
                </a:moveTo>
                <a:cubicBezTo>
                  <a:pt x="1343" y="2435"/>
                  <a:pt x="1342" y="2436"/>
                  <a:pt x="1342" y="2438"/>
                </a:cubicBezTo>
                <a:cubicBezTo>
                  <a:pt x="1345" y="2440"/>
                  <a:pt x="1345" y="2434"/>
                  <a:pt x="1343" y="2434"/>
                </a:cubicBezTo>
                <a:close/>
                <a:moveTo>
                  <a:pt x="333" y="2433"/>
                </a:moveTo>
                <a:cubicBezTo>
                  <a:pt x="332" y="2433"/>
                  <a:pt x="332" y="2434"/>
                  <a:pt x="331" y="2435"/>
                </a:cubicBezTo>
                <a:lnTo>
                  <a:pt x="331" y="2436"/>
                </a:lnTo>
                <a:cubicBezTo>
                  <a:pt x="335" y="2434"/>
                  <a:pt x="332" y="2439"/>
                  <a:pt x="335" y="2438"/>
                </a:cubicBezTo>
                <a:cubicBezTo>
                  <a:pt x="336" y="2435"/>
                  <a:pt x="335" y="2433"/>
                  <a:pt x="333" y="2433"/>
                </a:cubicBezTo>
                <a:close/>
                <a:moveTo>
                  <a:pt x="1262" y="2431"/>
                </a:moveTo>
                <a:cubicBezTo>
                  <a:pt x="1262" y="2432"/>
                  <a:pt x="1261" y="2432"/>
                  <a:pt x="1261" y="2433"/>
                </a:cubicBezTo>
                <a:cubicBezTo>
                  <a:pt x="1262" y="2433"/>
                  <a:pt x="1263" y="2434"/>
                  <a:pt x="1264" y="2434"/>
                </a:cubicBezTo>
                <a:lnTo>
                  <a:pt x="1264" y="2431"/>
                </a:lnTo>
                <a:lnTo>
                  <a:pt x="1262" y="2431"/>
                </a:lnTo>
                <a:close/>
                <a:moveTo>
                  <a:pt x="1110" y="2431"/>
                </a:moveTo>
                <a:cubicBezTo>
                  <a:pt x="1109" y="2437"/>
                  <a:pt x="1114" y="2432"/>
                  <a:pt x="1110" y="2431"/>
                </a:cubicBezTo>
                <a:close/>
                <a:moveTo>
                  <a:pt x="1236" y="2429"/>
                </a:moveTo>
                <a:cubicBezTo>
                  <a:pt x="1235" y="2428"/>
                  <a:pt x="1234" y="2429"/>
                  <a:pt x="1234" y="2430"/>
                </a:cubicBezTo>
                <a:cubicBezTo>
                  <a:pt x="1237" y="2432"/>
                  <a:pt x="1239" y="2436"/>
                  <a:pt x="1241" y="2437"/>
                </a:cubicBezTo>
                <a:cubicBezTo>
                  <a:pt x="1241" y="2434"/>
                  <a:pt x="1239" y="2433"/>
                  <a:pt x="1240" y="2429"/>
                </a:cubicBezTo>
                <a:lnTo>
                  <a:pt x="1239" y="2429"/>
                </a:lnTo>
                <a:cubicBezTo>
                  <a:pt x="1239" y="2429"/>
                  <a:pt x="1237" y="2429"/>
                  <a:pt x="1236" y="2429"/>
                </a:cubicBezTo>
                <a:close/>
                <a:moveTo>
                  <a:pt x="1092" y="2428"/>
                </a:moveTo>
                <a:cubicBezTo>
                  <a:pt x="1088" y="2427"/>
                  <a:pt x="1090" y="2434"/>
                  <a:pt x="1090" y="2436"/>
                </a:cubicBezTo>
                <a:lnTo>
                  <a:pt x="1092" y="2436"/>
                </a:lnTo>
                <a:lnTo>
                  <a:pt x="1092" y="2428"/>
                </a:lnTo>
                <a:close/>
                <a:moveTo>
                  <a:pt x="1343" y="2427"/>
                </a:moveTo>
                <a:cubicBezTo>
                  <a:pt x="1341" y="2427"/>
                  <a:pt x="1340" y="2427"/>
                  <a:pt x="1340" y="2429"/>
                </a:cubicBezTo>
                <a:lnTo>
                  <a:pt x="1340" y="2430"/>
                </a:lnTo>
                <a:cubicBezTo>
                  <a:pt x="1343" y="2429"/>
                  <a:pt x="1349" y="2432"/>
                  <a:pt x="1348" y="2427"/>
                </a:cubicBezTo>
                <a:cubicBezTo>
                  <a:pt x="1347" y="2428"/>
                  <a:pt x="1345" y="2427"/>
                  <a:pt x="1343" y="2427"/>
                </a:cubicBezTo>
                <a:close/>
                <a:moveTo>
                  <a:pt x="283" y="2426"/>
                </a:moveTo>
                <a:cubicBezTo>
                  <a:pt x="283" y="2438"/>
                  <a:pt x="295" y="2426"/>
                  <a:pt x="283" y="2426"/>
                </a:cubicBezTo>
                <a:close/>
                <a:moveTo>
                  <a:pt x="272" y="2425"/>
                </a:moveTo>
                <a:cubicBezTo>
                  <a:pt x="271" y="2425"/>
                  <a:pt x="270" y="2426"/>
                  <a:pt x="270" y="2427"/>
                </a:cubicBezTo>
                <a:lnTo>
                  <a:pt x="270" y="2427"/>
                </a:lnTo>
                <a:cubicBezTo>
                  <a:pt x="272" y="2428"/>
                  <a:pt x="272" y="2430"/>
                  <a:pt x="276" y="2430"/>
                </a:cubicBezTo>
                <a:cubicBezTo>
                  <a:pt x="277" y="2427"/>
                  <a:pt x="274" y="2425"/>
                  <a:pt x="272" y="2425"/>
                </a:cubicBezTo>
                <a:close/>
                <a:moveTo>
                  <a:pt x="227" y="2425"/>
                </a:moveTo>
                <a:cubicBezTo>
                  <a:pt x="223" y="2425"/>
                  <a:pt x="224" y="2432"/>
                  <a:pt x="227" y="2432"/>
                </a:cubicBezTo>
                <a:cubicBezTo>
                  <a:pt x="227" y="2428"/>
                  <a:pt x="230" y="2427"/>
                  <a:pt x="227" y="2425"/>
                </a:cubicBezTo>
                <a:close/>
                <a:moveTo>
                  <a:pt x="895" y="2423"/>
                </a:moveTo>
                <a:cubicBezTo>
                  <a:pt x="894" y="2426"/>
                  <a:pt x="898" y="2426"/>
                  <a:pt x="898" y="2425"/>
                </a:cubicBezTo>
                <a:lnTo>
                  <a:pt x="898" y="2425"/>
                </a:lnTo>
                <a:lnTo>
                  <a:pt x="899" y="2425"/>
                </a:lnTo>
                <a:lnTo>
                  <a:pt x="898" y="2424"/>
                </a:lnTo>
                <a:lnTo>
                  <a:pt x="898" y="2425"/>
                </a:lnTo>
                <a:lnTo>
                  <a:pt x="898" y="2424"/>
                </a:lnTo>
                <a:cubicBezTo>
                  <a:pt x="897" y="2424"/>
                  <a:pt x="897" y="2423"/>
                  <a:pt x="895" y="2423"/>
                </a:cubicBezTo>
                <a:close/>
                <a:moveTo>
                  <a:pt x="1287" y="2421"/>
                </a:moveTo>
                <a:cubicBezTo>
                  <a:pt x="1287" y="2421"/>
                  <a:pt x="1287" y="2421"/>
                  <a:pt x="1286" y="2421"/>
                </a:cubicBezTo>
                <a:lnTo>
                  <a:pt x="1287" y="2421"/>
                </a:lnTo>
                <a:cubicBezTo>
                  <a:pt x="1289" y="2427"/>
                  <a:pt x="1283" y="2429"/>
                  <a:pt x="1285" y="2432"/>
                </a:cubicBezTo>
                <a:cubicBezTo>
                  <a:pt x="1289" y="2433"/>
                  <a:pt x="1288" y="2420"/>
                  <a:pt x="1287" y="2421"/>
                </a:cubicBezTo>
                <a:close/>
                <a:moveTo>
                  <a:pt x="1321" y="2420"/>
                </a:moveTo>
                <a:lnTo>
                  <a:pt x="1321" y="2421"/>
                </a:lnTo>
                <a:cubicBezTo>
                  <a:pt x="1322" y="2423"/>
                  <a:pt x="1322" y="2426"/>
                  <a:pt x="1325" y="2426"/>
                </a:cubicBezTo>
                <a:cubicBezTo>
                  <a:pt x="1324" y="2422"/>
                  <a:pt x="1328" y="2424"/>
                  <a:pt x="1327" y="2420"/>
                </a:cubicBezTo>
                <a:lnTo>
                  <a:pt x="1321" y="2420"/>
                </a:lnTo>
                <a:close/>
                <a:moveTo>
                  <a:pt x="188" y="2417"/>
                </a:moveTo>
                <a:cubicBezTo>
                  <a:pt x="188" y="2419"/>
                  <a:pt x="185" y="2426"/>
                  <a:pt x="187" y="2424"/>
                </a:cubicBezTo>
                <a:cubicBezTo>
                  <a:pt x="190" y="2420"/>
                  <a:pt x="193" y="2425"/>
                  <a:pt x="197" y="2423"/>
                </a:cubicBezTo>
                <a:lnTo>
                  <a:pt x="197" y="2423"/>
                </a:lnTo>
                <a:cubicBezTo>
                  <a:pt x="197" y="2419"/>
                  <a:pt x="192" y="2419"/>
                  <a:pt x="188" y="2417"/>
                </a:cubicBezTo>
                <a:close/>
                <a:moveTo>
                  <a:pt x="1183" y="2416"/>
                </a:moveTo>
                <a:cubicBezTo>
                  <a:pt x="1182" y="2423"/>
                  <a:pt x="1188" y="2417"/>
                  <a:pt x="1183" y="2416"/>
                </a:cubicBezTo>
                <a:close/>
                <a:moveTo>
                  <a:pt x="1253" y="2411"/>
                </a:moveTo>
                <a:cubicBezTo>
                  <a:pt x="1252" y="2411"/>
                  <a:pt x="1251" y="2411"/>
                  <a:pt x="1251" y="2411"/>
                </a:cubicBezTo>
                <a:cubicBezTo>
                  <a:pt x="1252" y="2414"/>
                  <a:pt x="1249" y="2421"/>
                  <a:pt x="1253" y="2420"/>
                </a:cubicBezTo>
                <a:cubicBezTo>
                  <a:pt x="1257" y="2421"/>
                  <a:pt x="1254" y="2414"/>
                  <a:pt x="1255" y="2412"/>
                </a:cubicBezTo>
                <a:lnTo>
                  <a:pt x="1255" y="2411"/>
                </a:lnTo>
                <a:cubicBezTo>
                  <a:pt x="1254" y="2411"/>
                  <a:pt x="1253" y="2411"/>
                  <a:pt x="1253" y="2411"/>
                </a:cubicBezTo>
                <a:close/>
                <a:moveTo>
                  <a:pt x="1198" y="2411"/>
                </a:moveTo>
                <a:cubicBezTo>
                  <a:pt x="1193" y="2411"/>
                  <a:pt x="1194" y="2417"/>
                  <a:pt x="1192" y="2420"/>
                </a:cubicBezTo>
                <a:cubicBezTo>
                  <a:pt x="1197" y="2419"/>
                  <a:pt x="1196" y="2414"/>
                  <a:pt x="1198" y="2411"/>
                </a:cubicBezTo>
                <a:lnTo>
                  <a:pt x="1198" y="2411"/>
                </a:lnTo>
                <a:close/>
                <a:moveTo>
                  <a:pt x="1153" y="2410"/>
                </a:moveTo>
                <a:lnTo>
                  <a:pt x="1153" y="2419"/>
                </a:lnTo>
                <a:cubicBezTo>
                  <a:pt x="1156" y="2420"/>
                  <a:pt x="1161" y="2418"/>
                  <a:pt x="1161" y="2420"/>
                </a:cubicBezTo>
                <a:cubicBezTo>
                  <a:pt x="1159" y="2422"/>
                  <a:pt x="1155" y="2421"/>
                  <a:pt x="1152" y="2422"/>
                </a:cubicBezTo>
                <a:cubicBezTo>
                  <a:pt x="1152" y="2428"/>
                  <a:pt x="1161" y="2423"/>
                  <a:pt x="1161" y="2428"/>
                </a:cubicBezTo>
                <a:cubicBezTo>
                  <a:pt x="1159" y="2427"/>
                  <a:pt x="1158" y="2428"/>
                  <a:pt x="1158" y="2431"/>
                </a:cubicBezTo>
                <a:cubicBezTo>
                  <a:pt x="1161" y="2430"/>
                  <a:pt x="1167" y="2433"/>
                  <a:pt x="1166" y="2429"/>
                </a:cubicBezTo>
                <a:cubicBezTo>
                  <a:pt x="1161" y="2426"/>
                  <a:pt x="1166" y="2427"/>
                  <a:pt x="1166" y="2422"/>
                </a:cubicBezTo>
                <a:cubicBezTo>
                  <a:pt x="1163" y="2421"/>
                  <a:pt x="1163" y="2416"/>
                  <a:pt x="1163" y="2410"/>
                </a:cubicBezTo>
                <a:cubicBezTo>
                  <a:pt x="1160" y="2410"/>
                  <a:pt x="1157" y="2410"/>
                  <a:pt x="1153" y="2410"/>
                </a:cubicBezTo>
                <a:close/>
                <a:moveTo>
                  <a:pt x="1135" y="2410"/>
                </a:moveTo>
                <a:cubicBezTo>
                  <a:pt x="1136" y="2417"/>
                  <a:pt x="1142" y="2419"/>
                  <a:pt x="1140" y="2428"/>
                </a:cubicBezTo>
                <a:cubicBezTo>
                  <a:pt x="1143" y="2425"/>
                  <a:pt x="1149" y="2425"/>
                  <a:pt x="1148" y="2418"/>
                </a:cubicBezTo>
                <a:cubicBezTo>
                  <a:pt x="1144" y="2417"/>
                  <a:pt x="1140" y="2416"/>
                  <a:pt x="1139" y="2410"/>
                </a:cubicBezTo>
                <a:cubicBezTo>
                  <a:pt x="1138" y="2410"/>
                  <a:pt x="1137" y="2410"/>
                  <a:pt x="1135" y="2410"/>
                </a:cubicBezTo>
                <a:close/>
                <a:moveTo>
                  <a:pt x="2048" y="2409"/>
                </a:moveTo>
                <a:lnTo>
                  <a:pt x="2048" y="2410"/>
                </a:lnTo>
                <a:cubicBezTo>
                  <a:pt x="2046" y="2415"/>
                  <a:pt x="2054" y="2414"/>
                  <a:pt x="2053" y="2409"/>
                </a:cubicBezTo>
                <a:cubicBezTo>
                  <a:pt x="2051" y="2409"/>
                  <a:pt x="2049" y="2409"/>
                  <a:pt x="2048" y="2409"/>
                </a:cubicBezTo>
                <a:close/>
                <a:moveTo>
                  <a:pt x="1233" y="2409"/>
                </a:moveTo>
                <a:cubicBezTo>
                  <a:pt x="1232" y="2409"/>
                  <a:pt x="1232" y="2409"/>
                  <a:pt x="1232" y="2409"/>
                </a:cubicBezTo>
                <a:cubicBezTo>
                  <a:pt x="1230" y="2412"/>
                  <a:pt x="1236" y="2412"/>
                  <a:pt x="1236" y="2410"/>
                </a:cubicBezTo>
                <a:lnTo>
                  <a:pt x="1235" y="2410"/>
                </a:lnTo>
                <a:cubicBezTo>
                  <a:pt x="1234" y="2410"/>
                  <a:pt x="1234" y="2409"/>
                  <a:pt x="1233" y="2409"/>
                </a:cubicBezTo>
                <a:close/>
                <a:moveTo>
                  <a:pt x="1175" y="2409"/>
                </a:moveTo>
                <a:cubicBezTo>
                  <a:pt x="1172" y="2408"/>
                  <a:pt x="1171" y="2411"/>
                  <a:pt x="1167" y="2410"/>
                </a:cubicBezTo>
                <a:cubicBezTo>
                  <a:pt x="1167" y="2413"/>
                  <a:pt x="1167" y="2416"/>
                  <a:pt x="1167" y="2417"/>
                </a:cubicBezTo>
                <a:cubicBezTo>
                  <a:pt x="1167" y="2414"/>
                  <a:pt x="1168" y="2408"/>
                  <a:pt x="1174" y="2411"/>
                </a:cubicBezTo>
                <a:cubicBezTo>
                  <a:pt x="1172" y="2419"/>
                  <a:pt x="1177" y="2420"/>
                  <a:pt x="1175" y="2428"/>
                </a:cubicBezTo>
                <a:lnTo>
                  <a:pt x="1172" y="2428"/>
                </a:lnTo>
                <a:lnTo>
                  <a:pt x="1172" y="2437"/>
                </a:lnTo>
                <a:cubicBezTo>
                  <a:pt x="1174" y="2437"/>
                  <a:pt x="1176" y="2437"/>
                  <a:pt x="1178" y="2437"/>
                </a:cubicBezTo>
                <a:cubicBezTo>
                  <a:pt x="1178" y="2433"/>
                  <a:pt x="1176" y="2426"/>
                  <a:pt x="1182" y="2428"/>
                </a:cubicBezTo>
                <a:lnTo>
                  <a:pt x="1182" y="2428"/>
                </a:lnTo>
                <a:cubicBezTo>
                  <a:pt x="1184" y="2416"/>
                  <a:pt x="1174" y="2418"/>
                  <a:pt x="1175" y="2409"/>
                </a:cubicBezTo>
                <a:close/>
                <a:moveTo>
                  <a:pt x="915" y="2408"/>
                </a:moveTo>
                <a:cubicBezTo>
                  <a:pt x="914" y="2408"/>
                  <a:pt x="914" y="2408"/>
                  <a:pt x="914" y="2408"/>
                </a:cubicBezTo>
                <a:lnTo>
                  <a:pt x="914" y="2411"/>
                </a:lnTo>
                <a:lnTo>
                  <a:pt x="914" y="2412"/>
                </a:lnTo>
                <a:cubicBezTo>
                  <a:pt x="917" y="2413"/>
                  <a:pt x="917" y="2408"/>
                  <a:pt x="915" y="2408"/>
                </a:cubicBezTo>
                <a:close/>
                <a:moveTo>
                  <a:pt x="105" y="2408"/>
                </a:moveTo>
                <a:lnTo>
                  <a:pt x="106" y="2408"/>
                </a:lnTo>
                <a:cubicBezTo>
                  <a:pt x="104" y="2415"/>
                  <a:pt x="112" y="2418"/>
                  <a:pt x="113" y="2411"/>
                </a:cubicBezTo>
                <a:cubicBezTo>
                  <a:pt x="111" y="2409"/>
                  <a:pt x="108" y="2407"/>
                  <a:pt x="105" y="2408"/>
                </a:cubicBezTo>
                <a:close/>
                <a:moveTo>
                  <a:pt x="2061" y="2407"/>
                </a:moveTo>
                <a:cubicBezTo>
                  <a:pt x="2060" y="2410"/>
                  <a:pt x="2063" y="2410"/>
                  <a:pt x="2064" y="2409"/>
                </a:cubicBezTo>
                <a:lnTo>
                  <a:pt x="2064" y="2409"/>
                </a:lnTo>
                <a:lnTo>
                  <a:pt x="2064" y="2409"/>
                </a:lnTo>
                <a:lnTo>
                  <a:pt x="2064" y="2408"/>
                </a:lnTo>
                <a:lnTo>
                  <a:pt x="2064" y="2409"/>
                </a:lnTo>
                <a:lnTo>
                  <a:pt x="2063" y="2408"/>
                </a:lnTo>
                <a:cubicBezTo>
                  <a:pt x="2063" y="2408"/>
                  <a:pt x="2062" y="2407"/>
                  <a:pt x="2061" y="2407"/>
                </a:cubicBezTo>
                <a:close/>
                <a:moveTo>
                  <a:pt x="1922" y="2406"/>
                </a:moveTo>
                <a:cubicBezTo>
                  <a:pt x="1920" y="2407"/>
                  <a:pt x="1921" y="2410"/>
                  <a:pt x="1923" y="2407"/>
                </a:cubicBezTo>
                <a:cubicBezTo>
                  <a:pt x="1923" y="2406"/>
                  <a:pt x="1922" y="2406"/>
                  <a:pt x="1922" y="2406"/>
                </a:cubicBezTo>
                <a:close/>
                <a:moveTo>
                  <a:pt x="1943" y="2406"/>
                </a:moveTo>
                <a:cubicBezTo>
                  <a:pt x="1941" y="2409"/>
                  <a:pt x="1946" y="2409"/>
                  <a:pt x="1947" y="2408"/>
                </a:cubicBezTo>
                <a:lnTo>
                  <a:pt x="1947" y="2408"/>
                </a:lnTo>
                <a:lnTo>
                  <a:pt x="1947" y="2408"/>
                </a:lnTo>
                <a:lnTo>
                  <a:pt x="1947" y="2407"/>
                </a:lnTo>
                <a:lnTo>
                  <a:pt x="1947" y="2408"/>
                </a:lnTo>
                <a:lnTo>
                  <a:pt x="1945" y="2407"/>
                </a:lnTo>
                <a:cubicBezTo>
                  <a:pt x="1944" y="2406"/>
                  <a:pt x="1944" y="2406"/>
                  <a:pt x="1943" y="2406"/>
                </a:cubicBezTo>
                <a:close/>
                <a:moveTo>
                  <a:pt x="1671" y="2406"/>
                </a:moveTo>
                <a:cubicBezTo>
                  <a:pt x="1669" y="2406"/>
                  <a:pt x="1667" y="2406"/>
                  <a:pt x="1668" y="2408"/>
                </a:cubicBezTo>
                <a:lnTo>
                  <a:pt x="1668" y="2408"/>
                </a:lnTo>
                <a:cubicBezTo>
                  <a:pt x="1669" y="2409"/>
                  <a:pt x="1671" y="2408"/>
                  <a:pt x="1671" y="2406"/>
                </a:cubicBezTo>
                <a:close/>
                <a:moveTo>
                  <a:pt x="1780" y="2406"/>
                </a:moveTo>
                <a:cubicBezTo>
                  <a:pt x="1780" y="2406"/>
                  <a:pt x="1780" y="2406"/>
                  <a:pt x="1780" y="2407"/>
                </a:cubicBezTo>
                <a:cubicBezTo>
                  <a:pt x="1782" y="2407"/>
                  <a:pt x="1780" y="2411"/>
                  <a:pt x="1781" y="2412"/>
                </a:cubicBezTo>
                <a:lnTo>
                  <a:pt x="1781" y="2413"/>
                </a:lnTo>
                <a:cubicBezTo>
                  <a:pt x="1784" y="2413"/>
                  <a:pt x="1784" y="2410"/>
                  <a:pt x="1784" y="2407"/>
                </a:cubicBezTo>
                <a:cubicBezTo>
                  <a:pt x="1782" y="2408"/>
                  <a:pt x="1781" y="2406"/>
                  <a:pt x="1780" y="2406"/>
                </a:cubicBezTo>
                <a:close/>
                <a:moveTo>
                  <a:pt x="122" y="2405"/>
                </a:moveTo>
                <a:cubicBezTo>
                  <a:pt x="122" y="2405"/>
                  <a:pt x="121" y="2405"/>
                  <a:pt x="121" y="2406"/>
                </a:cubicBezTo>
                <a:cubicBezTo>
                  <a:pt x="120" y="2410"/>
                  <a:pt x="126" y="2410"/>
                  <a:pt x="126" y="2407"/>
                </a:cubicBezTo>
                <a:cubicBezTo>
                  <a:pt x="124" y="2407"/>
                  <a:pt x="123" y="2405"/>
                  <a:pt x="122" y="2405"/>
                </a:cubicBezTo>
                <a:close/>
                <a:moveTo>
                  <a:pt x="1894" y="2405"/>
                </a:moveTo>
                <a:cubicBezTo>
                  <a:pt x="1895" y="2406"/>
                  <a:pt x="1893" y="2410"/>
                  <a:pt x="1895" y="2410"/>
                </a:cubicBezTo>
                <a:lnTo>
                  <a:pt x="1895" y="2410"/>
                </a:lnTo>
                <a:cubicBezTo>
                  <a:pt x="1897" y="2408"/>
                  <a:pt x="1897" y="2406"/>
                  <a:pt x="1894" y="2405"/>
                </a:cubicBezTo>
                <a:close/>
                <a:moveTo>
                  <a:pt x="1874" y="2405"/>
                </a:moveTo>
                <a:cubicBezTo>
                  <a:pt x="1874" y="2405"/>
                  <a:pt x="1874" y="2405"/>
                  <a:pt x="1873" y="2405"/>
                </a:cubicBezTo>
                <a:cubicBezTo>
                  <a:pt x="1872" y="2405"/>
                  <a:pt x="1872" y="2407"/>
                  <a:pt x="1872" y="2408"/>
                </a:cubicBezTo>
                <a:lnTo>
                  <a:pt x="1876" y="2408"/>
                </a:lnTo>
                <a:lnTo>
                  <a:pt x="1876" y="2408"/>
                </a:lnTo>
                <a:cubicBezTo>
                  <a:pt x="1876" y="2408"/>
                  <a:pt x="1876" y="2407"/>
                  <a:pt x="1876" y="2406"/>
                </a:cubicBezTo>
                <a:cubicBezTo>
                  <a:pt x="1876" y="2405"/>
                  <a:pt x="1875" y="2405"/>
                  <a:pt x="1874" y="2405"/>
                </a:cubicBezTo>
                <a:close/>
                <a:moveTo>
                  <a:pt x="1187" y="2402"/>
                </a:moveTo>
                <a:cubicBezTo>
                  <a:pt x="1187" y="2402"/>
                  <a:pt x="1186" y="2402"/>
                  <a:pt x="1186" y="2402"/>
                </a:cubicBezTo>
                <a:lnTo>
                  <a:pt x="1186" y="2405"/>
                </a:lnTo>
                <a:lnTo>
                  <a:pt x="1186" y="2405"/>
                </a:lnTo>
                <a:lnTo>
                  <a:pt x="1186" y="2405"/>
                </a:lnTo>
                <a:lnTo>
                  <a:pt x="1186" y="2405"/>
                </a:lnTo>
                <a:lnTo>
                  <a:pt x="1187" y="2406"/>
                </a:lnTo>
                <a:cubicBezTo>
                  <a:pt x="1188" y="2406"/>
                  <a:pt x="1188" y="2402"/>
                  <a:pt x="1187" y="2402"/>
                </a:cubicBezTo>
                <a:close/>
                <a:moveTo>
                  <a:pt x="939" y="2391"/>
                </a:moveTo>
                <a:cubicBezTo>
                  <a:pt x="938" y="2391"/>
                  <a:pt x="936" y="2391"/>
                  <a:pt x="936" y="2393"/>
                </a:cubicBezTo>
                <a:cubicBezTo>
                  <a:pt x="938" y="2393"/>
                  <a:pt x="938" y="2394"/>
                  <a:pt x="940" y="2394"/>
                </a:cubicBezTo>
                <a:lnTo>
                  <a:pt x="940" y="2393"/>
                </a:lnTo>
                <a:cubicBezTo>
                  <a:pt x="941" y="2392"/>
                  <a:pt x="940" y="2391"/>
                  <a:pt x="939" y="2391"/>
                </a:cubicBezTo>
                <a:close/>
                <a:moveTo>
                  <a:pt x="2035" y="2390"/>
                </a:moveTo>
                <a:cubicBezTo>
                  <a:pt x="2035" y="2390"/>
                  <a:pt x="2034" y="2390"/>
                  <a:pt x="2034" y="2392"/>
                </a:cubicBezTo>
                <a:cubicBezTo>
                  <a:pt x="2035" y="2393"/>
                  <a:pt x="2037" y="2395"/>
                  <a:pt x="2038" y="2393"/>
                </a:cubicBezTo>
                <a:lnTo>
                  <a:pt x="2039" y="2392"/>
                </a:lnTo>
                <a:lnTo>
                  <a:pt x="2039" y="2392"/>
                </a:lnTo>
                <a:lnTo>
                  <a:pt x="2039" y="2392"/>
                </a:lnTo>
                <a:lnTo>
                  <a:pt x="2039" y="2392"/>
                </a:lnTo>
                <a:lnTo>
                  <a:pt x="2038" y="2391"/>
                </a:lnTo>
                <a:cubicBezTo>
                  <a:pt x="2037" y="2390"/>
                  <a:pt x="2036" y="2390"/>
                  <a:pt x="2035" y="2390"/>
                </a:cubicBezTo>
                <a:close/>
                <a:moveTo>
                  <a:pt x="2138" y="2390"/>
                </a:moveTo>
                <a:cubicBezTo>
                  <a:pt x="2138" y="2390"/>
                  <a:pt x="2138" y="2390"/>
                  <a:pt x="2137" y="2390"/>
                </a:cubicBezTo>
                <a:cubicBezTo>
                  <a:pt x="2136" y="2390"/>
                  <a:pt x="2135" y="2392"/>
                  <a:pt x="2136" y="2393"/>
                </a:cubicBezTo>
                <a:lnTo>
                  <a:pt x="2140" y="2393"/>
                </a:lnTo>
                <a:lnTo>
                  <a:pt x="2140" y="2393"/>
                </a:lnTo>
                <a:cubicBezTo>
                  <a:pt x="2140" y="2392"/>
                  <a:pt x="2140" y="2392"/>
                  <a:pt x="2140" y="2391"/>
                </a:cubicBezTo>
                <a:cubicBezTo>
                  <a:pt x="2140" y="2391"/>
                  <a:pt x="2139" y="2390"/>
                  <a:pt x="2138" y="2390"/>
                </a:cubicBezTo>
                <a:close/>
                <a:moveTo>
                  <a:pt x="1959" y="2389"/>
                </a:moveTo>
                <a:cubicBezTo>
                  <a:pt x="1957" y="2390"/>
                  <a:pt x="1959" y="2393"/>
                  <a:pt x="1961" y="2390"/>
                </a:cubicBezTo>
                <a:cubicBezTo>
                  <a:pt x="1960" y="2389"/>
                  <a:pt x="1959" y="2389"/>
                  <a:pt x="1959" y="2389"/>
                </a:cubicBezTo>
                <a:close/>
                <a:moveTo>
                  <a:pt x="927" y="2389"/>
                </a:moveTo>
                <a:cubicBezTo>
                  <a:pt x="927" y="2389"/>
                  <a:pt x="927" y="2389"/>
                  <a:pt x="926" y="2389"/>
                </a:cubicBezTo>
                <a:lnTo>
                  <a:pt x="926" y="2391"/>
                </a:lnTo>
                <a:lnTo>
                  <a:pt x="928" y="2391"/>
                </a:lnTo>
                <a:lnTo>
                  <a:pt x="928" y="2389"/>
                </a:lnTo>
                <a:lnTo>
                  <a:pt x="928" y="2389"/>
                </a:lnTo>
                <a:cubicBezTo>
                  <a:pt x="928" y="2389"/>
                  <a:pt x="928" y="2389"/>
                  <a:pt x="927" y="2389"/>
                </a:cubicBezTo>
                <a:close/>
                <a:moveTo>
                  <a:pt x="1522" y="2385"/>
                </a:moveTo>
                <a:lnTo>
                  <a:pt x="1522" y="2385"/>
                </a:lnTo>
                <a:cubicBezTo>
                  <a:pt x="1523" y="2388"/>
                  <a:pt x="1521" y="2393"/>
                  <a:pt x="1524" y="2392"/>
                </a:cubicBezTo>
                <a:cubicBezTo>
                  <a:pt x="1524" y="2389"/>
                  <a:pt x="1525" y="2385"/>
                  <a:pt x="1522" y="2385"/>
                </a:cubicBezTo>
                <a:close/>
                <a:moveTo>
                  <a:pt x="1202" y="2385"/>
                </a:moveTo>
                <a:cubicBezTo>
                  <a:pt x="1200" y="2385"/>
                  <a:pt x="1199" y="2385"/>
                  <a:pt x="1199" y="2387"/>
                </a:cubicBezTo>
                <a:cubicBezTo>
                  <a:pt x="1201" y="2388"/>
                  <a:pt x="1202" y="2387"/>
                  <a:pt x="1202" y="2385"/>
                </a:cubicBezTo>
                <a:lnTo>
                  <a:pt x="1202" y="2385"/>
                </a:lnTo>
                <a:close/>
                <a:moveTo>
                  <a:pt x="1443" y="2384"/>
                </a:moveTo>
                <a:cubicBezTo>
                  <a:pt x="1443" y="2384"/>
                  <a:pt x="1442" y="2384"/>
                  <a:pt x="1442" y="2384"/>
                </a:cubicBezTo>
                <a:lnTo>
                  <a:pt x="1442" y="2385"/>
                </a:lnTo>
                <a:cubicBezTo>
                  <a:pt x="1440" y="2388"/>
                  <a:pt x="1446" y="2388"/>
                  <a:pt x="1446" y="2386"/>
                </a:cubicBezTo>
                <a:cubicBezTo>
                  <a:pt x="1445" y="2385"/>
                  <a:pt x="1444" y="2385"/>
                  <a:pt x="1443" y="2384"/>
                </a:cubicBezTo>
                <a:close/>
                <a:moveTo>
                  <a:pt x="1231" y="2383"/>
                </a:moveTo>
                <a:cubicBezTo>
                  <a:pt x="1230" y="2386"/>
                  <a:pt x="1228" y="2389"/>
                  <a:pt x="1232" y="2390"/>
                </a:cubicBezTo>
                <a:lnTo>
                  <a:pt x="1231" y="2389"/>
                </a:lnTo>
                <a:cubicBezTo>
                  <a:pt x="1231" y="2388"/>
                  <a:pt x="1233" y="2383"/>
                  <a:pt x="1231" y="2383"/>
                </a:cubicBezTo>
                <a:close/>
                <a:moveTo>
                  <a:pt x="1191" y="2383"/>
                </a:moveTo>
                <a:cubicBezTo>
                  <a:pt x="1192" y="2386"/>
                  <a:pt x="1189" y="2394"/>
                  <a:pt x="1193" y="2394"/>
                </a:cubicBezTo>
                <a:lnTo>
                  <a:pt x="1193" y="2393"/>
                </a:lnTo>
                <a:cubicBezTo>
                  <a:pt x="1192" y="2390"/>
                  <a:pt x="1195" y="2382"/>
                  <a:pt x="1191" y="2383"/>
                </a:cubicBezTo>
                <a:close/>
                <a:moveTo>
                  <a:pt x="1976" y="2383"/>
                </a:moveTo>
                <a:cubicBezTo>
                  <a:pt x="1976" y="2383"/>
                  <a:pt x="1976" y="2383"/>
                  <a:pt x="1975" y="2383"/>
                </a:cubicBezTo>
                <a:cubicBezTo>
                  <a:pt x="1976" y="2385"/>
                  <a:pt x="1975" y="2393"/>
                  <a:pt x="1976" y="2390"/>
                </a:cubicBezTo>
                <a:lnTo>
                  <a:pt x="1976" y="2390"/>
                </a:lnTo>
                <a:cubicBezTo>
                  <a:pt x="1976" y="2389"/>
                  <a:pt x="1977" y="2383"/>
                  <a:pt x="1976" y="2383"/>
                </a:cubicBezTo>
                <a:close/>
                <a:moveTo>
                  <a:pt x="1167" y="2382"/>
                </a:moveTo>
                <a:cubicBezTo>
                  <a:pt x="1167" y="2384"/>
                  <a:pt x="1165" y="2389"/>
                  <a:pt x="1169" y="2388"/>
                </a:cubicBezTo>
                <a:cubicBezTo>
                  <a:pt x="1169" y="2386"/>
                  <a:pt x="1169" y="2384"/>
                  <a:pt x="1167" y="2382"/>
                </a:cubicBezTo>
                <a:lnTo>
                  <a:pt x="1167" y="2382"/>
                </a:lnTo>
                <a:close/>
                <a:moveTo>
                  <a:pt x="1955" y="2382"/>
                </a:moveTo>
                <a:cubicBezTo>
                  <a:pt x="1954" y="2382"/>
                  <a:pt x="1953" y="2383"/>
                  <a:pt x="1953" y="2383"/>
                </a:cubicBezTo>
                <a:cubicBezTo>
                  <a:pt x="1952" y="2388"/>
                  <a:pt x="1958" y="2385"/>
                  <a:pt x="1956" y="2382"/>
                </a:cubicBezTo>
                <a:cubicBezTo>
                  <a:pt x="1956" y="2382"/>
                  <a:pt x="1956" y="2382"/>
                  <a:pt x="1955" y="2382"/>
                </a:cubicBezTo>
                <a:close/>
                <a:moveTo>
                  <a:pt x="2144" y="2382"/>
                </a:moveTo>
                <a:cubicBezTo>
                  <a:pt x="2144" y="2382"/>
                  <a:pt x="2143" y="2382"/>
                  <a:pt x="2143" y="2382"/>
                </a:cubicBezTo>
                <a:cubicBezTo>
                  <a:pt x="2142" y="2383"/>
                  <a:pt x="2142" y="2387"/>
                  <a:pt x="2144" y="2387"/>
                </a:cubicBezTo>
                <a:lnTo>
                  <a:pt x="2145" y="2387"/>
                </a:lnTo>
                <a:lnTo>
                  <a:pt x="2145" y="2388"/>
                </a:lnTo>
                <a:lnTo>
                  <a:pt x="2145" y="2387"/>
                </a:lnTo>
                <a:lnTo>
                  <a:pt x="2145" y="2387"/>
                </a:lnTo>
                <a:lnTo>
                  <a:pt x="2145" y="2386"/>
                </a:lnTo>
                <a:cubicBezTo>
                  <a:pt x="2145" y="2384"/>
                  <a:pt x="2145" y="2382"/>
                  <a:pt x="2144" y="2382"/>
                </a:cubicBezTo>
                <a:close/>
                <a:moveTo>
                  <a:pt x="2023" y="2381"/>
                </a:moveTo>
                <a:cubicBezTo>
                  <a:pt x="2023" y="2382"/>
                  <a:pt x="2021" y="2390"/>
                  <a:pt x="2023" y="2382"/>
                </a:cubicBezTo>
                <a:cubicBezTo>
                  <a:pt x="2023" y="2382"/>
                  <a:pt x="2023" y="2381"/>
                  <a:pt x="2023" y="2381"/>
                </a:cubicBezTo>
                <a:close/>
                <a:moveTo>
                  <a:pt x="1180" y="2381"/>
                </a:moveTo>
                <a:cubicBezTo>
                  <a:pt x="1181" y="2388"/>
                  <a:pt x="1177" y="2383"/>
                  <a:pt x="1174" y="2383"/>
                </a:cubicBezTo>
                <a:cubicBezTo>
                  <a:pt x="1174" y="2385"/>
                  <a:pt x="1176" y="2385"/>
                  <a:pt x="1175" y="2388"/>
                </a:cubicBezTo>
                <a:cubicBezTo>
                  <a:pt x="1178" y="2388"/>
                  <a:pt x="1180" y="2388"/>
                  <a:pt x="1183" y="2388"/>
                </a:cubicBezTo>
                <a:cubicBezTo>
                  <a:pt x="1182" y="2392"/>
                  <a:pt x="1186" y="2390"/>
                  <a:pt x="1185" y="2394"/>
                </a:cubicBezTo>
                <a:cubicBezTo>
                  <a:pt x="1183" y="2394"/>
                  <a:pt x="1180" y="2393"/>
                  <a:pt x="1180" y="2395"/>
                </a:cubicBezTo>
                <a:lnTo>
                  <a:pt x="1180" y="2396"/>
                </a:lnTo>
                <a:lnTo>
                  <a:pt x="1180" y="2396"/>
                </a:lnTo>
                <a:lnTo>
                  <a:pt x="1180" y="2396"/>
                </a:lnTo>
                <a:lnTo>
                  <a:pt x="1180" y="2396"/>
                </a:lnTo>
                <a:lnTo>
                  <a:pt x="1183" y="2396"/>
                </a:lnTo>
                <a:cubicBezTo>
                  <a:pt x="1187" y="2396"/>
                  <a:pt x="1190" y="2396"/>
                  <a:pt x="1190" y="2392"/>
                </a:cubicBezTo>
                <a:cubicBezTo>
                  <a:pt x="1185" y="2390"/>
                  <a:pt x="1188" y="2380"/>
                  <a:pt x="1180" y="2381"/>
                </a:cubicBezTo>
                <a:close/>
                <a:moveTo>
                  <a:pt x="1943" y="2379"/>
                </a:moveTo>
                <a:lnTo>
                  <a:pt x="1943" y="2382"/>
                </a:lnTo>
                <a:lnTo>
                  <a:pt x="1945" y="2382"/>
                </a:lnTo>
                <a:cubicBezTo>
                  <a:pt x="1945" y="2382"/>
                  <a:pt x="1946" y="2382"/>
                  <a:pt x="1946" y="2382"/>
                </a:cubicBezTo>
                <a:lnTo>
                  <a:pt x="1946" y="2382"/>
                </a:lnTo>
                <a:lnTo>
                  <a:pt x="1946" y="2382"/>
                </a:lnTo>
                <a:lnTo>
                  <a:pt x="1946" y="2381"/>
                </a:lnTo>
                <a:lnTo>
                  <a:pt x="1946" y="2382"/>
                </a:lnTo>
                <a:lnTo>
                  <a:pt x="1945" y="2381"/>
                </a:lnTo>
                <a:cubicBezTo>
                  <a:pt x="1944" y="2381"/>
                  <a:pt x="1944" y="2380"/>
                  <a:pt x="1943" y="2379"/>
                </a:cubicBezTo>
                <a:close/>
                <a:moveTo>
                  <a:pt x="1197" y="2379"/>
                </a:moveTo>
                <a:lnTo>
                  <a:pt x="1197" y="2383"/>
                </a:lnTo>
                <a:lnTo>
                  <a:pt x="1199" y="2383"/>
                </a:lnTo>
                <a:lnTo>
                  <a:pt x="1199" y="2379"/>
                </a:lnTo>
                <a:lnTo>
                  <a:pt x="1197" y="2379"/>
                </a:lnTo>
                <a:close/>
                <a:moveTo>
                  <a:pt x="1370" y="2378"/>
                </a:moveTo>
                <a:cubicBezTo>
                  <a:pt x="1370" y="2378"/>
                  <a:pt x="1370" y="2378"/>
                  <a:pt x="1369" y="2378"/>
                </a:cubicBezTo>
                <a:cubicBezTo>
                  <a:pt x="1369" y="2381"/>
                  <a:pt x="1369" y="2384"/>
                  <a:pt x="1372" y="2383"/>
                </a:cubicBezTo>
                <a:lnTo>
                  <a:pt x="1372" y="2382"/>
                </a:lnTo>
                <a:cubicBezTo>
                  <a:pt x="1372" y="2380"/>
                  <a:pt x="1372" y="2379"/>
                  <a:pt x="1370" y="2378"/>
                </a:cubicBezTo>
                <a:close/>
                <a:moveTo>
                  <a:pt x="1288" y="2377"/>
                </a:moveTo>
                <a:lnTo>
                  <a:pt x="1288" y="2380"/>
                </a:lnTo>
                <a:cubicBezTo>
                  <a:pt x="1291" y="2381"/>
                  <a:pt x="1290" y="2378"/>
                  <a:pt x="1291" y="2377"/>
                </a:cubicBezTo>
                <a:cubicBezTo>
                  <a:pt x="1290" y="2377"/>
                  <a:pt x="1289" y="2377"/>
                  <a:pt x="1288" y="2377"/>
                </a:cubicBezTo>
                <a:close/>
                <a:moveTo>
                  <a:pt x="2347" y="2373"/>
                </a:moveTo>
                <a:cubicBezTo>
                  <a:pt x="2345" y="2373"/>
                  <a:pt x="2344" y="2375"/>
                  <a:pt x="2344" y="2377"/>
                </a:cubicBezTo>
                <a:lnTo>
                  <a:pt x="2349" y="2377"/>
                </a:lnTo>
                <a:lnTo>
                  <a:pt x="2349" y="2377"/>
                </a:lnTo>
                <a:lnTo>
                  <a:pt x="2350" y="2377"/>
                </a:lnTo>
                <a:lnTo>
                  <a:pt x="2349" y="2377"/>
                </a:lnTo>
                <a:lnTo>
                  <a:pt x="2349" y="2375"/>
                </a:lnTo>
                <a:cubicBezTo>
                  <a:pt x="2349" y="2374"/>
                  <a:pt x="2348" y="2373"/>
                  <a:pt x="2347" y="2373"/>
                </a:cubicBezTo>
                <a:close/>
                <a:moveTo>
                  <a:pt x="1179" y="2373"/>
                </a:moveTo>
                <a:cubicBezTo>
                  <a:pt x="1178" y="2373"/>
                  <a:pt x="1178" y="2373"/>
                  <a:pt x="1177" y="2374"/>
                </a:cubicBezTo>
                <a:lnTo>
                  <a:pt x="1177" y="2374"/>
                </a:lnTo>
                <a:cubicBezTo>
                  <a:pt x="1177" y="2377"/>
                  <a:pt x="1179" y="2377"/>
                  <a:pt x="1180" y="2378"/>
                </a:cubicBezTo>
                <a:cubicBezTo>
                  <a:pt x="1180" y="2376"/>
                  <a:pt x="1181" y="2376"/>
                  <a:pt x="1181" y="2374"/>
                </a:cubicBezTo>
                <a:cubicBezTo>
                  <a:pt x="1181" y="2374"/>
                  <a:pt x="1181" y="2374"/>
                  <a:pt x="1181" y="2374"/>
                </a:cubicBezTo>
                <a:cubicBezTo>
                  <a:pt x="1180" y="2373"/>
                  <a:pt x="1180" y="2373"/>
                  <a:pt x="1179" y="2373"/>
                </a:cubicBezTo>
                <a:close/>
                <a:moveTo>
                  <a:pt x="1989" y="2368"/>
                </a:moveTo>
                <a:cubicBezTo>
                  <a:pt x="1988" y="2369"/>
                  <a:pt x="1988" y="2369"/>
                  <a:pt x="1987" y="2369"/>
                </a:cubicBezTo>
                <a:lnTo>
                  <a:pt x="1986" y="2369"/>
                </a:lnTo>
                <a:cubicBezTo>
                  <a:pt x="1986" y="2372"/>
                  <a:pt x="1988" y="2374"/>
                  <a:pt x="1991" y="2375"/>
                </a:cubicBezTo>
                <a:cubicBezTo>
                  <a:pt x="1993" y="2372"/>
                  <a:pt x="1990" y="2370"/>
                  <a:pt x="1989" y="2368"/>
                </a:cubicBezTo>
                <a:close/>
                <a:moveTo>
                  <a:pt x="1176" y="2367"/>
                </a:moveTo>
                <a:cubicBezTo>
                  <a:pt x="1175" y="2367"/>
                  <a:pt x="1174" y="2368"/>
                  <a:pt x="1174" y="2368"/>
                </a:cubicBezTo>
                <a:cubicBezTo>
                  <a:pt x="1173" y="2372"/>
                  <a:pt x="1179" y="2369"/>
                  <a:pt x="1177" y="2367"/>
                </a:cubicBezTo>
                <a:lnTo>
                  <a:pt x="1177" y="2367"/>
                </a:lnTo>
                <a:cubicBezTo>
                  <a:pt x="1177" y="2367"/>
                  <a:pt x="1176" y="2367"/>
                  <a:pt x="1176" y="2367"/>
                </a:cubicBezTo>
                <a:close/>
                <a:moveTo>
                  <a:pt x="1165" y="2365"/>
                </a:moveTo>
                <a:lnTo>
                  <a:pt x="1165" y="2369"/>
                </a:lnTo>
                <a:cubicBezTo>
                  <a:pt x="1166" y="2369"/>
                  <a:pt x="1166" y="2369"/>
                  <a:pt x="1167" y="2369"/>
                </a:cubicBezTo>
                <a:lnTo>
                  <a:pt x="1167" y="2365"/>
                </a:lnTo>
                <a:lnTo>
                  <a:pt x="1165" y="2365"/>
                </a:lnTo>
                <a:close/>
                <a:moveTo>
                  <a:pt x="1186" y="2364"/>
                </a:moveTo>
                <a:cubicBezTo>
                  <a:pt x="1184" y="2364"/>
                  <a:pt x="1183" y="2365"/>
                  <a:pt x="1181" y="2365"/>
                </a:cubicBezTo>
                <a:cubicBezTo>
                  <a:pt x="1180" y="2374"/>
                  <a:pt x="1190" y="2371"/>
                  <a:pt x="1189" y="2379"/>
                </a:cubicBezTo>
                <a:cubicBezTo>
                  <a:pt x="1195" y="2376"/>
                  <a:pt x="1201" y="2375"/>
                  <a:pt x="1207" y="2376"/>
                </a:cubicBezTo>
                <a:lnTo>
                  <a:pt x="1207" y="2383"/>
                </a:lnTo>
                <a:cubicBezTo>
                  <a:pt x="1216" y="2381"/>
                  <a:pt x="1216" y="2387"/>
                  <a:pt x="1220" y="2389"/>
                </a:cubicBezTo>
                <a:cubicBezTo>
                  <a:pt x="1221" y="2385"/>
                  <a:pt x="1225" y="2387"/>
                  <a:pt x="1225" y="2383"/>
                </a:cubicBezTo>
                <a:cubicBezTo>
                  <a:pt x="1224" y="2383"/>
                  <a:pt x="1224" y="2381"/>
                  <a:pt x="1224" y="2380"/>
                </a:cubicBezTo>
                <a:lnTo>
                  <a:pt x="1223" y="2380"/>
                </a:lnTo>
                <a:cubicBezTo>
                  <a:pt x="1212" y="2379"/>
                  <a:pt x="1206" y="2372"/>
                  <a:pt x="1191" y="2374"/>
                </a:cubicBezTo>
                <a:lnTo>
                  <a:pt x="1191" y="2364"/>
                </a:lnTo>
                <a:cubicBezTo>
                  <a:pt x="1190" y="2364"/>
                  <a:pt x="1188" y="2364"/>
                  <a:pt x="1186" y="2364"/>
                </a:cubicBezTo>
                <a:close/>
                <a:moveTo>
                  <a:pt x="1207" y="2364"/>
                </a:moveTo>
                <a:cubicBezTo>
                  <a:pt x="1208" y="2368"/>
                  <a:pt x="1207" y="2364"/>
                  <a:pt x="1204" y="2365"/>
                </a:cubicBezTo>
                <a:cubicBezTo>
                  <a:pt x="1203" y="2369"/>
                  <a:pt x="1207" y="2368"/>
                  <a:pt x="1209" y="2368"/>
                </a:cubicBezTo>
                <a:lnTo>
                  <a:pt x="1209" y="2368"/>
                </a:lnTo>
                <a:cubicBezTo>
                  <a:pt x="1210" y="2365"/>
                  <a:pt x="1209" y="2363"/>
                  <a:pt x="1207" y="2364"/>
                </a:cubicBezTo>
                <a:close/>
                <a:moveTo>
                  <a:pt x="2048" y="2363"/>
                </a:moveTo>
                <a:lnTo>
                  <a:pt x="2048" y="2370"/>
                </a:lnTo>
                <a:cubicBezTo>
                  <a:pt x="2054" y="2369"/>
                  <a:pt x="2052" y="2376"/>
                  <a:pt x="2056" y="2377"/>
                </a:cubicBezTo>
                <a:cubicBezTo>
                  <a:pt x="2056" y="2372"/>
                  <a:pt x="2062" y="2373"/>
                  <a:pt x="2062" y="2368"/>
                </a:cubicBezTo>
                <a:cubicBezTo>
                  <a:pt x="2059" y="2367"/>
                  <a:pt x="2049" y="2372"/>
                  <a:pt x="2048" y="2363"/>
                </a:cubicBezTo>
                <a:close/>
                <a:moveTo>
                  <a:pt x="1135" y="2362"/>
                </a:moveTo>
                <a:cubicBezTo>
                  <a:pt x="1134" y="2362"/>
                  <a:pt x="1132" y="2363"/>
                  <a:pt x="1132" y="2367"/>
                </a:cubicBezTo>
                <a:lnTo>
                  <a:pt x="1132" y="2367"/>
                </a:lnTo>
                <a:cubicBezTo>
                  <a:pt x="1138" y="2366"/>
                  <a:pt x="1135" y="2369"/>
                  <a:pt x="1137" y="2372"/>
                </a:cubicBezTo>
                <a:cubicBezTo>
                  <a:pt x="1138" y="2373"/>
                  <a:pt x="1140" y="2372"/>
                  <a:pt x="1142" y="2371"/>
                </a:cubicBezTo>
                <a:cubicBezTo>
                  <a:pt x="1142" y="2367"/>
                  <a:pt x="1138" y="2363"/>
                  <a:pt x="1135" y="2362"/>
                </a:cubicBezTo>
                <a:close/>
                <a:moveTo>
                  <a:pt x="2279" y="2359"/>
                </a:moveTo>
                <a:lnTo>
                  <a:pt x="2279" y="2359"/>
                </a:lnTo>
                <a:cubicBezTo>
                  <a:pt x="2279" y="2363"/>
                  <a:pt x="2281" y="2364"/>
                  <a:pt x="2280" y="2368"/>
                </a:cubicBezTo>
                <a:cubicBezTo>
                  <a:pt x="2283" y="2367"/>
                  <a:pt x="2283" y="2370"/>
                  <a:pt x="2286" y="2369"/>
                </a:cubicBezTo>
                <a:cubicBezTo>
                  <a:pt x="2288" y="2366"/>
                  <a:pt x="2284" y="2364"/>
                  <a:pt x="2285" y="2359"/>
                </a:cubicBezTo>
                <a:lnTo>
                  <a:pt x="2279" y="2359"/>
                </a:lnTo>
                <a:close/>
                <a:moveTo>
                  <a:pt x="2170" y="2358"/>
                </a:moveTo>
                <a:lnTo>
                  <a:pt x="2170" y="2364"/>
                </a:lnTo>
                <a:cubicBezTo>
                  <a:pt x="2172" y="2363"/>
                  <a:pt x="2173" y="2364"/>
                  <a:pt x="2173" y="2367"/>
                </a:cubicBezTo>
                <a:cubicBezTo>
                  <a:pt x="2174" y="2367"/>
                  <a:pt x="2176" y="2367"/>
                  <a:pt x="2178" y="2367"/>
                </a:cubicBezTo>
                <a:lnTo>
                  <a:pt x="2178" y="2362"/>
                </a:lnTo>
                <a:cubicBezTo>
                  <a:pt x="2175" y="2362"/>
                  <a:pt x="2174" y="2361"/>
                  <a:pt x="2175" y="2358"/>
                </a:cubicBezTo>
                <a:lnTo>
                  <a:pt x="2170" y="2358"/>
                </a:lnTo>
                <a:close/>
                <a:moveTo>
                  <a:pt x="2257" y="2357"/>
                </a:moveTo>
                <a:cubicBezTo>
                  <a:pt x="2256" y="2357"/>
                  <a:pt x="2254" y="2358"/>
                  <a:pt x="2254" y="2359"/>
                </a:cubicBezTo>
                <a:lnTo>
                  <a:pt x="2253" y="2359"/>
                </a:lnTo>
                <a:cubicBezTo>
                  <a:pt x="2255" y="2359"/>
                  <a:pt x="2259" y="2361"/>
                  <a:pt x="2259" y="2357"/>
                </a:cubicBezTo>
                <a:cubicBezTo>
                  <a:pt x="2258" y="2357"/>
                  <a:pt x="2258" y="2357"/>
                  <a:pt x="2257" y="2357"/>
                </a:cubicBezTo>
                <a:close/>
                <a:moveTo>
                  <a:pt x="2809" y="2357"/>
                </a:moveTo>
                <a:lnTo>
                  <a:pt x="2809" y="2359"/>
                </a:lnTo>
                <a:lnTo>
                  <a:pt x="2812" y="2359"/>
                </a:lnTo>
                <a:lnTo>
                  <a:pt x="2812" y="2357"/>
                </a:lnTo>
                <a:cubicBezTo>
                  <a:pt x="2811" y="2357"/>
                  <a:pt x="2810" y="2357"/>
                  <a:pt x="2809" y="2357"/>
                </a:cubicBezTo>
                <a:close/>
                <a:moveTo>
                  <a:pt x="2684" y="2356"/>
                </a:moveTo>
                <a:lnTo>
                  <a:pt x="2685" y="2356"/>
                </a:lnTo>
                <a:lnTo>
                  <a:pt x="2684" y="2357"/>
                </a:lnTo>
                <a:lnTo>
                  <a:pt x="2684" y="2356"/>
                </a:lnTo>
                <a:close/>
                <a:moveTo>
                  <a:pt x="2073" y="2355"/>
                </a:moveTo>
                <a:cubicBezTo>
                  <a:pt x="2071" y="2355"/>
                  <a:pt x="2070" y="2356"/>
                  <a:pt x="2069" y="2358"/>
                </a:cubicBezTo>
                <a:lnTo>
                  <a:pt x="2068" y="2358"/>
                </a:lnTo>
                <a:cubicBezTo>
                  <a:pt x="2070" y="2357"/>
                  <a:pt x="2073" y="2359"/>
                  <a:pt x="2073" y="2355"/>
                </a:cubicBezTo>
                <a:close/>
                <a:moveTo>
                  <a:pt x="2692" y="2352"/>
                </a:moveTo>
                <a:cubicBezTo>
                  <a:pt x="2690" y="2352"/>
                  <a:pt x="2690" y="2356"/>
                  <a:pt x="2692" y="2355"/>
                </a:cubicBezTo>
                <a:lnTo>
                  <a:pt x="2692" y="2352"/>
                </a:lnTo>
                <a:cubicBezTo>
                  <a:pt x="2692" y="2352"/>
                  <a:pt x="2692" y="2352"/>
                  <a:pt x="2692" y="2352"/>
                </a:cubicBezTo>
                <a:close/>
                <a:moveTo>
                  <a:pt x="2888" y="2351"/>
                </a:moveTo>
                <a:cubicBezTo>
                  <a:pt x="2888" y="2351"/>
                  <a:pt x="2887" y="2352"/>
                  <a:pt x="2889" y="2354"/>
                </a:cubicBezTo>
                <a:cubicBezTo>
                  <a:pt x="2890" y="2352"/>
                  <a:pt x="2889" y="2351"/>
                  <a:pt x="2888" y="2351"/>
                </a:cubicBezTo>
                <a:close/>
                <a:moveTo>
                  <a:pt x="1690" y="2350"/>
                </a:moveTo>
                <a:lnTo>
                  <a:pt x="1690" y="2354"/>
                </a:lnTo>
                <a:lnTo>
                  <a:pt x="1694" y="2354"/>
                </a:lnTo>
                <a:cubicBezTo>
                  <a:pt x="1695" y="2350"/>
                  <a:pt x="1691" y="2351"/>
                  <a:pt x="1690" y="2350"/>
                </a:cubicBezTo>
                <a:close/>
                <a:moveTo>
                  <a:pt x="2372" y="2348"/>
                </a:moveTo>
                <a:lnTo>
                  <a:pt x="2372" y="2355"/>
                </a:lnTo>
                <a:cubicBezTo>
                  <a:pt x="2377" y="2355"/>
                  <a:pt x="2375" y="2348"/>
                  <a:pt x="2372" y="2348"/>
                </a:cubicBezTo>
                <a:close/>
                <a:moveTo>
                  <a:pt x="2689" y="2346"/>
                </a:moveTo>
                <a:cubicBezTo>
                  <a:pt x="2684" y="2346"/>
                  <a:pt x="2687" y="2357"/>
                  <a:pt x="2680" y="2353"/>
                </a:cubicBezTo>
                <a:cubicBezTo>
                  <a:pt x="2682" y="2359"/>
                  <a:pt x="2681" y="2365"/>
                  <a:pt x="2678" y="2367"/>
                </a:cubicBezTo>
                <a:cubicBezTo>
                  <a:pt x="2679" y="2367"/>
                  <a:pt x="2679" y="2368"/>
                  <a:pt x="2680" y="2368"/>
                </a:cubicBezTo>
                <a:cubicBezTo>
                  <a:pt x="2682" y="2368"/>
                  <a:pt x="2684" y="2367"/>
                  <a:pt x="2684" y="2365"/>
                </a:cubicBezTo>
                <a:cubicBezTo>
                  <a:pt x="2681" y="2366"/>
                  <a:pt x="2683" y="2360"/>
                  <a:pt x="2684" y="2360"/>
                </a:cubicBezTo>
                <a:cubicBezTo>
                  <a:pt x="2686" y="2361"/>
                  <a:pt x="2685" y="2368"/>
                  <a:pt x="2686" y="2365"/>
                </a:cubicBezTo>
                <a:cubicBezTo>
                  <a:pt x="2686" y="2365"/>
                  <a:pt x="2686" y="2364"/>
                  <a:pt x="2686" y="2364"/>
                </a:cubicBezTo>
                <a:cubicBezTo>
                  <a:pt x="2686" y="2362"/>
                  <a:pt x="2688" y="2360"/>
                  <a:pt x="2690" y="2361"/>
                </a:cubicBezTo>
                <a:cubicBezTo>
                  <a:pt x="2691" y="2362"/>
                  <a:pt x="2691" y="2365"/>
                  <a:pt x="2693" y="2364"/>
                </a:cubicBezTo>
                <a:cubicBezTo>
                  <a:pt x="2693" y="2358"/>
                  <a:pt x="2695" y="2363"/>
                  <a:pt x="2697" y="2361"/>
                </a:cubicBezTo>
                <a:cubicBezTo>
                  <a:pt x="2698" y="2357"/>
                  <a:pt x="2694" y="2358"/>
                  <a:pt x="2693" y="2355"/>
                </a:cubicBezTo>
                <a:cubicBezTo>
                  <a:pt x="2694" y="2358"/>
                  <a:pt x="2693" y="2359"/>
                  <a:pt x="2691" y="2359"/>
                </a:cubicBezTo>
                <a:cubicBezTo>
                  <a:pt x="2690" y="2356"/>
                  <a:pt x="2687" y="2359"/>
                  <a:pt x="2685" y="2357"/>
                </a:cubicBezTo>
                <a:lnTo>
                  <a:pt x="2685" y="2356"/>
                </a:lnTo>
                <a:lnTo>
                  <a:pt x="2685" y="2356"/>
                </a:lnTo>
                <a:cubicBezTo>
                  <a:pt x="2687" y="2354"/>
                  <a:pt x="2686" y="2348"/>
                  <a:pt x="2689" y="2346"/>
                </a:cubicBezTo>
                <a:close/>
                <a:moveTo>
                  <a:pt x="2194" y="2344"/>
                </a:moveTo>
                <a:cubicBezTo>
                  <a:pt x="2193" y="2346"/>
                  <a:pt x="2195" y="2350"/>
                  <a:pt x="2193" y="2350"/>
                </a:cubicBezTo>
                <a:cubicBezTo>
                  <a:pt x="2191" y="2350"/>
                  <a:pt x="2188" y="2350"/>
                  <a:pt x="2186" y="2350"/>
                </a:cubicBezTo>
                <a:lnTo>
                  <a:pt x="2186" y="2347"/>
                </a:lnTo>
                <a:cubicBezTo>
                  <a:pt x="2183" y="2347"/>
                  <a:pt x="2177" y="2344"/>
                  <a:pt x="2178" y="2349"/>
                </a:cubicBezTo>
                <a:cubicBezTo>
                  <a:pt x="2178" y="2352"/>
                  <a:pt x="2185" y="2348"/>
                  <a:pt x="2186" y="2351"/>
                </a:cubicBezTo>
                <a:lnTo>
                  <a:pt x="2186" y="2358"/>
                </a:lnTo>
                <a:cubicBezTo>
                  <a:pt x="2190" y="2359"/>
                  <a:pt x="2189" y="2364"/>
                  <a:pt x="2194" y="2364"/>
                </a:cubicBezTo>
                <a:cubicBezTo>
                  <a:pt x="2193" y="2360"/>
                  <a:pt x="2198" y="2363"/>
                  <a:pt x="2199" y="2361"/>
                </a:cubicBezTo>
                <a:lnTo>
                  <a:pt x="2199" y="2350"/>
                </a:lnTo>
                <a:cubicBezTo>
                  <a:pt x="2194" y="2351"/>
                  <a:pt x="2196" y="2346"/>
                  <a:pt x="2194" y="2344"/>
                </a:cubicBezTo>
                <a:close/>
                <a:moveTo>
                  <a:pt x="1681" y="2343"/>
                </a:moveTo>
                <a:cubicBezTo>
                  <a:pt x="1681" y="2343"/>
                  <a:pt x="1680" y="2343"/>
                  <a:pt x="1679" y="2343"/>
                </a:cubicBezTo>
                <a:cubicBezTo>
                  <a:pt x="1681" y="2346"/>
                  <a:pt x="1689" y="2348"/>
                  <a:pt x="1690" y="2348"/>
                </a:cubicBezTo>
                <a:cubicBezTo>
                  <a:pt x="1689" y="2348"/>
                  <a:pt x="1688" y="2347"/>
                  <a:pt x="1689" y="2347"/>
                </a:cubicBezTo>
                <a:cubicBezTo>
                  <a:pt x="1689" y="2347"/>
                  <a:pt x="1690" y="2347"/>
                  <a:pt x="1690" y="2346"/>
                </a:cubicBezTo>
                <a:lnTo>
                  <a:pt x="1690" y="2346"/>
                </a:lnTo>
                <a:cubicBezTo>
                  <a:pt x="1685" y="2347"/>
                  <a:pt x="1685" y="2343"/>
                  <a:pt x="1681" y="2343"/>
                </a:cubicBezTo>
                <a:close/>
                <a:moveTo>
                  <a:pt x="2835" y="2343"/>
                </a:moveTo>
                <a:cubicBezTo>
                  <a:pt x="2833" y="2344"/>
                  <a:pt x="2833" y="2346"/>
                  <a:pt x="2833" y="2348"/>
                </a:cubicBezTo>
                <a:cubicBezTo>
                  <a:pt x="2840" y="2350"/>
                  <a:pt x="2831" y="2355"/>
                  <a:pt x="2834" y="2357"/>
                </a:cubicBezTo>
                <a:cubicBezTo>
                  <a:pt x="2835" y="2357"/>
                  <a:pt x="2836" y="2357"/>
                  <a:pt x="2837" y="2357"/>
                </a:cubicBezTo>
                <a:lnTo>
                  <a:pt x="2837" y="2357"/>
                </a:lnTo>
                <a:cubicBezTo>
                  <a:pt x="2834" y="2352"/>
                  <a:pt x="2842" y="2349"/>
                  <a:pt x="2839" y="2344"/>
                </a:cubicBezTo>
                <a:cubicBezTo>
                  <a:pt x="2840" y="2348"/>
                  <a:pt x="2835" y="2346"/>
                  <a:pt x="2837" y="2343"/>
                </a:cubicBezTo>
                <a:cubicBezTo>
                  <a:pt x="2836" y="2343"/>
                  <a:pt x="2835" y="2343"/>
                  <a:pt x="2835" y="2343"/>
                </a:cubicBezTo>
                <a:close/>
                <a:moveTo>
                  <a:pt x="2380" y="2343"/>
                </a:moveTo>
                <a:cubicBezTo>
                  <a:pt x="2379" y="2343"/>
                  <a:pt x="2377" y="2342"/>
                  <a:pt x="2377" y="2344"/>
                </a:cubicBezTo>
                <a:lnTo>
                  <a:pt x="2377" y="2344"/>
                </a:lnTo>
                <a:cubicBezTo>
                  <a:pt x="2378" y="2344"/>
                  <a:pt x="2378" y="2346"/>
                  <a:pt x="2380" y="2346"/>
                </a:cubicBezTo>
                <a:lnTo>
                  <a:pt x="2380" y="2343"/>
                </a:lnTo>
                <a:close/>
                <a:moveTo>
                  <a:pt x="2845" y="2342"/>
                </a:moveTo>
                <a:cubicBezTo>
                  <a:pt x="2844" y="2342"/>
                  <a:pt x="2843" y="2343"/>
                  <a:pt x="2843" y="2345"/>
                </a:cubicBezTo>
                <a:cubicBezTo>
                  <a:pt x="2844" y="2345"/>
                  <a:pt x="2844" y="2347"/>
                  <a:pt x="2846" y="2347"/>
                </a:cubicBezTo>
                <a:lnTo>
                  <a:pt x="2846" y="2346"/>
                </a:lnTo>
                <a:cubicBezTo>
                  <a:pt x="2846" y="2345"/>
                  <a:pt x="2847" y="2344"/>
                  <a:pt x="2847" y="2342"/>
                </a:cubicBezTo>
                <a:cubicBezTo>
                  <a:pt x="2846" y="2342"/>
                  <a:pt x="2846" y="2342"/>
                  <a:pt x="2845" y="2342"/>
                </a:cubicBezTo>
                <a:close/>
                <a:moveTo>
                  <a:pt x="2692" y="2341"/>
                </a:moveTo>
                <a:cubicBezTo>
                  <a:pt x="2691" y="2341"/>
                  <a:pt x="2690" y="2341"/>
                  <a:pt x="2690" y="2342"/>
                </a:cubicBezTo>
                <a:lnTo>
                  <a:pt x="2689" y="2342"/>
                </a:lnTo>
                <a:cubicBezTo>
                  <a:pt x="2691" y="2342"/>
                  <a:pt x="2691" y="2344"/>
                  <a:pt x="2693" y="2343"/>
                </a:cubicBezTo>
                <a:cubicBezTo>
                  <a:pt x="2694" y="2342"/>
                  <a:pt x="2693" y="2341"/>
                  <a:pt x="2692" y="2341"/>
                </a:cubicBezTo>
                <a:close/>
                <a:moveTo>
                  <a:pt x="2698" y="2340"/>
                </a:moveTo>
                <a:lnTo>
                  <a:pt x="2698" y="2343"/>
                </a:lnTo>
                <a:lnTo>
                  <a:pt x="2700" y="2343"/>
                </a:lnTo>
                <a:lnTo>
                  <a:pt x="2700" y="2340"/>
                </a:lnTo>
                <a:lnTo>
                  <a:pt x="2698" y="2340"/>
                </a:lnTo>
                <a:close/>
                <a:moveTo>
                  <a:pt x="2070" y="2340"/>
                </a:moveTo>
                <a:cubicBezTo>
                  <a:pt x="2068" y="2340"/>
                  <a:pt x="2067" y="2341"/>
                  <a:pt x="2067" y="2344"/>
                </a:cubicBezTo>
                <a:cubicBezTo>
                  <a:pt x="2069" y="2345"/>
                  <a:pt x="2072" y="2345"/>
                  <a:pt x="2072" y="2349"/>
                </a:cubicBezTo>
                <a:cubicBezTo>
                  <a:pt x="2072" y="2351"/>
                  <a:pt x="2068" y="2350"/>
                  <a:pt x="2069" y="2352"/>
                </a:cubicBezTo>
                <a:cubicBezTo>
                  <a:pt x="2071" y="2353"/>
                  <a:pt x="2071" y="2354"/>
                  <a:pt x="2074" y="2354"/>
                </a:cubicBezTo>
                <a:cubicBezTo>
                  <a:pt x="2076" y="2349"/>
                  <a:pt x="2072" y="2348"/>
                  <a:pt x="2076" y="2343"/>
                </a:cubicBezTo>
                <a:lnTo>
                  <a:pt x="2076" y="2343"/>
                </a:lnTo>
                <a:cubicBezTo>
                  <a:pt x="2075" y="2342"/>
                  <a:pt x="2072" y="2341"/>
                  <a:pt x="2070" y="2340"/>
                </a:cubicBezTo>
                <a:close/>
                <a:moveTo>
                  <a:pt x="2769" y="2340"/>
                </a:moveTo>
                <a:lnTo>
                  <a:pt x="2769" y="2346"/>
                </a:lnTo>
                <a:cubicBezTo>
                  <a:pt x="2770" y="2346"/>
                  <a:pt x="2772" y="2346"/>
                  <a:pt x="2772" y="2345"/>
                </a:cubicBezTo>
                <a:cubicBezTo>
                  <a:pt x="2770" y="2344"/>
                  <a:pt x="2771" y="2341"/>
                  <a:pt x="2769" y="2340"/>
                </a:cubicBezTo>
                <a:close/>
                <a:moveTo>
                  <a:pt x="2108" y="2340"/>
                </a:moveTo>
                <a:cubicBezTo>
                  <a:pt x="2108" y="2340"/>
                  <a:pt x="2108" y="2340"/>
                  <a:pt x="2107" y="2341"/>
                </a:cubicBezTo>
                <a:cubicBezTo>
                  <a:pt x="2107" y="2347"/>
                  <a:pt x="2111" y="2349"/>
                  <a:pt x="2116" y="2349"/>
                </a:cubicBezTo>
                <a:cubicBezTo>
                  <a:pt x="2116" y="2346"/>
                  <a:pt x="2115" y="2343"/>
                  <a:pt x="2113" y="2341"/>
                </a:cubicBezTo>
                <a:lnTo>
                  <a:pt x="2113" y="2341"/>
                </a:lnTo>
                <a:cubicBezTo>
                  <a:pt x="2112" y="2343"/>
                  <a:pt x="2110" y="2340"/>
                  <a:pt x="2108" y="2340"/>
                </a:cubicBezTo>
                <a:close/>
                <a:moveTo>
                  <a:pt x="2429" y="2340"/>
                </a:moveTo>
                <a:cubicBezTo>
                  <a:pt x="2427" y="2343"/>
                  <a:pt x="2426" y="2348"/>
                  <a:pt x="2426" y="2352"/>
                </a:cubicBezTo>
                <a:lnTo>
                  <a:pt x="2430" y="2352"/>
                </a:lnTo>
                <a:lnTo>
                  <a:pt x="2430" y="2352"/>
                </a:lnTo>
                <a:lnTo>
                  <a:pt x="2431" y="2352"/>
                </a:lnTo>
                <a:lnTo>
                  <a:pt x="2430" y="2352"/>
                </a:lnTo>
                <a:lnTo>
                  <a:pt x="2430" y="2350"/>
                </a:lnTo>
                <a:cubicBezTo>
                  <a:pt x="2430" y="2345"/>
                  <a:pt x="2432" y="2341"/>
                  <a:pt x="2429" y="2340"/>
                </a:cubicBezTo>
                <a:close/>
                <a:moveTo>
                  <a:pt x="2782" y="2338"/>
                </a:moveTo>
                <a:cubicBezTo>
                  <a:pt x="2782" y="2342"/>
                  <a:pt x="2780" y="2343"/>
                  <a:pt x="2780" y="2346"/>
                </a:cubicBezTo>
                <a:cubicBezTo>
                  <a:pt x="2782" y="2346"/>
                  <a:pt x="2784" y="2346"/>
                  <a:pt x="2783" y="2348"/>
                </a:cubicBezTo>
                <a:cubicBezTo>
                  <a:pt x="2779" y="2347"/>
                  <a:pt x="2779" y="2351"/>
                  <a:pt x="2777" y="2352"/>
                </a:cubicBezTo>
                <a:cubicBezTo>
                  <a:pt x="2777" y="2351"/>
                  <a:pt x="2777" y="2349"/>
                  <a:pt x="2776" y="2347"/>
                </a:cubicBezTo>
                <a:cubicBezTo>
                  <a:pt x="2769" y="2349"/>
                  <a:pt x="2761" y="2350"/>
                  <a:pt x="2754" y="2348"/>
                </a:cubicBezTo>
                <a:cubicBezTo>
                  <a:pt x="2755" y="2349"/>
                  <a:pt x="2758" y="2348"/>
                  <a:pt x="2757" y="2351"/>
                </a:cubicBezTo>
                <a:cubicBezTo>
                  <a:pt x="2755" y="2350"/>
                  <a:pt x="2752" y="2350"/>
                  <a:pt x="2753" y="2346"/>
                </a:cubicBezTo>
                <a:cubicBezTo>
                  <a:pt x="2748" y="2348"/>
                  <a:pt x="2752" y="2358"/>
                  <a:pt x="2755" y="2359"/>
                </a:cubicBezTo>
                <a:cubicBezTo>
                  <a:pt x="2757" y="2358"/>
                  <a:pt x="2753" y="2355"/>
                  <a:pt x="2757" y="2354"/>
                </a:cubicBezTo>
                <a:lnTo>
                  <a:pt x="2757" y="2358"/>
                </a:lnTo>
                <a:cubicBezTo>
                  <a:pt x="2765" y="2358"/>
                  <a:pt x="2770" y="2354"/>
                  <a:pt x="2775" y="2359"/>
                </a:cubicBezTo>
                <a:cubicBezTo>
                  <a:pt x="2776" y="2355"/>
                  <a:pt x="2779" y="2354"/>
                  <a:pt x="2781" y="2353"/>
                </a:cubicBezTo>
                <a:cubicBezTo>
                  <a:pt x="2782" y="2354"/>
                  <a:pt x="2783" y="2356"/>
                  <a:pt x="2784" y="2357"/>
                </a:cubicBezTo>
                <a:cubicBezTo>
                  <a:pt x="2788" y="2356"/>
                  <a:pt x="2788" y="2351"/>
                  <a:pt x="2790" y="2348"/>
                </a:cubicBezTo>
                <a:lnTo>
                  <a:pt x="2790" y="2348"/>
                </a:lnTo>
                <a:cubicBezTo>
                  <a:pt x="2785" y="2348"/>
                  <a:pt x="2787" y="2340"/>
                  <a:pt x="2782" y="2338"/>
                </a:cubicBezTo>
                <a:close/>
                <a:moveTo>
                  <a:pt x="1617" y="2338"/>
                </a:moveTo>
                <a:cubicBezTo>
                  <a:pt x="1617" y="2338"/>
                  <a:pt x="1616" y="2338"/>
                  <a:pt x="1615" y="2340"/>
                </a:cubicBezTo>
                <a:cubicBezTo>
                  <a:pt x="1614" y="2340"/>
                  <a:pt x="1614" y="2339"/>
                  <a:pt x="1614" y="2341"/>
                </a:cubicBezTo>
                <a:lnTo>
                  <a:pt x="1614" y="2341"/>
                </a:lnTo>
                <a:cubicBezTo>
                  <a:pt x="1614" y="2344"/>
                  <a:pt x="1617" y="2339"/>
                  <a:pt x="1617" y="2338"/>
                </a:cubicBezTo>
                <a:close/>
                <a:moveTo>
                  <a:pt x="2952" y="2338"/>
                </a:moveTo>
                <a:cubicBezTo>
                  <a:pt x="2951" y="2340"/>
                  <a:pt x="2949" y="2341"/>
                  <a:pt x="2949" y="2345"/>
                </a:cubicBezTo>
                <a:cubicBezTo>
                  <a:pt x="2951" y="2345"/>
                  <a:pt x="2953" y="2345"/>
                  <a:pt x="2954" y="2345"/>
                </a:cubicBezTo>
                <a:lnTo>
                  <a:pt x="2954" y="2345"/>
                </a:lnTo>
                <a:cubicBezTo>
                  <a:pt x="2954" y="2342"/>
                  <a:pt x="2954" y="2339"/>
                  <a:pt x="2952" y="2338"/>
                </a:cubicBezTo>
                <a:close/>
                <a:moveTo>
                  <a:pt x="2732" y="2338"/>
                </a:moveTo>
                <a:cubicBezTo>
                  <a:pt x="2730" y="2338"/>
                  <a:pt x="2730" y="2342"/>
                  <a:pt x="2731" y="2339"/>
                </a:cubicBezTo>
                <a:cubicBezTo>
                  <a:pt x="2732" y="2339"/>
                  <a:pt x="2735" y="2339"/>
                  <a:pt x="2733" y="2338"/>
                </a:cubicBezTo>
                <a:lnTo>
                  <a:pt x="2733" y="2338"/>
                </a:lnTo>
                <a:cubicBezTo>
                  <a:pt x="2733" y="2338"/>
                  <a:pt x="2732" y="2338"/>
                  <a:pt x="2732" y="2338"/>
                </a:cubicBezTo>
                <a:close/>
                <a:moveTo>
                  <a:pt x="2604" y="2337"/>
                </a:moveTo>
                <a:cubicBezTo>
                  <a:pt x="2603" y="2337"/>
                  <a:pt x="2602" y="2337"/>
                  <a:pt x="2601" y="2339"/>
                </a:cubicBezTo>
                <a:lnTo>
                  <a:pt x="2602" y="2339"/>
                </a:lnTo>
                <a:cubicBezTo>
                  <a:pt x="2605" y="2338"/>
                  <a:pt x="2607" y="2342"/>
                  <a:pt x="2608" y="2338"/>
                </a:cubicBezTo>
                <a:cubicBezTo>
                  <a:pt x="2606" y="2338"/>
                  <a:pt x="2605" y="2337"/>
                  <a:pt x="2604" y="2337"/>
                </a:cubicBezTo>
                <a:close/>
                <a:moveTo>
                  <a:pt x="2619" y="2336"/>
                </a:moveTo>
                <a:lnTo>
                  <a:pt x="2619" y="2339"/>
                </a:lnTo>
                <a:lnTo>
                  <a:pt x="2621" y="2339"/>
                </a:lnTo>
                <a:lnTo>
                  <a:pt x="2621" y="2336"/>
                </a:lnTo>
                <a:cubicBezTo>
                  <a:pt x="2620" y="2336"/>
                  <a:pt x="2619" y="2336"/>
                  <a:pt x="2619" y="2336"/>
                </a:cubicBezTo>
                <a:close/>
                <a:moveTo>
                  <a:pt x="2625" y="2336"/>
                </a:moveTo>
                <a:cubicBezTo>
                  <a:pt x="2624" y="2336"/>
                  <a:pt x="2623" y="2336"/>
                  <a:pt x="2623" y="2338"/>
                </a:cubicBezTo>
                <a:cubicBezTo>
                  <a:pt x="2624" y="2338"/>
                  <a:pt x="2624" y="2339"/>
                  <a:pt x="2626" y="2339"/>
                </a:cubicBezTo>
                <a:lnTo>
                  <a:pt x="2626" y="2339"/>
                </a:lnTo>
                <a:cubicBezTo>
                  <a:pt x="2627" y="2337"/>
                  <a:pt x="2626" y="2337"/>
                  <a:pt x="2625" y="2336"/>
                </a:cubicBezTo>
                <a:close/>
                <a:moveTo>
                  <a:pt x="1600" y="2336"/>
                </a:moveTo>
                <a:cubicBezTo>
                  <a:pt x="1599" y="2336"/>
                  <a:pt x="1599" y="2336"/>
                  <a:pt x="1599" y="2336"/>
                </a:cubicBezTo>
                <a:lnTo>
                  <a:pt x="1599" y="2340"/>
                </a:lnTo>
                <a:cubicBezTo>
                  <a:pt x="1601" y="2341"/>
                  <a:pt x="1602" y="2336"/>
                  <a:pt x="1600" y="2336"/>
                </a:cubicBezTo>
                <a:close/>
                <a:moveTo>
                  <a:pt x="1571" y="2336"/>
                </a:moveTo>
                <a:cubicBezTo>
                  <a:pt x="1571" y="2336"/>
                  <a:pt x="1570" y="2336"/>
                  <a:pt x="1569" y="2336"/>
                </a:cubicBezTo>
                <a:lnTo>
                  <a:pt x="1569" y="2336"/>
                </a:lnTo>
                <a:cubicBezTo>
                  <a:pt x="1569" y="2339"/>
                  <a:pt x="1571" y="2339"/>
                  <a:pt x="1573" y="2339"/>
                </a:cubicBezTo>
                <a:cubicBezTo>
                  <a:pt x="1574" y="2337"/>
                  <a:pt x="1573" y="2336"/>
                  <a:pt x="1571" y="2336"/>
                </a:cubicBezTo>
                <a:close/>
                <a:moveTo>
                  <a:pt x="2130" y="2336"/>
                </a:moveTo>
                <a:cubicBezTo>
                  <a:pt x="2125" y="2336"/>
                  <a:pt x="2125" y="2339"/>
                  <a:pt x="2123" y="2342"/>
                </a:cubicBezTo>
                <a:cubicBezTo>
                  <a:pt x="2123" y="2346"/>
                  <a:pt x="2126" y="2346"/>
                  <a:pt x="2125" y="2349"/>
                </a:cubicBezTo>
                <a:cubicBezTo>
                  <a:pt x="2121" y="2347"/>
                  <a:pt x="2125" y="2354"/>
                  <a:pt x="2122" y="2353"/>
                </a:cubicBezTo>
                <a:cubicBezTo>
                  <a:pt x="2120" y="2352"/>
                  <a:pt x="2120" y="2354"/>
                  <a:pt x="2118" y="2352"/>
                </a:cubicBezTo>
                <a:cubicBezTo>
                  <a:pt x="2117" y="2359"/>
                  <a:pt x="2118" y="2359"/>
                  <a:pt x="2120" y="2363"/>
                </a:cubicBezTo>
                <a:cubicBezTo>
                  <a:pt x="2117" y="2367"/>
                  <a:pt x="2115" y="2365"/>
                  <a:pt x="2111" y="2366"/>
                </a:cubicBezTo>
                <a:cubicBezTo>
                  <a:pt x="2113" y="2362"/>
                  <a:pt x="2108" y="2359"/>
                  <a:pt x="2113" y="2356"/>
                </a:cubicBezTo>
                <a:cubicBezTo>
                  <a:pt x="2110" y="2355"/>
                  <a:pt x="2104" y="2358"/>
                  <a:pt x="2105" y="2352"/>
                </a:cubicBezTo>
                <a:cubicBezTo>
                  <a:pt x="2102" y="2353"/>
                  <a:pt x="2100" y="2355"/>
                  <a:pt x="2099" y="2358"/>
                </a:cubicBezTo>
                <a:lnTo>
                  <a:pt x="2092" y="2358"/>
                </a:lnTo>
                <a:cubicBezTo>
                  <a:pt x="2091" y="2365"/>
                  <a:pt x="2078" y="2359"/>
                  <a:pt x="2073" y="2361"/>
                </a:cubicBezTo>
                <a:lnTo>
                  <a:pt x="2073" y="2365"/>
                </a:lnTo>
                <a:cubicBezTo>
                  <a:pt x="2075" y="2366"/>
                  <a:pt x="2080" y="2364"/>
                  <a:pt x="2081" y="2366"/>
                </a:cubicBezTo>
                <a:cubicBezTo>
                  <a:pt x="2078" y="2366"/>
                  <a:pt x="2075" y="2366"/>
                  <a:pt x="2073" y="2366"/>
                </a:cubicBezTo>
                <a:cubicBezTo>
                  <a:pt x="2077" y="2369"/>
                  <a:pt x="2089" y="2370"/>
                  <a:pt x="2090" y="2366"/>
                </a:cubicBezTo>
                <a:cubicBezTo>
                  <a:pt x="2092" y="2367"/>
                  <a:pt x="2092" y="2370"/>
                  <a:pt x="2093" y="2372"/>
                </a:cubicBezTo>
                <a:cubicBezTo>
                  <a:pt x="2097" y="2371"/>
                  <a:pt x="2099" y="2367"/>
                  <a:pt x="2101" y="2364"/>
                </a:cubicBezTo>
                <a:cubicBezTo>
                  <a:pt x="2102" y="2367"/>
                  <a:pt x="2106" y="2366"/>
                  <a:pt x="2105" y="2371"/>
                </a:cubicBezTo>
                <a:cubicBezTo>
                  <a:pt x="2108" y="2371"/>
                  <a:pt x="2112" y="2369"/>
                  <a:pt x="2114" y="2367"/>
                </a:cubicBezTo>
                <a:cubicBezTo>
                  <a:pt x="2114" y="2370"/>
                  <a:pt x="2117" y="2372"/>
                  <a:pt x="2117" y="2375"/>
                </a:cubicBezTo>
                <a:cubicBezTo>
                  <a:pt x="2121" y="2373"/>
                  <a:pt x="2122" y="2369"/>
                  <a:pt x="2126" y="2373"/>
                </a:cubicBezTo>
                <a:cubicBezTo>
                  <a:pt x="2128" y="2368"/>
                  <a:pt x="2133" y="2366"/>
                  <a:pt x="2137" y="2364"/>
                </a:cubicBezTo>
                <a:cubicBezTo>
                  <a:pt x="2138" y="2367"/>
                  <a:pt x="2146" y="2371"/>
                  <a:pt x="2148" y="2367"/>
                </a:cubicBezTo>
                <a:cubicBezTo>
                  <a:pt x="2147" y="2367"/>
                  <a:pt x="2144" y="2367"/>
                  <a:pt x="2144" y="2366"/>
                </a:cubicBezTo>
                <a:cubicBezTo>
                  <a:pt x="2150" y="2363"/>
                  <a:pt x="2156" y="2361"/>
                  <a:pt x="2162" y="2362"/>
                </a:cubicBezTo>
                <a:cubicBezTo>
                  <a:pt x="2162" y="2364"/>
                  <a:pt x="2160" y="2368"/>
                  <a:pt x="2164" y="2367"/>
                </a:cubicBezTo>
                <a:cubicBezTo>
                  <a:pt x="2164" y="2364"/>
                  <a:pt x="2162" y="2357"/>
                  <a:pt x="2167" y="2358"/>
                </a:cubicBezTo>
                <a:cubicBezTo>
                  <a:pt x="2163" y="2354"/>
                  <a:pt x="2161" y="2349"/>
                  <a:pt x="2161" y="2343"/>
                </a:cubicBezTo>
                <a:cubicBezTo>
                  <a:pt x="2158" y="2343"/>
                  <a:pt x="2156" y="2346"/>
                  <a:pt x="2156" y="2349"/>
                </a:cubicBezTo>
                <a:cubicBezTo>
                  <a:pt x="2156" y="2352"/>
                  <a:pt x="2159" y="2354"/>
                  <a:pt x="2162" y="2354"/>
                </a:cubicBezTo>
                <a:cubicBezTo>
                  <a:pt x="2162" y="2356"/>
                  <a:pt x="2162" y="2358"/>
                  <a:pt x="2161" y="2358"/>
                </a:cubicBezTo>
                <a:cubicBezTo>
                  <a:pt x="2159" y="2355"/>
                  <a:pt x="2155" y="2357"/>
                  <a:pt x="2153" y="2358"/>
                </a:cubicBezTo>
                <a:cubicBezTo>
                  <a:pt x="2152" y="2356"/>
                  <a:pt x="2152" y="2353"/>
                  <a:pt x="2149" y="2353"/>
                </a:cubicBezTo>
                <a:cubicBezTo>
                  <a:pt x="2147" y="2354"/>
                  <a:pt x="2147" y="2357"/>
                  <a:pt x="2145" y="2358"/>
                </a:cubicBezTo>
                <a:cubicBezTo>
                  <a:pt x="2144" y="2357"/>
                  <a:pt x="2142" y="2356"/>
                  <a:pt x="2142" y="2353"/>
                </a:cubicBezTo>
                <a:cubicBezTo>
                  <a:pt x="2139" y="2353"/>
                  <a:pt x="2140" y="2357"/>
                  <a:pt x="2137" y="2358"/>
                </a:cubicBezTo>
                <a:lnTo>
                  <a:pt x="2137" y="2353"/>
                </a:lnTo>
                <a:cubicBezTo>
                  <a:pt x="2132" y="2352"/>
                  <a:pt x="2126" y="2354"/>
                  <a:pt x="2121" y="2358"/>
                </a:cubicBezTo>
                <a:cubicBezTo>
                  <a:pt x="2122" y="2355"/>
                  <a:pt x="2124" y="2352"/>
                  <a:pt x="2129" y="2353"/>
                </a:cubicBezTo>
                <a:cubicBezTo>
                  <a:pt x="2128" y="2349"/>
                  <a:pt x="2132" y="2351"/>
                  <a:pt x="2131" y="2347"/>
                </a:cubicBezTo>
                <a:cubicBezTo>
                  <a:pt x="2128" y="2344"/>
                  <a:pt x="2128" y="2342"/>
                  <a:pt x="2130" y="2336"/>
                </a:cubicBezTo>
                <a:close/>
                <a:moveTo>
                  <a:pt x="2711" y="2335"/>
                </a:moveTo>
                <a:lnTo>
                  <a:pt x="2711" y="2338"/>
                </a:lnTo>
                <a:lnTo>
                  <a:pt x="2711" y="2338"/>
                </a:lnTo>
                <a:lnTo>
                  <a:pt x="2711" y="2338"/>
                </a:lnTo>
                <a:lnTo>
                  <a:pt x="2711" y="2335"/>
                </a:lnTo>
                <a:close/>
                <a:moveTo>
                  <a:pt x="2757" y="2335"/>
                </a:moveTo>
                <a:lnTo>
                  <a:pt x="2757" y="2336"/>
                </a:lnTo>
                <a:lnTo>
                  <a:pt x="2759" y="2336"/>
                </a:lnTo>
                <a:lnTo>
                  <a:pt x="2759" y="2335"/>
                </a:lnTo>
                <a:lnTo>
                  <a:pt x="2757" y="2335"/>
                </a:lnTo>
                <a:close/>
                <a:moveTo>
                  <a:pt x="2170" y="2334"/>
                </a:moveTo>
                <a:lnTo>
                  <a:pt x="2170" y="2341"/>
                </a:lnTo>
                <a:lnTo>
                  <a:pt x="2170" y="2341"/>
                </a:lnTo>
                <a:lnTo>
                  <a:pt x="2170" y="2341"/>
                </a:lnTo>
                <a:lnTo>
                  <a:pt x="2170" y="2341"/>
                </a:lnTo>
                <a:lnTo>
                  <a:pt x="2172" y="2340"/>
                </a:lnTo>
                <a:cubicBezTo>
                  <a:pt x="2177" y="2338"/>
                  <a:pt x="2186" y="2340"/>
                  <a:pt x="2189" y="2334"/>
                </a:cubicBezTo>
                <a:cubicBezTo>
                  <a:pt x="2183" y="2337"/>
                  <a:pt x="2177" y="2334"/>
                  <a:pt x="2170" y="2334"/>
                </a:cubicBezTo>
                <a:close/>
                <a:moveTo>
                  <a:pt x="2888" y="2334"/>
                </a:moveTo>
                <a:cubicBezTo>
                  <a:pt x="2887" y="2335"/>
                  <a:pt x="2886" y="2336"/>
                  <a:pt x="2885" y="2336"/>
                </a:cubicBezTo>
                <a:lnTo>
                  <a:pt x="2885" y="2336"/>
                </a:lnTo>
                <a:cubicBezTo>
                  <a:pt x="2884" y="2341"/>
                  <a:pt x="2886" y="2342"/>
                  <a:pt x="2889" y="2344"/>
                </a:cubicBezTo>
                <a:cubicBezTo>
                  <a:pt x="2891" y="2340"/>
                  <a:pt x="2893" y="2338"/>
                  <a:pt x="2890" y="2334"/>
                </a:cubicBezTo>
                <a:cubicBezTo>
                  <a:pt x="2889" y="2334"/>
                  <a:pt x="2889" y="2334"/>
                  <a:pt x="2888" y="2334"/>
                </a:cubicBezTo>
                <a:close/>
                <a:moveTo>
                  <a:pt x="1596" y="2334"/>
                </a:moveTo>
                <a:lnTo>
                  <a:pt x="1596" y="2336"/>
                </a:lnTo>
                <a:lnTo>
                  <a:pt x="1598" y="2336"/>
                </a:lnTo>
                <a:lnTo>
                  <a:pt x="1598" y="2334"/>
                </a:lnTo>
                <a:lnTo>
                  <a:pt x="1596" y="2334"/>
                </a:lnTo>
                <a:close/>
                <a:moveTo>
                  <a:pt x="2105" y="2334"/>
                </a:moveTo>
                <a:cubicBezTo>
                  <a:pt x="2102" y="2335"/>
                  <a:pt x="2099" y="2335"/>
                  <a:pt x="2095" y="2335"/>
                </a:cubicBezTo>
                <a:cubicBezTo>
                  <a:pt x="2095" y="2341"/>
                  <a:pt x="2096" y="2344"/>
                  <a:pt x="2100" y="2345"/>
                </a:cubicBezTo>
                <a:lnTo>
                  <a:pt x="2102" y="2345"/>
                </a:lnTo>
                <a:lnTo>
                  <a:pt x="2102" y="2345"/>
                </a:lnTo>
                <a:lnTo>
                  <a:pt x="2102" y="2345"/>
                </a:lnTo>
                <a:lnTo>
                  <a:pt x="2102" y="2345"/>
                </a:lnTo>
                <a:lnTo>
                  <a:pt x="2103" y="2339"/>
                </a:lnTo>
                <a:cubicBezTo>
                  <a:pt x="2104" y="2338"/>
                  <a:pt x="2105" y="2336"/>
                  <a:pt x="2105" y="2334"/>
                </a:cubicBezTo>
                <a:close/>
                <a:moveTo>
                  <a:pt x="2848" y="2333"/>
                </a:moveTo>
                <a:cubicBezTo>
                  <a:pt x="2847" y="2333"/>
                  <a:pt x="2847" y="2333"/>
                  <a:pt x="2846" y="2333"/>
                </a:cubicBezTo>
                <a:cubicBezTo>
                  <a:pt x="2847" y="2337"/>
                  <a:pt x="2847" y="2340"/>
                  <a:pt x="2849" y="2341"/>
                </a:cubicBezTo>
                <a:lnTo>
                  <a:pt x="2849" y="2341"/>
                </a:lnTo>
                <a:cubicBezTo>
                  <a:pt x="2851" y="2339"/>
                  <a:pt x="2851" y="2334"/>
                  <a:pt x="2848" y="2333"/>
                </a:cubicBezTo>
                <a:close/>
                <a:moveTo>
                  <a:pt x="2776" y="2333"/>
                </a:moveTo>
                <a:cubicBezTo>
                  <a:pt x="2776" y="2335"/>
                  <a:pt x="2774" y="2339"/>
                  <a:pt x="2776" y="2339"/>
                </a:cubicBezTo>
                <a:lnTo>
                  <a:pt x="2776" y="2339"/>
                </a:lnTo>
                <a:cubicBezTo>
                  <a:pt x="2776" y="2335"/>
                  <a:pt x="2779" y="2334"/>
                  <a:pt x="2776" y="2333"/>
                </a:cubicBezTo>
                <a:close/>
                <a:moveTo>
                  <a:pt x="2901" y="2332"/>
                </a:moveTo>
                <a:cubicBezTo>
                  <a:pt x="2901" y="2335"/>
                  <a:pt x="2903" y="2337"/>
                  <a:pt x="2900" y="2338"/>
                </a:cubicBezTo>
                <a:cubicBezTo>
                  <a:pt x="2900" y="2336"/>
                  <a:pt x="2898" y="2336"/>
                  <a:pt x="2896" y="2336"/>
                </a:cubicBezTo>
                <a:cubicBezTo>
                  <a:pt x="2895" y="2340"/>
                  <a:pt x="2895" y="2344"/>
                  <a:pt x="2895" y="2348"/>
                </a:cubicBezTo>
                <a:lnTo>
                  <a:pt x="2895" y="2347"/>
                </a:lnTo>
                <a:cubicBezTo>
                  <a:pt x="2904" y="2353"/>
                  <a:pt x="2908" y="2336"/>
                  <a:pt x="2901" y="2332"/>
                </a:cubicBezTo>
                <a:close/>
                <a:moveTo>
                  <a:pt x="2956" y="2332"/>
                </a:moveTo>
                <a:cubicBezTo>
                  <a:pt x="2953" y="2332"/>
                  <a:pt x="2951" y="2335"/>
                  <a:pt x="2954" y="2336"/>
                </a:cubicBezTo>
                <a:cubicBezTo>
                  <a:pt x="2954" y="2335"/>
                  <a:pt x="2954" y="2335"/>
                  <a:pt x="2955" y="2335"/>
                </a:cubicBezTo>
                <a:cubicBezTo>
                  <a:pt x="2955" y="2337"/>
                  <a:pt x="2955" y="2339"/>
                  <a:pt x="2957" y="2338"/>
                </a:cubicBezTo>
                <a:lnTo>
                  <a:pt x="2957" y="2333"/>
                </a:lnTo>
                <a:lnTo>
                  <a:pt x="2957" y="2333"/>
                </a:lnTo>
                <a:cubicBezTo>
                  <a:pt x="2956" y="2333"/>
                  <a:pt x="2956" y="2332"/>
                  <a:pt x="2956" y="2332"/>
                </a:cubicBezTo>
                <a:close/>
                <a:moveTo>
                  <a:pt x="2421" y="2331"/>
                </a:moveTo>
                <a:cubicBezTo>
                  <a:pt x="2421" y="2333"/>
                  <a:pt x="2419" y="2333"/>
                  <a:pt x="2419" y="2334"/>
                </a:cubicBezTo>
                <a:cubicBezTo>
                  <a:pt x="2420" y="2334"/>
                  <a:pt x="2421" y="2335"/>
                  <a:pt x="2422" y="2335"/>
                </a:cubicBezTo>
                <a:cubicBezTo>
                  <a:pt x="2422" y="2335"/>
                  <a:pt x="2422" y="2335"/>
                  <a:pt x="2422" y="2335"/>
                </a:cubicBezTo>
                <a:lnTo>
                  <a:pt x="2422" y="2334"/>
                </a:lnTo>
                <a:lnTo>
                  <a:pt x="2422" y="2335"/>
                </a:lnTo>
                <a:lnTo>
                  <a:pt x="2423" y="2334"/>
                </a:lnTo>
                <a:lnTo>
                  <a:pt x="2422" y="2334"/>
                </a:lnTo>
                <a:lnTo>
                  <a:pt x="2422" y="2333"/>
                </a:lnTo>
                <a:cubicBezTo>
                  <a:pt x="2422" y="2332"/>
                  <a:pt x="2422" y="2331"/>
                  <a:pt x="2421" y="2331"/>
                </a:cubicBezTo>
                <a:close/>
                <a:moveTo>
                  <a:pt x="2178" y="2330"/>
                </a:moveTo>
                <a:cubicBezTo>
                  <a:pt x="2176" y="2333"/>
                  <a:pt x="2181" y="2333"/>
                  <a:pt x="2181" y="2331"/>
                </a:cubicBezTo>
                <a:cubicBezTo>
                  <a:pt x="2180" y="2331"/>
                  <a:pt x="2180" y="2330"/>
                  <a:pt x="2178" y="2330"/>
                </a:cubicBezTo>
                <a:lnTo>
                  <a:pt x="2178" y="2330"/>
                </a:lnTo>
                <a:close/>
                <a:moveTo>
                  <a:pt x="2698" y="2330"/>
                </a:moveTo>
                <a:cubicBezTo>
                  <a:pt x="2698" y="2333"/>
                  <a:pt x="2698" y="2336"/>
                  <a:pt x="2702" y="2335"/>
                </a:cubicBezTo>
                <a:cubicBezTo>
                  <a:pt x="2702" y="2332"/>
                  <a:pt x="2701" y="2330"/>
                  <a:pt x="2698" y="2330"/>
                </a:cubicBezTo>
                <a:close/>
                <a:moveTo>
                  <a:pt x="2653" y="2329"/>
                </a:moveTo>
                <a:cubicBezTo>
                  <a:pt x="2652" y="2329"/>
                  <a:pt x="2651" y="2329"/>
                  <a:pt x="2650" y="2331"/>
                </a:cubicBezTo>
                <a:cubicBezTo>
                  <a:pt x="2652" y="2332"/>
                  <a:pt x="2656" y="2331"/>
                  <a:pt x="2655" y="2335"/>
                </a:cubicBezTo>
                <a:cubicBezTo>
                  <a:pt x="2654" y="2334"/>
                  <a:pt x="2650" y="2333"/>
                  <a:pt x="2650" y="2336"/>
                </a:cubicBezTo>
                <a:cubicBezTo>
                  <a:pt x="2651" y="2337"/>
                  <a:pt x="2652" y="2337"/>
                  <a:pt x="2652" y="2338"/>
                </a:cubicBezTo>
                <a:lnTo>
                  <a:pt x="2652" y="2341"/>
                </a:lnTo>
                <a:lnTo>
                  <a:pt x="2654" y="2341"/>
                </a:lnTo>
                <a:lnTo>
                  <a:pt x="2654" y="2339"/>
                </a:lnTo>
                <a:cubicBezTo>
                  <a:pt x="2656" y="2340"/>
                  <a:pt x="2657" y="2340"/>
                  <a:pt x="2658" y="2340"/>
                </a:cubicBezTo>
                <a:cubicBezTo>
                  <a:pt x="2658" y="2339"/>
                  <a:pt x="2658" y="2338"/>
                  <a:pt x="2659" y="2338"/>
                </a:cubicBezTo>
                <a:lnTo>
                  <a:pt x="2659" y="2337"/>
                </a:lnTo>
                <a:cubicBezTo>
                  <a:pt x="2658" y="2334"/>
                  <a:pt x="2657" y="2331"/>
                  <a:pt x="2659" y="2330"/>
                </a:cubicBezTo>
                <a:cubicBezTo>
                  <a:pt x="2656" y="2331"/>
                  <a:pt x="2655" y="2329"/>
                  <a:pt x="2653" y="2329"/>
                </a:cubicBezTo>
                <a:close/>
                <a:moveTo>
                  <a:pt x="1122" y="2329"/>
                </a:moveTo>
                <a:cubicBezTo>
                  <a:pt x="1120" y="2330"/>
                  <a:pt x="1120" y="2333"/>
                  <a:pt x="1124" y="2332"/>
                </a:cubicBezTo>
                <a:lnTo>
                  <a:pt x="1124" y="2332"/>
                </a:lnTo>
                <a:cubicBezTo>
                  <a:pt x="1124" y="2331"/>
                  <a:pt x="1123" y="2329"/>
                  <a:pt x="1122" y="2329"/>
                </a:cubicBezTo>
                <a:close/>
                <a:moveTo>
                  <a:pt x="2828" y="2329"/>
                </a:moveTo>
                <a:cubicBezTo>
                  <a:pt x="2826" y="2335"/>
                  <a:pt x="2828" y="2343"/>
                  <a:pt x="2827" y="2348"/>
                </a:cubicBezTo>
                <a:cubicBezTo>
                  <a:pt x="2822" y="2346"/>
                  <a:pt x="2824" y="2342"/>
                  <a:pt x="2823" y="2337"/>
                </a:cubicBezTo>
                <a:cubicBezTo>
                  <a:pt x="2820" y="2337"/>
                  <a:pt x="2820" y="2340"/>
                  <a:pt x="2818" y="2340"/>
                </a:cubicBezTo>
                <a:cubicBezTo>
                  <a:pt x="2820" y="2345"/>
                  <a:pt x="2819" y="2347"/>
                  <a:pt x="2820" y="2352"/>
                </a:cubicBezTo>
                <a:cubicBezTo>
                  <a:pt x="2822" y="2353"/>
                  <a:pt x="2827" y="2351"/>
                  <a:pt x="2827" y="2354"/>
                </a:cubicBezTo>
                <a:cubicBezTo>
                  <a:pt x="2827" y="2358"/>
                  <a:pt x="2825" y="2365"/>
                  <a:pt x="2831" y="2364"/>
                </a:cubicBezTo>
                <a:cubicBezTo>
                  <a:pt x="2832" y="2361"/>
                  <a:pt x="2828" y="2356"/>
                  <a:pt x="2829" y="2352"/>
                </a:cubicBezTo>
                <a:cubicBezTo>
                  <a:pt x="2831" y="2352"/>
                  <a:pt x="2833" y="2354"/>
                  <a:pt x="2834" y="2351"/>
                </a:cubicBezTo>
                <a:lnTo>
                  <a:pt x="2834" y="2350"/>
                </a:lnTo>
                <a:cubicBezTo>
                  <a:pt x="2831" y="2349"/>
                  <a:pt x="2833" y="2342"/>
                  <a:pt x="2829" y="2342"/>
                </a:cubicBezTo>
                <a:cubicBezTo>
                  <a:pt x="2832" y="2339"/>
                  <a:pt x="2829" y="2333"/>
                  <a:pt x="2828" y="2329"/>
                </a:cubicBezTo>
                <a:close/>
                <a:moveTo>
                  <a:pt x="2751" y="2329"/>
                </a:moveTo>
                <a:lnTo>
                  <a:pt x="2751" y="2329"/>
                </a:lnTo>
                <a:lnTo>
                  <a:pt x="2751" y="2329"/>
                </a:lnTo>
                <a:lnTo>
                  <a:pt x="2751" y="2331"/>
                </a:lnTo>
                <a:cubicBezTo>
                  <a:pt x="2751" y="2332"/>
                  <a:pt x="2752" y="2333"/>
                  <a:pt x="2752" y="2333"/>
                </a:cubicBezTo>
                <a:cubicBezTo>
                  <a:pt x="2752" y="2331"/>
                  <a:pt x="2755" y="2333"/>
                  <a:pt x="2755" y="2331"/>
                </a:cubicBezTo>
                <a:cubicBezTo>
                  <a:pt x="2753" y="2332"/>
                  <a:pt x="2753" y="2330"/>
                  <a:pt x="2752" y="2329"/>
                </a:cubicBezTo>
                <a:lnTo>
                  <a:pt x="2751" y="2329"/>
                </a:lnTo>
                <a:lnTo>
                  <a:pt x="2751" y="2329"/>
                </a:lnTo>
                <a:close/>
                <a:moveTo>
                  <a:pt x="2740" y="2329"/>
                </a:moveTo>
                <a:cubicBezTo>
                  <a:pt x="2740" y="2331"/>
                  <a:pt x="2738" y="2331"/>
                  <a:pt x="2739" y="2334"/>
                </a:cubicBezTo>
                <a:cubicBezTo>
                  <a:pt x="2741" y="2334"/>
                  <a:pt x="2742" y="2333"/>
                  <a:pt x="2743" y="2332"/>
                </a:cubicBezTo>
                <a:lnTo>
                  <a:pt x="2743" y="2332"/>
                </a:lnTo>
                <a:cubicBezTo>
                  <a:pt x="2741" y="2332"/>
                  <a:pt x="2742" y="2329"/>
                  <a:pt x="2740" y="2329"/>
                </a:cubicBezTo>
                <a:close/>
                <a:moveTo>
                  <a:pt x="2489" y="2328"/>
                </a:moveTo>
                <a:lnTo>
                  <a:pt x="2487" y="2328"/>
                </a:lnTo>
                <a:lnTo>
                  <a:pt x="2487" y="2331"/>
                </a:lnTo>
                <a:cubicBezTo>
                  <a:pt x="2488" y="2331"/>
                  <a:pt x="2489" y="2331"/>
                  <a:pt x="2489" y="2331"/>
                </a:cubicBezTo>
                <a:lnTo>
                  <a:pt x="2489" y="2328"/>
                </a:lnTo>
                <a:close/>
                <a:moveTo>
                  <a:pt x="3066" y="2328"/>
                </a:moveTo>
                <a:lnTo>
                  <a:pt x="3067" y="2329"/>
                </a:lnTo>
                <a:lnTo>
                  <a:pt x="3068" y="2329"/>
                </a:lnTo>
                <a:lnTo>
                  <a:pt x="3068" y="2330"/>
                </a:lnTo>
                <a:lnTo>
                  <a:pt x="3068" y="2330"/>
                </a:lnTo>
                <a:cubicBezTo>
                  <a:pt x="3067" y="2330"/>
                  <a:pt x="3066" y="2329"/>
                  <a:pt x="3066" y="2329"/>
                </a:cubicBezTo>
                <a:lnTo>
                  <a:pt x="3066" y="2328"/>
                </a:lnTo>
                <a:close/>
                <a:moveTo>
                  <a:pt x="2729" y="2328"/>
                </a:moveTo>
                <a:cubicBezTo>
                  <a:pt x="2729" y="2331"/>
                  <a:pt x="2729" y="2333"/>
                  <a:pt x="2730" y="2335"/>
                </a:cubicBezTo>
                <a:cubicBezTo>
                  <a:pt x="2733" y="2335"/>
                  <a:pt x="2736" y="2336"/>
                  <a:pt x="2737" y="2334"/>
                </a:cubicBezTo>
                <a:lnTo>
                  <a:pt x="2737" y="2331"/>
                </a:lnTo>
                <a:lnTo>
                  <a:pt x="2737" y="2331"/>
                </a:lnTo>
                <a:cubicBezTo>
                  <a:pt x="2734" y="2329"/>
                  <a:pt x="2733" y="2331"/>
                  <a:pt x="2729" y="2328"/>
                </a:cubicBezTo>
                <a:close/>
                <a:moveTo>
                  <a:pt x="2713" y="2328"/>
                </a:moveTo>
                <a:cubicBezTo>
                  <a:pt x="2712" y="2330"/>
                  <a:pt x="2710" y="2330"/>
                  <a:pt x="2711" y="2333"/>
                </a:cubicBezTo>
                <a:cubicBezTo>
                  <a:pt x="2715" y="2336"/>
                  <a:pt x="2719" y="2333"/>
                  <a:pt x="2725" y="2334"/>
                </a:cubicBezTo>
                <a:lnTo>
                  <a:pt x="2725" y="2329"/>
                </a:lnTo>
                <a:lnTo>
                  <a:pt x="2725" y="2329"/>
                </a:lnTo>
                <a:cubicBezTo>
                  <a:pt x="2719" y="2330"/>
                  <a:pt x="2718" y="2331"/>
                  <a:pt x="2713" y="2328"/>
                </a:cubicBezTo>
                <a:close/>
                <a:moveTo>
                  <a:pt x="1141" y="2328"/>
                </a:moveTo>
                <a:cubicBezTo>
                  <a:pt x="1141" y="2330"/>
                  <a:pt x="1140" y="2330"/>
                  <a:pt x="1140" y="2332"/>
                </a:cubicBezTo>
                <a:cubicBezTo>
                  <a:pt x="1142" y="2332"/>
                  <a:pt x="1142" y="2334"/>
                  <a:pt x="1143" y="2335"/>
                </a:cubicBezTo>
                <a:cubicBezTo>
                  <a:pt x="1144" y="2332"/>
                  <a:pt x="1145" y="2328"/>
                  <a:pt x="1141" y="2328"/>
                </a:cubicBezTo>
                <a:lnTo>
                  <a:pt x="1141" y="2328"/>
                </a:lnTo>
                <a:close/>
                <a:moveTo>
                  <a:pt x="2845" y="2328"/>
                </a:moveTo>
                <a:cubicBezTo>
                  <a:pt x="2843" y="2328"/>
                  <a:pt x="2842" y="2328"/>
                  <a:pt x="2840" y="2328"/>
                </a:cubicBezTo>
                <a:cubicBezTo>
                  <a:pt x="2840" y="2330"/>
                  <a:pt x="2839" y="2333"/>
                  <a:pt x="2836" y="2333"/>
                </a:cubicBezTo>
                <a:cubicBezTo>
                  <a:pt x="2836" y="2333"/>
                  <a:pt x="2835" y="2332"/>
                  <a:pt x="2835" y="2333"/>
                </a:cubicBezTo>
                <a:cubicBezTo>
                  <a:pt x="2837" y="2334"/>
                  <a:pt x="2835" y="2339"/>
                  <a:pt x="2837" y="2340"/>
                </a:cubicBezTo>
                <a:cubicBezTo>
                  <a:pt x="2842" y="2337"/>
                  <a:pt x="2843" y="2330"/>
                  <a:pt x="2848" y="2329"/>
                </a:cubicBezTo>
                <a:lnTo>
                  <a:pt x="2848" y="2329"/>
                </a:lnTo>
                <a:cubicBezTo>
                  <a:pt x="2848" y="2328"/>
                  <a:pt x="2846" y="2328"/>
                  <a:pt x="2845" y="2328"/>
                </a:cubicBezTo>
                <a:close/>
                <a:moveTo>
                  <a:pt x="2952" y="2327"/>
                </a:moveTo>
                <a:cubicBezTo>
                  <a:pt x="2951" y="2327"/>
                  <a:pt x="2951" y="2327"/>
                  <a:pt x="2950" y="2328"/>
                </a:cubicBezTo>
                <a:lnTo>
                  <a:pt x="2951" y="2328"/>
                </a:lnTo>
                <a:cubicBezTo>
                  <a:pt x="2952" y="2330"/>
                  <a:pt x="2954" y="2330"/>
                  <a:pt x="2954" y="2327"/>
                </a:cubicBezTo>
                <a:cubicBezTo>
                  <a:pt x="2954" y="2327"/>
                  <a:pt x="2953" y="2327"/>
                  <a:pt x="2952" y="2327"/>
                </a:cubicBezTo>
                <a:close/>
                <a:moveTo>
                  <a:pt x="2641" y="2327"/>
                </a:moveTo>
                <a:cubicBezTo>
                  <a:pt x="2640" y="2327"/>
                  <a:pt x="2638" y="2327"/>
                  <a:pt x="2637" y="2329"/>
                </a:cubicBezTo>
                <a:cubicBezTo>
                  <a:pt x="2642" y="2331"/>
                  <a:pt x="2638" y="2335"/>
                  <a:pt x="2638" y="2339"/>
                </a:cubicBezTo>
                <a:lnTo>
                  <a:pt x="2638" y="2339"/>
                </a:lnTo>
                <a:cubicBezTo>
                  <a:pt x="2639" y="2340"/>
                  <a:pt x="2641" y="2341"/>
                  <a:pt x="2643" y="2339"/>
                </a:cubicBezTo>
                <a:cubicBezTo>
                  <a:pt x="2643" y="2337"/>
                  <a:pt x="2641" y="2335"/>
                  <a:pt x="2642" y="2332"/>
                </a:cubicBezTo>
                <a:cubicBezTo>
                  <a:pt x="2643" y="2332"/>
                  <a:pt x="2643" y="2330"/>
                  <a:pt x="2645" y="2331"/>
                </a:cubicBezTo>
                <a:cubicBezTo>
                  <a:pt x="2645" y="2333"/>
                  <a:pt x="2645" y="2336"/>
                  <a:pt x="2647" y="2336"/>
                </a:cubicBezTo>
                <a:cubicBezTo>
                  <a:pt x="2645" y="2332"/>
                  <a:pt x="2647" y="2333"/>
                  <a:pt x="2648" y="2329"/>
                </a:cubicBezTo>
                <a:cubicBezTo>
                  <a:pt x="2646" y="2330"/>
                  <a:pt x="2643" y="2327"/>
                  <a:pt x="2641" y="2327"/>
                </a:cubicBezTo>
                <a:close/>
                <a:moveTo>
                  <a:pt x="2601" y="2327"/>
                </a:moveTo>
                <a:cubicBezTo>
                  <a:pt x="2600" y="2327"/>
                  <a:pt x="2599" y="2329"/>
                  <a:pt x="2602" y="2330"/>
                </a:cubicBezTo>
                <a:cubicBezTo>
                  <a:pt x="2602" y="2327"/>
                  <a:pt x="2601" y="2327"/>
                  <a:pt x="2601" y="2327"/>
                </a:cubicBezTo>
                <a:close/>
                <a:moveTo>
                  <a:pt x="2161" y="2327"/>
                </a:moveTo>
                <a:cubicBezTo>
                  <a:pt x="2161" y="2327"/>
                  <a:pt x="2160" y="2327"/>
                  <a:pt x="2160" y="2328"/>
                </a:cubicBezTo>
                <a:cubicBezTo>
                  <a:pt x="2163" y="2329"/>
                  <a:pt x="2159" y="2332"/>
                  <a:pt x="2161" y="2333"/>
                </a:cubicBezTo>
                <a:lnTo>
                  <a:pt x="2162" y="2333"/>
                </a:lnTo>
                <a:lnTo>
                  <a:pt x="2162" y="2333"/>
                </a:lnTo>
                <a:lnTo>
                  <a:pt x="2162" y="2333"/>
                </a:lnTo>
                <a:lnTo>
                  <a:pt x="2162" y="2333"/>
                </a:lnTo>
                <a:lnTo>
                  <a:pt x="2162" y="2332"/>
                </a:lnTo>
                <a:cubicBezTo>
                  <a:pt x="2162" y="2330"/>
                  <a:pt x="2162" y="2327"/>
                  <a:pt x="2161" y="2327"/>
                </a:cubicBezTo>
                <a:close/>
                <a:moveTo>
                  <a:pt x="2836" y="2326"/>
                </a:moveTo>
                <a:cubicBezTo>
                  <a:pt x="2835" y="2326"/>
                  <a:pt x="2835" y="2327"/>
                  <a:pt x="2834" y="2327"/>
                </a:cubicBezTo>
                <a:cubicBezTo>
                  <a:pt x="2834" y="2328"/>
                  <a:pt x="2834" y="2331"/>
                  <a:pt x="2835" y="2331"/>
                </a:cubicBezTo>
                <a:cubicBezTo>
                  <a:pt x="2835" y="2329"/>
                  <a:pt x="2838" y="2330"/>
                  <a:pt x="2837" y="2327"/>
                </a:cubicBezTo>
                <a:lnTo>
                  <a:pt x="2837" y="2326"/>
                </a:lnTo>
                <a:cubicBezTo>
                  <a:pt x="2837" y="2326"/>
                  <a:pt x="2836" y="2326"/>
                  <a:pt x="2836" y="2326"/>
                </a:cubicBezTo>
                <a:close/>
                <a:moveTo>
                  <a:pt x="2204" y="2326"/>
                </a:moveTo>
                <a:cubicBezTo>
                  <a:pt x="2203" y="2326"/>
                  <a:pt x="2202" y="2326"/>
                  <a:pt x="2200" y="2327"/>
                </a:cubicBezTo>
                <a:cubicBezTo>
                  <a:pt x="2201" y="2330"/>
                  <a:pt x="2207" y="2328"/>
                  <a:pt x="2209" y="2333"/>
                </a:cubicBezTo>
                <a:lnTo>
                  <a:pt x="2209" y="2333"/>
                </a:lnTo>
                <a:cubicBezTo>
                  <a:pt x="2208" y="2333"/>
                  <a:pt x="2204" y="2331"/>
                  <a:pt x="2204" y="2334"/>
                </a:cubicBezTo>
                <a:cubicBezTo>
                  <a:pt x="2206" y="2335"/>
                  <a:pt x="2207" y="2337"/>
                  <a:pt x="2210" y="2336"/>
                </a:cubicBezTo>
                <a:cubicBezTo>
                  <a:pt x="2211" y="2333"/>
                  <a:pt x="2213" y="2332"/>
                  <a:pt x="2213" y="2328"/>
                </a:cubicBezTo>
                <a:cubicBezTo>
                  <a:pt x="2209" y="2329"/>
                  <a:pt x="2206" y="2327"/>
                  <a:pt x="2204" y="2326"/>
                </a:cubicBezTo>
                <a:close/>
                <a:moveTo>
                  <a:pt x="2185" y="2326"/>
                </a:moveTo>
                <a:cubicBezTo>
                  <a:pt x="2184" y="2326"/>
                  <a:pt x="2184" y="2326"/>
                  <a:pt x="2183" y="2327"/>
                </a:cubicBezTo>
                <a:lnTo>
                  <a:pt x="2183" y="2330"/>
                </a:lnTo>
                <a:cubicBezTo>
                  <a:pt x="2186" y="2329"/>
                  <a:pt x="2186" y="2332"/>
                  <a:pt x="2187" y="2333"/>
                </a:cubicBezTo>
                <a:cubicBezTo>
                  <a:pt x="2188" y="2330"/>
                  <a:pt x="2193" y="2331"/>
                  <a:pt x="2192" y="2327"/>
                </a:cubicBezTo>
                <a:lnTo>
                  <a:pt x="2192" y="2327"/>
                </a:lnTo>
                <a:cubicBezTo>
                  <a:pt x="2189" y="2328"/>
                  <a:pt x="2187" y="2326"/>
                  <a:pt x="2185" y="2326"/>
                </a:cubicBezTo>
                <a:close/>
                <a:moveTo>
                  <a:pt x="2155" y="2326"/>
                </a:moveTo>
                <a:cubicBezTo>
                  <a:pt x="2154" y="2326"/>
                  <a:pt x="2154" y="2326"/>
                  <a:pt x="2154" y="2326"/>
                </a:cubicBezTo>
                <a:cubicBezTo>
                  <a:pt x="2154" y="2327"/>
                  <a:pt x="2154" y="2329"/>
                  <a:pt x="2155" y="2329"/>
                </a:cubicBezTo>
                <a:cubicBezTo>
                  <a:pt x="2155" y="2328"/>
                  <a:pt x="2155" y="2328"/>
                  <a:pt x="2156" y="2328"/>
                </a:cubicBezTo>
                <a:lnTo>
                  <a:pt x="2156" y="2328"/>
                </a:lnTo>
                <a:cubicBezTo>
                  <a:pt x="2155" y="2327"/>
                  <a:pt x="2155" y="2326"/>
                  <a:pt x="2155" y="2326"/>
                </a:cubicBezTo>
                <a:close/>
                <a:moveTo>
                  <a:pt x="2581" y="2325"/>
                </a:moveTo>
                <a:lnTo>
                  <a:pt x="2582" y="2326"/>
                </a:lnTo>
                <a:cubicBezTo>
                  <a:pt x="2580" y="2331"/>
                  <a:pt x="2587" y="2332"/>
                  <a:pt x="2588" y="2327"/>
                </a:cubicBezTo>
                <a:cubicBezTo>
                  <a:pt x="2585" y="2327"/>
                  <a:pt x="2585" y="2325"/>
                  <a:pt x="2581" y="2325"/>
                </a:cubicBezTo>
                <a:close/>
                <a:moveTo>
                  <a:pt x="3024" y="2325"/>
                </a:moveTo>
                <a:cubicBezTo>
                  <a:pt x="3021" y="2324"/>
                  <a:pt x="3022" y="2328"/>
                  <a:pt x="3020" y="2330"/>
                </a:cubicBezTo>
                <a:cubicBezTo>
                  <a:pt x="3021" y="2330"/>
                  <a:pt x="3021" y="2331"/>
                  <a:pt x="3023" y="2331"/>
                </a:cubicBezTo>
                <a:lnTo>
                  <a:pt x="3023" y="2331"/>
                </a:lnTo>
                <a:cubicBezTo>
                  <a:pt x="3023" y="2328"/>
                  <a:pt x="3025" y="2328"/>
                  <a:pt x="3024" y="2325"/>
                </a:cubicBezTo>
                <a:close/>
                <a:moveTo>
                  <a:pt x="2137" y="2324"/>
                </a:moveTo>
                <a:cubicBezTo>
                  <a:pt x="2137" y="2328"/>
                  <a:pt x="2134" y="2328"/>
                  <a:pt x="2132" y="2329"/>
                </a:cubicBezTo>
                <a:cubicBezTo>
                  <a:pt x="2132" y="2327"/>
                  <a:pt x="2131" y="2326"/>
                  <a:pt x="2130" y="2325"/>
                </a:cubicBezTo>
                <a:cubicBezTo>
                  <a:pt x="2128" y="2330"/>
                  <a:pt x="2133" y="2328"/>
                  <a:pt x="2133" y="2331"/>
                </a:cubicBezTo>
                <a:cubicBezTo>
                  <a:pt x="2137" y="2332"/>
                  <a:pt x="2136" y="2328"/>
                  <a:pt x="2139" y="2329"/>
                </a:cubicBezTo>
                <a:lnTo>
                  <a:pt x="2138" y="2329"/>
                </a:lnTo>
                <a:cubicBezTo>
                  <a:pt x="2135" y="2335"/>
                  <a:pt x="2141" y="2328"/>
                  <a:pt x="2144" y="2332"/>
                </a:cubicBezTo>
                <a:cubicBezTo>
                  <a:pt x="2138" y="2333"/>
                  <a:pt x="2137" y="2333"/>
                  <a:pt x="2133" y="2334"/>
                </a:cubicBezTo>
                <a:cubicBezTo>
                  <a:pt x="2133" y="2338"/>
                  <a:pt x="2136" y="2340"/>
                  <a:pt x="2140" y="2341"/>
                </a:cubicBezTo>
                <a:cubicBezTo>
                  <a:pt x="2140" y="2336"/>
                  <a:pt x="2144" y="2334"/>
                  <a:pt x="2146" y="2331"/>
                </a:cubicBezTo>
                <a:cubicBezTo>
                  <a:pt x="2141" y="2330"/>
                  <a:pt x="2140" y="2326"/>
                  <a:pt x="2137" y="2324"/>
                </a:cubicBezTo>
                <a:close/>
                <a:moveTo>
                  <a:pt x="3094" y="2324"/>
                </a:moveTo>
                <a:cubicBezTo>
                  <a:pt x="3091" y="2324"/>
                  <a:pt x="3093" y="2330"/>
                  <a:pt x="3089" y="2329"/>
                </a:cubicBezTo>
                <a:cubicBezTo>
                  <a:pt x="3089" y="2332"/>
                  <a:pt x="3089" y="2334"/>
                  <a:pt x="3091" y="2336"/>
                </a:cubicBezTo>
                <a:cubicBezTo>
                  <a:pt x="3091" y="2334"/>
                  <a:pt x="3093" y="2335"/>
                  <a:pt x="3094" y="2334"/>
                </a:cubicBezTo>
                <a:lnTo>
                  <a:pt x="3094" y="2334"/>
                </a:lnTo>
                <a:cubicBezTo>
                  <a:pt x="3093" y="2329"/>
                  <a:pt x="3097" y="2327"/>
                  <a:pt x="3095" y="2324"/>
                </a:cubicBezTo>
                <a:cubicBezTo>
                  <a:pt x="3094" y="2324"/>
                  <a:pt x="3094" y="2324"/>
                  <a:pt x="3094" y="2324"/>
                </a:cubicBezTo>
                <a:close/>
                <a:moveTo>
                  <a:pt x="2704" y="2322"/>
                </a:moveTo>
                <a:cubicBezTo>
                  <a:pt x="2702" y="2322"/>
                  <a:pt x="2702" y="2326"/>
                  <a:pt x="2704" y="2326"/>
                </a:cubicBezTo>
                <a:lnTo>
                  <a:pt x="2704" y="2326"/>
                </a:lnTo>
                <a:cubicBezTo>
                  <a:pt x="2704" y="2326"/>
                  <a:pt x="2704" y="2325"/>
                  <a:pt x="2705" y="2325"/>
                </a:cubicBezTo>
                <a:lnTo>
                  <a:pt x="2705" y="2323"/>
                </a:lnTo>
                <a:cubicBezTo>
                  <a:pt x="2705" y="2323"/>
                  <a:pt x="2704" y="2322"/>
                  <a:pt x="2704" y="2322"/>
                </a:cubicBezTo>
                <a:close/>
                <a:moveTo>
                  <a:pt x="2103" y="2322"/>
                </a:moveTo>
                <a:cubicBezTo>
                  <a:pt x="2101" y="2322"/>
                  <a:pt x="2099" y="2324"/>
                  <a:pt x="2098" y="2326"/>
                </a:cubicBezTo>
                <a:cubicBezTo>
                  <a:pt x="2102" y="2326"/>
                  <a:pt x="2099" y="2328"/>
                  <a:pt x="2100" y="2329"/>
                </a:cubicBezTo>
                <a:lnTo>
                  <a:pt x="2101" y="2329"/>
                </a:lnTo>
                <a:lnTo>
                  <a:pt x="2101" y="2330"/>
                </a:lnTo>
                <a:lnTo>
                  <a:pt x="2101" y="2330"/>
                </a:lnTo>
                <a:lnTo>
                  <a:pt x="2101" y="2329"/>
                </a:lnTo>
                <a:lnTo>
                  <a:pt x="2102" y="2328"/>
                </a:lnTo>
                <a:cubicBezTo>
                  <a:pt x="2103" y="2326"/>
                  <a:pt x="2104" y="2326"/>
                  <a:pt x="2105" y="2323"/>
                </a:cubicBezTo>
                <a:cubicBezTo>
                  <a:pt x="2104" y="2323"/>
                  <a:pt x="2103" y="2322"/>
                  <a:pt x="2103" y="2322"/>
                </a:cubicBezTo>
                <a:close/>
                <a:moveTo>
                  <a:pt x="2531" y="2322"/>
                </a:moveTo>
                <a:lnTo>
                  <a:pt x="2531" y="2322"/>
                </a:lnTo>
                <a:cubicBezTo>
                  <a:pt x="2531" y="2324"/>
                  <a:pt x="2531" y="2324"/>
                  <a:pt x="2530" y="2324"/>
                </a:cubicBezTo>
                <a:cubicBezTo>
                  <a:pt x="2532" y="2324"/>
                  <a:pt x="2534" y="2324"/>
                  <a:pt x="2533" y="2322"/>
                </a:cubicBezTo>
                <a:lnTo>
                  <a:pt x="2531" y="2322"/>
                </a:lnTo>
                <a:close/>
                <a:moveTo>
                  <a:pt x="2229" y="2322"/>
                </a:moveTo>
                <a:cubicBezTo>
                  <a:pt x="2227" y="2326"/>
                  <a:pt x="2212" y="2324"/>
                  <a:pt x="2218" y="2329"/>
                </a:cubicBezTo>
                <a:cubicBezTo>
                  <a:pt x="2218" y="2325"/>
                  <a:pt x="2221" y="2328"/>
                  <a:pt x="2222" y="2329"/>
                </a:cubicBezTo>
                <a:cubicBezTo>
                  <a:pt x="2220" y="2330"/>
                  <a:pt x="2221" y="2332"/>
                  <a:pt x="2222" y="2333"/>
                </a:cubicBezTo>
                <a:cubicBezTo>
                  <a:pt x="2219" y="2333"/>
                  <a:pt x="2217" y="2333"/>
                  <a:pt x="2215" y="2333"/>
                </a:cubicBezTo>
                <a:cubicBezTo>
                  <a:pt x="2215" y="2337"/>
                  <a:pt x="2217" y="2338"/>
                  <a:pt x="2218" y="2341"/>
                </a:cubicBezTo>
                <a:cubicBezTo>
                  <a:pt x="2222" y="2341"/>
                  <a:pt x="2226" y="2341"/>
                  <a:pt x="2229" y="2341"/>
                </a:cubicBezTo>
                <a:cubicBezTo>
                  <a:pt x="2230" y="2344"/>
                  <a:pt x="2227" y="2351"/>
                  <a:pt x="2231" y="2350"/>
                </a:cubicBezTo>
                <a:cubicBezTo>
                  <a:pt x="2231" y="2346"/>
                  <a:pt x="2231" y="2343"/>
                  <a:pt x="2232" y="2339"/>
                </a:cubicBezTo>
                <a:cubicBezTo>
                  <a:pt x="2230" y="2335"/>
                  <a:pt x="2227" y="2341"/>
                  <a:pt x="2226" y="2339"/>
                </a:cubicBezTo>
                <a:cubicBezTo>
                  <a:pt x="2226" y="2327"/>
                  <a:pt x="2242" y="2334"/>
                  <a:pt x="2243" y="2339"/>
                </a:cubicBezTo>
                <a:cubicBezTo>
                  <a:pt x="2243" y="2333"/>
                  <a:pt x="2247" y="2327"/>
                  <a:pt x="2242" y="2324"/>
                </a:cubicBezTo>
                <a:cubicBezTo>
                  <a:pt x="2241" y="2326"/>
                  <a:pt x="2236" y="2323"/>
                  <a:pt x="2232" y="2324"/>
                </a:cubicBezTo>
                <a:cubicBezTo>
                  <a:pt x="2232" y="2326"/>
                  <a:pt x="2233" y="2330"/>
                  <a:pt x="2231" y="2330"/>
                </a:cubicBezTo>
                <a:cubicBezTo>
                  <a:pt x="2227" y="2328"/>
                  <a:pt x="2233" y="2322"/>
                  <a:pt x="2229" y="2322"/>
                </a:cubicBezTo>
                <a:close/>
                <a:moveTo>
                  <a:pt x="2816" y="2321"/>
                </a:moveTo>
                <a:cubicBezTo>
                  <a:pt x="2814" y="2324"/>
                  <a:pt x="2816" y="2328"/>
                  <a:pt x="2816" y="2332"/>
                </a:cubicBezTo>
                <a:cubicBezTo>
                  <a:pt x="2818" y="2331"/>
                  <a:pt x="2818" y="2333"/>
                  <a:pt x="2820" y="2333"/>
                </a:cubicBezTo>
                <a:lnTo>
                  <a:pt x="2820" y="2333"/>
                </a:lnTo>
                <a:cubicBezTo>
                  <a:pt x="2817" y="2329"/>
                  <a:pt x="2822" y="2323"/>
                  <a:pt x="2816" y="2321"/>
                </a:cubicBezTo>
                <a:close/>
                <a:moveTo>
                  <a:pt x="2712" y="2321"/>
                </a:moveTo>
                <a:lnTo>
                  <a:pt x="2712" y="2321"/>
                </a:lnTo>
                <a:lnTo>
                  <a:pt x="2712" y="2321"/>
                </a:lnTo>
                <a:cubicBezTo>
                  <a:pt x="2710" y="2321"/>
                  <a:pt x="2708" y="2323"/>
                  <a:pt x="2708" y="2325"/>
                </a:cubicBezTo>
                <a:cubicBezTo>
                  <a:pt x="2710" y="2328"/>
                  <a:pt x="2712" y="2324"/>
                  <a:pt x="2714" y="2326"/>
                </a:cubicBezTo>
                <a:cubicBezTo>
                  <a:pt x="2715" y="2323"/>
                  <a:pt x="2712" y="2324"/>
                  <a:pt x="2712" y="2322"/>
                </a:cubicBezTo>
                <a:lnTo>
                  <a:pt x="2712" y="2321"/>
                </a:lnTo>
                <a:lnTo>
                  <a:pt x="2712" y="2321"/>
                </a:lnTo>
                <a:lnTo>
                  <a:pt x="2712" y="2321"/>
                </a:lnTo>
                <a:close/>
                <a:moveTo>
                  <a:pt x="3208" y="2320"/>
                </a:moveTo>
                <a:lnTo>
                  <a:pt x="3208" y="2322"/>
                </a:lnTo>
                <a:cubicBezTo>
                  <a:pt x="3208" y="2322"/>
                  <a:pt x="3207" y="2322"/>
                  <a:pt x="3206" y="2322"/>
                </a:cubicBezTo>
                <a:lnTo>
                  <a:pt x="3206" y="2321"/>
                </a:lnTo>
                <a:lnTo>
                  <a:pt x="3208" y="2321"/>
                </a:lnTo>
                <a:lnTo>
                  <a:pt x="3208" y="2320"/>
                </a:lnTo>
                <a:close/>
                <a:moveTo>
                  <a:pt x="2894" y="2320"/>
                </a:moveTo>
                <a:cubicBezTo>
                  <a:pt x="2894" y="2320"/>
                  <a:pt x="2893" y="2320"/>
                  <a:pt x="2892" y="2321"/>
                </a:cubicBezTo>
                <a:cubicBezTo>
                  <a:pt x="2892" y="2322"/>
                  <a:pt x="2893" y="2323"/>
                  <a:pt x="2894" y="2324"/>
                </a:cubicBezTo>
                <a:lnTo>
                  <a:pt x="2894" y="2324"/>
                </a:lnTo>
                <a:cubicBezTo>
                  <a:pt x="2895" y="2322"/>
                  <a:pt x="2895" y="2321"/>
                  <a:pt x="2894" y="2320"/>
                </a:cubicBezTo>
                <a:close/>
                <a:moveTo>
                  <a:pt x="2864" y="2320"/>
                </a:moveTo>
                <a:cubicBezTo>
                  <a:pt x="2863" y="2320"/>
                  <a:pt x="2860" y="2322"/>
                  <a:pt x="2862" y="2323"/>
                </a:cubicBezTo>
                <a:cubicBezTo>
                  <a:pt x="2863" y="2324"/>
                  <a:pt x="2865" y="2322"/>
                  <a:pt x="2865" y="2322"/>
                </a:cubicBezTo>
                <a:lnTo>
                  <a:pt x="2865" y="2322"/>
                </a:lnTo>
                <a:cubicBezTo>
                  <a:pt x="2865" y="2320"/>
                  <a:pt x="2865" y="2320"/>
                  <a:pt x="2864" y="2320"/>
                </a:cubicBezTo>
                <a:close/>
                <a:moveTo>
                  <a:pt x="3014" y="2319"/>
                </a:moveTo>
                <a:cubicBezTo>
                  <a:pt x="3014" y="2320"/>
                  <a:pt x="3013" y="2320"/>
                  <a:pt x="3013" y="2320"/>
                </a:cubicBezTo>
                <a:cubicBezTo>
                  <a:pt x="3016" y="2321"/>
                  <a:pt x="3012" y="2328"/>
                  <a:pt x="3016" y="2328"/>
                </a:cubicBezTo>
                <a:lnTo>
                  <a:pt x="3016" y="2328"/>
                </a:lnTo>
                <a:cubicBezTo>
                  <a:pt x="3017" y="2324"/>
                  <a:pt x="3015" y="2319"/>
                  <a:pt x="3014" y="2319"/>
                </a:cubicBezTo>
                <a:close/>
                <a:moveTo>
                  <a:pt x="1038" y="2319"/>
                </a:moveTo>
                <a:lnTo>
                  <a:pt x="1038" y="2331"/>
                </a:lnTo>
                <a:cubicBezTo>
                  <a:pt x="1042" y="2330"/>
                  <a:pt x="1041" y="2321"/>
                  <a:pt x="1038" y="2319"/>
                </a:cubicBezTo>
                <a:close/>
                <a:moveTo>
                  <a:pt x="1055" y="2319"/>
                </a:moveTo>
                <a:cubicBezTo>
                  <a:pt x="1055" y="2319"/>
                  <a:pt x="1055" y="2319"/>
                  <a:pt x="1054" y="2320"/>
                </a:cubicBezTo>
                <a:cubicBezTo>
                  <a:pt x="1053" y="2323"/>
                  <a:pt x="1050" y="2325"/>
                  <a:pt x="1048" y="2328"/>
                </a:cubicBezTo>
                <a:lnTo>
                  <a:pt x="1046" y="2331"/>
                </a:lnTo>
                <a:lnTo>
                  <a:pt x="1046" y="2331"/>
                </a:lnTo>
                <a:lnTo>
                  <a:pt x="1046" y="2331"/>
                </a:lnTo>
                <a:lnTo>
                  <a:pt x="1046" y="2331"/>
                </a:lnTo>
                <a:lnTo>
                  <a:pt x="1051" y="2332"/>
                </a:lnTo>
                <a:cubicBezTo>
                  <a:pt x="1050" y="2323"/>
                  <a:pt x="1055" y="2326"/>
                  <a:pt x="1058" y="2322"/>
                </a:cubicBezTo>
                <a:cubicBezTo>
                  <a:pt x="1057" y="2321"/>
                  <a:pt x="1057" y="2319"/>
                  <a:pt x="1055" y="2319"/>
                </a:cubicBezTo>
                <a:close/>
                <a:moveTo>
                  <a:pt x="2775" y="2319"/>
                </a:moveTo>
                <a:cubicBezTo>
                  <a:pt x="2774" y="2325"/>
                  <a:pt x="2768" y="2325"/>
                  <a:pt x="2764" y="2328"/>
                </a:cubicBezTo>
                <a:cubicBezTo>
                  <a:pt x="2766" y="2326"/>
                  <a:pt x="2766" y="2323"/>
                  <a:pt x="2762" y="2324"/>
                </a:cubicBezTo>
                <a:cubicBezTo>
                  <a:pt x="2763" y="2327"/>
                  <a:pt x="2763" y="2330"/>
                  <a:pt x="2762" y="2332"/>
                </a:cubicBezTo>
                <a:cubicBezTo>
                  <a:pt x="2767" y="2328"/>
                  <a:pt x="2769" y="2333"/>
                  <a:pt x="2772" y="2336"/>
                </a:cubicBezTo>
                <a:cubicBezTo>
                  <a:pt x="2772" y="2332"/>
                  <a:pt x="2773" y="2329"/>
                  <a:pt x="2776" y="2328"/>
                </a:cubicBezTo>
                <a:cubicBezTo>
                  <a:pt x="2778" y="2330"/>
                  <a:pt x="2779" y="2332"/>
                  <a:pt x="2780" y="2335"/>
                </a:cubicBezTo>
                <a:cubicBezTo>
                  <a:pt x="2784" y="2335"/>
                  <a:pt x="2786" y="2332"/>
                  <a:pt x="2786" y="2328"/>
                </a:cubicBezTo>
                <a:lnTo>
                  <a:pt x="2786" y="2327"/>
                </a:lnTo>
                <a:cubicBezTo>
                  <a:pt x="2783" y="2327"/>
                  <a:pt x="2780" y="2326"/>
                  <a:pt x="2780" y="2321"/>
                </a:cubicBezTo>
                <a:cubicBezTo>
                  <a:pt x="2776" y="2322"/>
                  <a:pt x="2776" y="2320"/>
                  <a:pt x="2775" y="2319"/>
                </a:cubicBezTo>
                <a:close/>
                <a:moveTo>
                  <a:pt x="2832" y="2318"/>
                </a:moveTo>
                <a:cubicBezTo>
                  <a:pt x="2830" y="2318"/>
                  <a:pt x="2830" y="2321"/>
                  <a:pt x="2829" y="2320"/>
                </a:cubicBezTo>
                <a:lnTo>
                  <a:pt x="2827" y="2320"/>
                </a:lnTo>
                <a:lnTo>
                  <a:pt x="2827" y="2320"/>
                </a:lnTo>
                <a:lnTo>
                  <a:pt x="2827" y="2320"/>
                </a:lnTo>
                <a:lnTo>
                  <a:pt x="2827" y="2320"/>
                </a:lnTo>
                <a:lnTo>
                  <a:pt x="2827" y="2322"/>
                </a:lnTo>
                <a:cubicBezTo>
                  <a:pt x="2828" y="2324"/>
                  <a:pt x="2829" y="2326"/>
                  <a:pt x="2831" y="2326"/>
                </a:cubicBezTo>
                <a:cubicBezTo>
                  <a:pt x="2832" y="2323"/>
                  <a:pt x="2831" y="2321"/>
                  <a:pt x="2832" y="2318"/>
                </a:cubicBezTo>
                <a:cubicBezTo>
                  <a:pt x="2832" y="2318"/>
                  <a:pt x="2832" y="2318"/>
                  <a:pt x="2832" y="2318"/>
                </a:cubicBezTo>
                <a:close/>
                <a:moveTo>
                  <a:pt x="1518" y="2318"/>
                </a:moveTo>
                <a:cubicBezTo>
                  <a:pt x="1515" y="2318"/>
                  <a:pt x="1511" y="2320"/>
                  <a:pt x="1512" y="2323"/>
                </a:cubicBezTo>
                <a:cubicBezTo>
                  <a:pt x="1515" y="2323"/>
                  <a:pt x="1517" y="2319"/>
                  <a:pt x="1521" y="2320"/>
                </a:cubicBezTo>
                <a:lnTo>
                  <a:pt x="1523" y="2320"/>
                </a:lnTo>
                <a:lnTo>
                  <a:pt x="1523" y="2320"/>
                </a:lnTo>
                <a:lnTo>
                  <a:pt x="1523" y="2320"/>
                </a:lnTo>
                <a:lnTo>
                  <a:pt x="1523" y="2320"/>
                </a:lnTo>
                <a:lnTo>
                  <a:pt x="1522" y="2319"/>
                </a:lnTo>
                <a:cubicBezTo>
                  <a:pt x="1521" y="2318"/>
                  <a:pt x="1520" y="2318"/>
                  <a:pt x="1518" y="2318"/>
                </a:cubicBezTo>
                <a:close/>
                <a:moveTo>
                  <a:pt x="2760" y="2318"/>
                </a:moveTo>
                <a:cubicBezTo>
                  <a:pt x="2758" y="2318"/>
                  <a:pt x="2758" y="2322"/>
                  <a:pt x="2760" y="2321"/>
                </a:cubicBezTo>
                <a:cubicBezTo>
                  <a:pt x="2760" y="2320"/>
                  <a:pt x="2760" y="2320"/>
                  <a:pt x="2761" y="2320"/>
                </a:cubicBezTo>
                <a:lnTo>
                  <a:pt x="2761" y="2318"/>
                </a:lnTo>
                <a:cubicBezTo>
                  <a:pt x="2760" y="2318"/>
                  <a:pt x="2760" y="2318"/>
                  <a:pt x="2760" y="2318"/>
                </a:cubicBezTo>
                <a:close/>
                <a:moveTo>
                  <a:pt x="1048" y="2317"/>
                </a:moveTo>
                <a:cubicBezTo>
                  <a:pt x="1048" y="2317"/>
                  <a:pt x="1047" y="2317"/>
                  <a:pt x="1046" y="2317"/>
                </a:cubicBezTo>
                <a:lnTo>
                  <a:pt x="1046" y="2323"/>
                </a:lnTo>
                <a:cubicBezTo>
                  <a:pt x="1049" y="2323"/>
                  <a:pt x="1051" y="2321"/>
                  <a:pt x="1053" y="2318"/>
                </a:cubicBezTo>
                <a:cubicBezTo>
                  <a:pt x="1051" y="2319"/>
                  <a:pt x="1050" y="2318"/>
                  <a:pt x="1048" y="2317"/>
                </a:cubicBezTo>
                <a:close/>
                <a:moveTo>
                  <a:pt x="2889" y="2317"/>
                </a:moveTo>
                <a:lnTo>
                  <a:pt x="2889" y="2319"/>
                </a:lnTo>
                <a:cubicBezTo>
                  <a:pt x="2890" y="2319"/>
                  <a:pt x="2890" y="2319"/>
                  <a:pt x="2891" y="2319"/>
                </a:cubicBezTo>
                <a:lnTo>
                  <a:pt x="2891" y="2317"/>
                </a:lnTo>
                <a:lnTo>
                  <a:pt x="2889" y="2317"/>
                </a:lnTo>
                <a:close/>
                <a:moveTo>
                  <a:pt x="2447" y="2317"/>
                </a:moveTo>
                <a:lnTo>
                  <a:pt x="2445" y="2317"/>
                </a:lnTo>
                <a:lnTo>
                  <a:pt x="2445" y="2319"/>
                </a:lnTo>
                <a:cubicBezTo>
                  <a:pt x="2446" y="2319"/>
                  <a:pt x="2446" y="2319"/>
                  <a:pt x="2447" y="2319"/>
                </a:cubicBezTo>
                <a:lnTo>
                  <a:pt x="2447" y="2317"/>
                </a:lnTo>
                <a:close/>
                <a:moveTo>
                  <a:pt x="2843" y="2316"/>
                </a:moveTo>
                <a:cubicBezTo>
                  <a:pt x="2840" y="2316"/>
                  <a:pt x="2837" y="2318"/>
                  <a:pt x="2836" y="2321"/>
                </a:cubicBezTo>
                <a:lnTo>
                  <a:pt x="2835" y="2324"/>
                </a:lnTo>
                <a:lnTo>
                  <a:pt x="2835" y="2324"/>
                </a:lnTo>
                <a:lnTo>
                  <a:pt x="2835" y="2325"/>
                </a:lnTo>
                <a:lnTo>
                  <a:pt x="2835" y="2324"/>
                </a:lnTo>
                <a:lnTo>
                  <a:pt x="2839" y="2325"/>
                </a:lnTo>
                <a:cubicBezTo>
                  <a:pt x="2843" y="2325"/>
                  <a:pt x="2847" y="2324"/>
                  <a:pt x="2848" y="2318"/>
                </a:cubicBezTo>
                <a:cubicBezTo>
                  <a:pt x="2847" y="2317"/>
                  <a:pt x="2845" y="2316"/>
                  <a:pt x="2843" y="2316"/>
                </a:cubicBezTo>
                <a:close/>
                <a:moveTo>
                  <a:pt x="2852" y="2316"/>
                </a:moveTo>
                <a:lnTo>
                  <a:pt x="2852" y="2318"/>
                </a:lnTo>
                <a:lnTo>
                  <a:pt x="2854" y="2318"/>
                </a:lnTo>
                <a:lnTo>
                  <a:pt x="2854" y="2316"/>
                </a:lnTo>
                <a:lnTo>
                  <a:pt x="2852" y="2316"/>
                </a:lnTo>
                <a:close/>
                <a:moveTo>
                  <a:pt x="2703" y="2316"/>
                </a:moveTo>
                <a:lnTo>
                  <a:pt x="2703" y="2317"/>
                </a:lnTo>
                <a:cubicBezTo>
                  <a:pt x="2699" y="2316"/>
                  <a:pt x="2700" y="2320"/>
                  <a:pt x="2702" y="2321"/>
                </a:cubicBezTo>
                <a:cubicBezTo>
                  <a:pt x="2702" y="2319"/>
                  <a:pt x="2703" y="2318"/>
                  <a:pt x="2703" y="2316"/>
                </a:cubicBezTo>
                <a:close/>
                <a:moveTo>
                  <a:pt x="3345" y="2316"/>
                </a:moveTo>
                <a:lnTo>
                  <a:pt x="3345" y="2316"/>
                </a:lnTo>
                <a:lnTo>
                  <a:pt x="3345" y="2316"/>
                </a:lnTo>
                <a:lnTo>
                  <a:pt x="3345" y="2316"/>
                </a:lnTo>
                <a:close/>
                <a:moveTo>
                  <a:pt x="2868" y="2315"/>
                </a:moveTo>
                <a:lnTo>
                  <a:pt x="2868" y="2315"/>
                </a:lnTo>
                <a:cubicBezTo>
                  <a:pt x="2866" y="2318"/>
                  <a:pt x="2871" y="2319"/>
                  <a:pt x="2871" y="2316"/>
                </a:cubicBezTo>
                <a:cubicBezTo>
                  <a:pt x="2870" y="2316"/>
                  <a:pt x="2871" y="2315"/>
                  <a:pt x="2870" y="2315"/>
                </a:cubicBezTo>
                <a:cubicBezTo>
                  <a:pt x="2869" y="2315"/>
                  <a:pt x="2869" y="2315"/>
                  <a:pt x="2868" y="2315"/>
                </a:cubicBezTo>
                <a:close/>
                <a:moveTo>
                  <a:pt x="2883" y="2315"/>
                </a:moveTo>
                <a:cubicBezTo>
                  <a:pt x="2881" y="2315"/>
                  <a:pt x="2880" y="2315"/>
                  <a:pt x="2880" y="2317"/>
                </a:cubicBezTo>
                <a:cubicBezTo>
                  <a:pt x="2883" y="2317"/>
                  <a:pt x="2878" y="2320"/>
                  <a:pt x="2881" y="2320"/>
                </a:cubicBezTo>
                <a:cubicBezTo>
                  <a:pt x="2881" y="2319"/>
                  <a:pt x="2882" y="2319"/>
                  <a:pt x="2884" y="2319"/>
                </a:cubicBezTo>
                <a:cubicBezTo>
                  <a:pt x="2884" y="2318"/>
                  <a:pt x="2884" y="2317"/>
                  <a:pt x="2885" y="2316"/>
                </a:cubicBezTo>
                <a:lnTo>
                  <a:pt x="2885" y="2316"/>
                </a:lnTo>
                <a:cubicBezTo>
                  <a:pt x="2885" y="2315"/>
                  <a:pt x="2884" y="2315"/>
                  <a:pt x="2884" y="2315"/>
                </a:cubicBezTo>
                <a:cubicBezTo>
                  <a:pt x="2884" y="2315"/>
                  <a:pt x="2883" y="2315"/>
                  <a:pt x="2883" y="2315"/>
                </a:cubicBezTo>
                <a:close/>
                <a:moveTo>
                  <a:pt x="1507" y="2315"/>
                </a:moveTo>
                <a:lnTo>
                  <a:pt x="1507" y="2318"/>
                </a:lnTo>
                <a:lnTo>
                  <a:pt x="1509" y="2318"/>
                </a:lnTo>
                <a:cubicBezTo>
                  <a:pt x="1510" y="2318"/>
                  <a:pt x="1510" y="2318"/>
                  <a:pt x="1510" y="2317"/>
                </a:cubicBezTo>
                <a:cubicBezTo>
                  <a:pt x="1509" y="2316"/>
                  <a:pt x="1510" y="2316"/>
                  <a:pt x="1510" y="2315"/>
                </a:cubicBezTo>
                <a:lnTo>
                  <a:pt x="1507" y="2315"/>
                </a:lnTo>
                <a:close/>
                <a:moveTo>
                  <a:pt x="1119" y="2315"/>
                </a:moveTo>
                <a:cubicBezTo>
                  <a:pt x="1119" y="2316"/>
                  <a:pt x="1119" y="2318"/>
                  <a:pt x="1120" y="2318"/>
                </a:cubicBezTo>
                <a:cubicBezTo>
                  <a:pt x="1120" y="2316"/>
                  <a:pt x="1123" y="2317"/>
                  <a:pt x="1122" y="2315"/>
                </a:cubicBezTo>
                <a:lnTo>
                  <a:pt x="1119" y="2315"/>
                </a:lnTo>
                <a:lnTo>
                  <a:pt x="1119" y="2315"/>
                </a:lnTo>
                <a:close/>
                <a:moveTo>
                  <a:pt x="3100" y="2314"/>
                </a:moveTo>
                <a:cubicBezTo>
                  <a:pt x="3098" y="2314"/>
                  <a:pt x="3099" y="2319"/>
                  <a:pt x="3101" y="2318"/>
                </a:cubicBezTo>
                <a:lnTo>
                  <a:pt x="3101" y="2315"/>
                </a:lnTo>
                <a:cubicBezTo>
                  <a:pt x="3101" y="2314"/>
                  <a:pt x="3100" y="2314"/>
                  <a:pt x="3100" y="2314"/>
                </a:cubicBezTo>
                <a:close/>
                <a:moveTo>
                  <a:pt x="3035" y="2314"/>
                </a:moveTo>
                <a:cubicBezTo>
                  <a:pt x="3036" y="2314"/>
                  <a:pt x="3037" y="2314"/>
                  <a:pt x="3038" y="2315"/>
                </a:cubicBezTo>
                <a:lnTo>
                  <a:pt x="3038" y="2316"/>
                </a:lnTo>
                <a:lnTo>
                  <a:pt x="3037" y="2316"/>
                </a:lnTo>
                <a:cubicBezTo>
                  <a:pt x="3036" y="2316"/>
                  <a:pt x="3036" y="2316"/>
                  <a:pt x="3035" y="2315"/>
                </a:cubicBezTo>
                <a:lnTo>
                  <a:pt x="3034" y="2314"/>
                </a:lnTo>
                <a:lnTo>
                  <a:pt x="3035" y="2314"/>
                </a:lnTo>
                <a:close/>
                <a:moveTo>
                  <a:pt x="1491" y="2314"/>
                </a:moveTo>
                <a:cubicBezTo>
                  <a:pt x="1490" y="2313"/>
                  <a:pt x="1490" y="2314"/>
                  <a:pt x="1490" y="2315"/>
                </a:cubicBezTo>
                <a:lnTo>
                  <a:pt x="1490" y="2315"/>
                </a:lnTo>
                <a:cubicBezTo>
                  <a:pt x="1490" y="2316"/>
                  <a:pt x="1489" y="2322"/>
                  <a:pt x="1491" y="2319"/>
                </a:cubicBezTo>
                <a:cubicBezTo>
                  <a:pt x="1491" y="2318"/>
                  <a:pt x="1491" y="2314"/>
                  <a:pt x="1491" y="2314"/>
                </a:cubicBezTo>
                <a:close/>
                <a:moveTo>
                  <a:pt x="2603" y="2313"/>
                </a:moveTo>
                <a:cubicBezTo>
                  <a:pt x="2602" y="2313"/>
                  <a:pt x="2601" y="2314"/>
                  <a:pt x="2603" y="2316"/>
                </a:cubicBezTo>
                <a:cubicBezTo>
                  <a:pt x="2605" y="2314"/>
                  <a:pt x="2604" y="2313"/>
                  <a:pt x="2603" y="2313"/>
                </a:cubicBezTo>
                <a:close/>
                <a:moveTo>
                  <a:pt x="1139" y="2313"/>
                </a:moveTo>
                <a:cubicBezTo>
                  <a:pt x="1138" y="2313"/>
                  <a:pt x="1137" y="2313"/>
                  <a:pt x="1137" y="2315"/>
                </a:cubicBezTo>
                <a:cubicBezTo>
                  <a:pt x="1139" y="2315"/>
                  <a:pt x="1141" y="2315"/>
                  <a:pt x="1141" y="2314"/>
                </a:cubicBezTo>
                <a:lnTo>
                  <a:pt x="1141" y="2314"/>
                </a:lnTo>
                <a:cubicBezTo>
                  <a:pt x="1140" y="2313"/>
                  <a:pt x="1139" y="2313"/>
                  <a:pt x="1139" y="2313"/>
                </a:cubicBezTo>
                <a:close/>
                <a:moveTo>
                  <a:pt x="2853" y="2312"/>
                </a:moveTo>
                <a:cubicBezTo>
                  <a:pt x="2852" y="2312"/>
                  <a:pt x="2851" y="2313"/>
                  <a:pt x="2853" y="2314"/>
                </a:cubicBezTo>
                <a:cubicBezTo>
                  <a:pt x="2854" y="2313"/>
                  <a:pt x="2853" y="2312"/>
                  <a:pt x="2853" y="2312"/>
                </a:cubicBezTo>
                <a:close/>
                <a:moveTo>
                  <a:pt x="3071" y="2312"/>
                </a:moveTo>
                <a:lnTo>
                  <a:pt x="3071" y="2312"/>
                </a:lnTo>
                <a:lnTo>
                  <a:pt x="3071" y="2314"/>
                </a:lnTo>
                <a:cubicBezTo>
                  <a:pt x="3071" y="2315"/>
                  <a:pt x="3071" y="2317"/>
                  <a:pt x="3073" y="2317"/>
                </a:cubicBezTo>
                <a:cubicBezTo>
                  <a:pt x="3074" y="2316"/>
                  <a:pt x="3074" y="2313"/>
                  <a:pt x="3072" y="2312"/>
                </a:cubicBezTo>
                <a:lnTo>
                  <a:pt x="3071" y="2312"/>
                </a:lnTo>
                <a:lnTo>
                  <a:pt x="3071" y="2312"/>
                </a:lnTo>
                <a:lnTo>
                  <a:pt x="3071" y="2312"/>
                </a:lnTo>
                <a:close/>
                <a:moveTo>
                  <a:pt x="2918" y="2310"/>
                </a:moveTo>
                <a:cubicBezTo>
                  <a:pt x="2916" y="2310"/>
                  <a:pt x="2914" y="2312"/>
                  <a:pt x="2915" y="2313"/>
                </a:cubicBezTo>
                <a:cubicBezTo>
                  <a:pt x="2916" y="2314"/>
                  <a:pt x="2918" y="2313"/>
                  <a:pt x="2918" y="2312"/>
                </a:cubicBezTo>
                <a:lnTo>
                  <a:pt x="2919" y="2312"/>
                </a:lnTo>
                <a:cubicBezTo>
                  <a:pt x="2919" y="2311"/>
                  <a:pt x="2919" y="2310"/>
                  <a:pt x="2918" y="2310"/>
                </a:cubicBezTo>
                <a:close/>
                <a:moveTo>
                  <a:pt x="3136" y="2310"/>
                </a:moveTo>
                <a:cubicBezTo>
                  <a:pt x="3136" y="2312"/>
                  <a:pt x="3136" y="2313"/>
                  <a:pt x="3138" y="2314"/>
                </a:cubicBezTo>
                <a:cubicBezTo>
                  <a:pt x="3138" y="2313"/>
                  <a:pt x="3139" y="2312"/>
                  <a:pt x="3140" y="2310"/>
                </a:cubicBezTo>
                <a:lnTo>
                  <a:pt x="3140" y="2310"/>
                </a:lnTo>
                <a:cubicBezTo>
                  <a:pt x="3139" y="2310"/>
                  <a:pt x="3137" y="2310"/>
                  <a:pt x="3136" y="2310"/>
                </a:cubicBezTo>
                <a:close/>
                <a:moveTo>
                  <a:pt x="2860" y="2309"/>
                </a:moveTo>
                <a:cubicBezTo>
                  <a:pt x="2859" y="2309"/>
                  <a:pt x="2859" y="2309"/>
                  <a:pt x="2858" y="2309"/>
                </a:cubicBezTo>
                <a:lnTo>
                  <a:pt x="2858" y="2310"/>
                </a:lnTo>
                <a:cubicBezTo>
                  <a:pt x="2858" y="2311"/>
                  <a:pt x="2859" y="2312"/>
                  <a:pt x="2860" y="2312"/>
                </a:cubicBezTo>
                <a:cubicBezTo>
                  <a:pt x="2861" y="2311"/>
                  <a:pt x="2861" y="2310"/>
                  <a:pt x="2860" y="2309"/>
                </a:cubicBezTo>
                <a:close/>
                <a:moveTo>
                  <a:pt x="1498" y="2309"/>
                </a:moveTo>
                <a:cubicBezTo>
                  <a:pt x="1498" y="2309"/>
                  <a:pt x="1497" y="2309"/>
                  <a:pt x="1497" y="2309"/>
                </a:cubicBezTo>
                <a:cubicBezTo>
                  <a:pt x="1497" y="2311"/>
                  <a:pt x="1497" y="2314"/>
                  <a:pt x="1499" y="2315"/>
                </a:cubicBezTo>
                <a:cubicBezTo>
                  <a:pt x="1498" y="2313"/>
                  <a:pt x="1500" y="2309"/>
                  <a:pt x="1498" y="2309"/>
                </a:cubicBezTo>
                <a:close/>
                <a:moveTo>
                  <a:pt x="3153" y="2309"/>
                </a:moveTo>
                <a:cubicBezTo>
                  <a:pt x="3150" y="2309"/>
                  <a:pt x="3147" y="2312"/>
                  <a:pt x="3147" y="2316"/>
                </a:cubicBezTo>
                <a:cubicBezTo>
                  <a:pt x="3151" y="2315"/>
                  <a:pt x="3151" y="2317"/>
                  <a:pt x="3154" y="2317"/>
                </a:cubicBezTo>
                <a:cubicBezTo>
                  <a:pt x="3154" y="2314"/>
                  <a:pt x="3155" y="2313"/>
                  <a:pt x="3157" y="2315"/>
                </a:cubicBezTo>
                <a:lnTo>
                  <a:pt x="3157" y="2315"/>
                </a:lnTo>
                <a:cubicBezTo>
                  <a:pt x="3158" y="2310"/>
                  <a:pt x="3155" y="2308"/>
                  <a:pt x="3153" y="2309"/>
                </a:cubicBezTo>
                <a:close/>
                <a:moveTo>
                  <a:pt x="2864" y="2309"/>
                </a:moveTo>
                <a:lnTo>
                  <a:pt x="2864" y="2309"/>
                </a:lnTo>
                <a:lnTo>
                  <a:pt x="2864" y="2309"/>
                </a:lnTo>
                <a:lnTo>
                  <a:pt x="2864" y="2312"/>
                </a:lnTo>
                <a:cubicBezTo>
                  <a:pt x="2864" y="2313"/>
                  <a:pt x="2865" y="2313"/>
                  <a:pt x="2866" y="2313"/>
                </a:cubicBezTo>
                <a:cubicBezTo>
                  <a:pt x="2867" y="2312"/>
                  <a:pt x="2867" y="2311"/>
                  <a:pt x="2865" y="2310"/>
                </a:cubicBezTo>
                <a:lnTo>
                  <a:pt x="2864" y="2309"/>
                </a:lnTo>
                <a:lnTo>
                  <a:pt x="2864" y="2309"/>
                </a:lnTo>
                <a:close/>
                <a:moveTo>
                  <a:pt x="2904" y="2308"/>
                </a:moveTo>
                <a:cubicBezTo>
                  <a:pt x="2904" y="2308"/>
                  <a:pt x="2904" y="2309"/>
                  <a:pt x="2904" y="2310"/>
                </a:cubicBezTo>
                <a:cubicBezTo>
                  <a:pt x="2905" y="2310"/>
                  <a:pt x="2905" y="2312"/>
                  <a:pt x="2905" y="2312"/>
                </a:cubicBezTo>
                <a:lnTo>
                  <a:pt x="2905" y="2313"/>
                </a:lnTo>
                <a:lnTo>
                  <a:pt x="2905" y="2313"/>
                </a:lnTo>
                <a:lnTo>
                  <a:pt x="2906" y="2313"/>
                </a:lnTo>
                <a:lnTo>
                  <a:pt x="2905" y="2313"/>
                </a:lnTo>
                <a:lnTo>
                  <a:pt x="2906" y="2311"/>
                </a:lnTo>
                <a:cubicBezTo>
                  <a:pt x="2905" y="2310"/>
                  <a:pt x="2905" y="2308"/>
                  <a:pt x="2904" y="2308"/>
                </a:cubicBezTo>
                <a:close/>
                <a:moveTo>
                  <a:pt x="2638" y="2308"/>
                </a:moveTo>
                <a:cubicBezTo>
                  <a:pt x="2636" y="2309"/>
                  <a:pt x="2637" y="2312"/>
                  <a:pt x="2642" y="2309"/>
                </a:cubicBezTo>
                <a:cubicBezTo>
                  <a:pt x="2640" y="2308"/>
                  <a:pt x="2639" y="2308"/>
                  <a:pt x="2638" y="2308"/>
                </a:cubicBezTo>
                <a:close/>
                <a:moveTo>
                  <a:pt x="1516" y="2308"/>
                </a:moveTo>
                <a:cubicBezTo>
                  <a:pt x="1514" y="2308"/>
                  <a:pt x="1513" y="2309"/>
                  <a:pt x="1513" y="2312"/>
                </a:cubicBezTo>
                <a:cubicBezTo>
                  <a:pt x="1516" y="2312"/>
                  <a:pt x="1515" y="2309"/>
                  <a:pt x="1516" y="2308"/>
                </a:cubicBezTo>
                <a:close/>
                <a:moveTo>
                  <a:pt x="2630" y="2308"/>
                </a:moveTo>
                <a:cubicBezTo>
                  <a:pt x="2629" y="2308"/>
                  <a:pt x="2629" y="2309"/>
                  <a:pt x="2628" y="2310"/>
                </a:cubicBezTo>
                <a:lnTo>
                  <a:pt x="2628" y="2310"/>
                </a:lnTo>
                <a:cubicBezTo>
                  <a:pt x="2630" y="2310"/>
                  <a:pt x="2632" y="2311"/>
                  <a:pt x="2633" y="2309"/>
                </a:cubicBezTo>
                <a:cubicBezTo>
                  <a:pt x="2632" y="2308"/>
                  <a:pt x="2631" y="2308"/>
                  <a:pt x="2630" y="2308"/>
                </a:cubicBezTo>
                <a:close/>
                <a:moveTo>
                  <a:pt x="2655" y="2307"/>
                </a:moveTo>
                <a:lnTo>
                  <a:pt x="2655" y="2308"/>
                </a:lnTo>
                <a:lnTo>
                  <a:pt x="2653" y="2308"/>
                </a:lnTo>
                <a:cubicBezTo>
                  <a:pt x="2652" y="2308"/>
                  <a:pt x="2652" y="2309"/>
                  <a:pt x="2652" y="2309"/>
                </a:cubicBezTo>
                <a:cubicBezTo>
                  <a:pt x="2653" y="2309"/>
                  <a:pt x="2654" y="2310"/>
                  <a:pt x="2655" y="2309"/>
                </a:cubicBezTo>
                <a:lnTo>
                  <a:pt x="2655" y="2308"/>
                </a:lnTo>
                <a:lnTo>
                  <a:pt x="2655" y="2308"/>
                </a:lnTo>
                <a:lnTo>
                  <a:pt x="2655" y="2307"/>
                </a:lnTo>
                <a:close/>
                <a:moveTo>
                  <a:pt x="3103" y="2307"/>
                </a:moveTo>
                <a:cubicBezTo>
                  <a:pt x="3103" y="2307"/>
                  <a:pt x="3103" y="2308"/>
                  <a:pt x="3102" y="2308"/>
                </a:cubicBezTo>
                <a:cubicBezTo>
                  <a:pt x="3104" y="2308"/>
                  <a:pt x="3105" y="2310"/>
                  <a:pt x="3105" y="2308"/>
                </a:cubicBezTo>
                <a:lnTo>
                  <a:pt x="3106" y="2308"/>
                </a:lnTo>
                <a:cubicBezTo>
                  <a:pt x="3105" y="2308"/>
                  <a:pt x="3104" y="2307"/>
                  <a:pt x="3103" y="2307"/>
                </a:cubicBezTo>
                <a:close/>
                <a:moveTo>
                  <a:pt x="3242" y="2307"/>
                </a:moveTo>
                <a:lnTo>
                  <a:pt x="3242" y="2307"/>
                </a:lnTo>
                <a:cubicBezTo>
                  <a:pt x="3242" y="2308"/>
                  <a:pt x="3242" y="2309"/>
                  <a:pt x="3242" y="2310"/>
                </a:cubicBezTo>
                <a:cubicBezTo>
                  <a:pt x="3241" y="2310"/>
                  <a:pt x="3239" y="2310"/>
                  <a:pt x="3237" y="2310"/>
                </a:cubicBezTo>
                <a:cubicBezTo>
                  <a:pt x="3239" y="2309"/>
                  <a:pt x="3240" y="2309"/>
                  <a:pt x="3241" y="2307"/>
                </a:cubicBezTo>
                <a:lnTo>
                  <a:pt x="3242" y="2307"/>
                </a:lnTo>
                <a:close/>
                <a:moveTo>
                  <a:pt x="2783" y="2307"/>
                </a:moveTo>
                <a:cubicBezTo>
                  <a:pt x="2783" y="2307"/>
                  <a:pt x="2782" y="2309"/>
                  <a:pt x="2782" y="2310"/>
                </a:cubicBezTo>
                <a:cubicBezTo>
                  <a:pt x="2783" y="2308"/>
                  <a:pt x="2783" y="2307"/>
                  <a:pt x="2783" y="2307"/>
                </a:cubicBezTo>
                <a:close/>
                <a:moveTo>
                  <a:pt x="2921" y="2307"/>
                </a:moveTo>
                <a:lnTo>
                  <a:pt x="2922" y="2307"/>
                </a:lnTo>
                <a:lnTo>
                  <a:pt x="2922" y="2309"/>
                </a:lnTo>
                <a:cubicBezTo>
                  <a:pt x="2922" y="2310"/>
                  <a:pt x="2923" y="2310"/>
                  <a:pt x="2924" y="2310"/>
                </a:cubicBezTo>
                <a:cubicBezTo>
                  <a:pt x="2925" y="2308"/>
                  <a:pt x="2924" y="2307"/>
                  <a:pt x="2923" y="2307"/>
                </a:cubicBezTo>
                <a:lnTo>
                  <a:pt x="2922" y="2307"/>
                </a:lnTo>
                <a:lnTo>
                  <a:pt x="2922" y="2307"/>
                </a:lnTo>
                <a:lnTo>
                  <a:pt x="2921" y="2307"/>
                </a:lnTo>
                <a:close/>
                <a:moveTo>
                  <a:pt x="3004" y="2307"/>
                </a:moveTo>
                <a:lnTo>
                  <a:pt x="3004" y="2307"/>
                </a:lnTo>
                <a:lnTo>
                  <a:pt x="3004" y="2308"/>
                </a:lnTo>
                <a:cubicBezTo>
                  <a:pt x="3003" y="2309"/>
                  <a:pt x="3002" y="2310"/>
                  <a:pt x="3002" y="2312"/>
                </a:cubicBezTo>
                <a:cubicBezTo>
                  <a:pt x="3005" y="2313"/>
                  <a:pt x="3006" y="2309"/>
                  <a:pt x="3005" y="2307"/>
                </a:cubicBezTo>
                <a:lnTo>
                  <a:pt x="3004" y="2307"/>
                </a:lnTo>
                <a:lnTo>
                  <a:pt x="3005" y="2307"/>
                </a:lnTo>
                <a:lnTo>
                  <a:pt x="3004" y="2307"/>
                </a:lnTo>
                <a:close/>
                <a:moveTo>
                  <a:pt x="2934" y="2307"/>
                </a:moveTo>
                <a:cubicBezTo>
                  <a:pt x="2933" y="2307"/>
                  <a:pt x="2932" y="2307"/>
                  <a:pt x="2932" y="2307"/>
                </a:cubicBezTo>
                <a:lnTo>
                  <a:pt x="2932" y="2307"/>
                </a:lnTo>
                <a:cubicBezTo>
                  <a:pt x="2933" y="2312"/>
                  <a:pt x="2937" y="2313"/>
                  <a:pt x="2937" y="2318"/>
                </a:cubicBezTo>
                <a:cubicBezTo>
                  <a:pt x="2939" y="2318"/>
                  <a:pt x="2941" y="2319"/>
                  <a:pt x="2941" y="2317"/>
                </a:cubicBezTo>
                <a:cubicBezTo>
                  <a:pt x="2939" y="2316"/>
                  <a:pt x="2938" y="2307"/>
                  <a:pt x="2934" y="2307"/>
                </a:cubicBezTo>
                <a:close/>
                <a:moveTo>
                  <a:pt x="2881" y="2306"/>
                </a:moveTo>
                <a:cubicBezTo>
                  <a:pt x="2882" y="2310"/>
                  <a:pt x="2879" y="2309"/>
                  <a:pt x="2880" y="2313"/>
                </a:cubicBezTo>
                <a:cubicBezTo>
                  <a:pt x="2884" y="2314"/>
                  <a:pt x="2885" y="2312"/>
                  <a:pt x="2885" y="2308"/>
                </a:cubicBezTo>
                <a:lnTo>
                  <a:pt x="2885" y="2308"/>
                </a:lnTo>
                <a:cubicBezTo>
                  <a:pt x="2882" y="2309"/>
                  <a:pt x="2883" y="2306"/>
                  <a:pt x="2881" y="2306"/>
                </a:cubicBezTo>
                <a:close/>
                <a:moveTo>
                  <a:pt x="1109" y="2306"/>
                </a:moveTo>
                <a:cubicBezTo>
                  <a:pt x="1110" y="2309"/>
                  <a:pt x="1110" y="2313"/>
                  <a:pt x="1107" y="2316"/>
                </a:cubicBezTo>
                <a:cubicBezTo>
                  <a:pt x="1108" y="2316"/>
                  <a:pt x="1109" y="2317"/>
                  <a:pt x="1111" y="2318"/>
                </a:cubicBezTo>
                <a:cubicBezTo>
                  <a:pt x="1111" y="2316"/>
                  <a:pt x="1110" y="2311"/>
                  <a:pt x="1113" y="2312"/>
                </a:cubicBezTo>
                <a:cubicBezTo>
                  <a:pt x="1113" y="2310"/>
                  <a:pt x="1111" y="2309"/>
                  <a:pt x="1112" y="2306"/>
                </a:cubicBezTo>
                <a:cubicBezTo>
                  <a:pt x="1111" y="2306"/>
                  <a:pt x="1110" y="2306"/>
                  <a:pt x="1109" y="2306"/>
                </a:cubicBezTo>
                <a:close/>
                <a:moveTo>
                  <a:pt x="2764" y="2306"/>
                </a:moveTo>
                <a:lnTo>
                  <a:pt x="2764" y="2306"/>
                </a:lnTo>
                <a:lnTo>
                  <a:pt x="2763" y="2306"/>
                </a:lnTo>
                <a:cubicBezTo>
                  <a:pt x="2760" y="2307"/>
                  <a:pt x="2760" y="2311"/>
                  <a:pt x="2763" y="2311"/>
                </a:cubicBezTo>
                <a:cubicBezTo>
                  <a:pt x="2763" y="2310"/>
                  <a:pt x="2764" y="2309"/>
                  <a:pt x="2764" y="2309"/>
                </a:cubicBezTo>
                <a:lnTo>
                  <a:pt x="2764" y="2306"/>
                </a:lnTo>
                <a:lnTo>
                  <a:pt x="2764" y="2306"/>
                </a:lnTo>
                <a:lnTo>
                  <a:pt x="2764" y="2306"/>
                </a:lnTo>
                <a:close/>
                <a:moveTo>
                  <a:pt x="2698" y="2306"/>
                </a:moveTo>
                <a:cubicBezTo>
                  <a:pt x="2697" y="2307"/>
                  <a:pt x="2697" y="2308"/>
                  <a:pt x="2699" y="2309"/>
                </a:cubicBezTo>
                <a:cubicBezTo>
                  <a:pt x="2699" y="2307"/>
                  <a:pt x="2700" y="2307"/>
                  <a:pt x="2700" y="2306"/>
                </a:cubicBezTo>
                <a:lnTo>
                  <a:pt x="2698" y="2306"/>
                </a:lnTo>
                <a:close/>
                <a:moveTo>
                  <a:pt x="2372" y="2306"/>
                </a:moveTo>
                <a:lnTo>
                  <a:pt x="2372" y="2306"/>
                </a:lnTo>
                <a:cubicBezTo>
                  <a:pt x="2370" y="2309"/>
                  <a:pt x="2376" y="2309"/>
                  <a:pt x="2376" y="2307"/>
                </a:cubicBezTo>
                <a:cubicBezTo>
                  <a:pt x="2374" y="2307"/>
                  <a:pt x="2374" y="2306"/>
                  <a:pt x="2372" y="2306"/>
                </a:cubicBezTo>
                <a:close/>
                <a:moveTo>
                  <a:pt x="2821" y="2306"/>
                </a:moveTo>
                <a:cubicBezTo>
                  <a:pt x="2821" y="2306"/>
                  <a:pt x="2821" y="2306"/>
                  <a:pt x="2820" y="2306"/>
                </a:cubicBezTo>
                <a:cubicBezTo>
                  <a:pt x="2820" y="2307"/>
                  <a:pt x="2821" y="2309"/>
                  <a:pt x="2822" y="2309"/>
                </a:cubicBezTo>
                <a:cubicBezTo>
                  <a:pt x="2822" y="2308"/>
                  <a:pt x="2823" y="2308"/>
                  <a:pt x="2823" y="2307"/>
                </a:cubicBezTo>
                <a:lnTo>
                  <a:pt x="2824" y="2307"/>
                </a:lnTo>
                <a:cubicBezTo>
                  <a:pt x="2823" y="2306"/>
                  <a:pt x="2822" y="2306"/>
                  <a:pt x="2821" y="2306"/>
                </a:cubicBezTo>
                <a:close/>
                <a:moveTo>
                  <a:pt x="3097" y="2305"/>
                </a:moveTo>
                <a:cubicBezTo>
                  <a:pt x="3098" y="2305"/>
                  <a:pt x="3099" y="2305"/>
                  <a:pt x="3100" y="2305"/>
                </a:cubicBezTo>
                <a:lnTo>
                  <a:pt x="3100" y="2306"/>
                </a:lnTo>
                <a:lnTo>
                  <a:pt x="3099" y="2306"/>
                </a:lnTo>
                <a:cubicBezTo>
                  <a:pt x="3098" y="2307"/>
                  <a:pt x="3097" y="2307"/>
                  <a:pt x="3096" y="2307"/>
                </a:cubicBezTo>
                <a:lnTo>
                  <a:pt x="3096" y="2305"/>
                </a:lnTo>
                <a:lnTo>
                  <a:pt x="3097" y="2305"/>
                </a:lnTo>
                <a:close/>
                <a:moveTo>
                  <a:pt x="2944" y="2305"/>
                </a:moveTo>
                <a:cubicBezTo>
                  <a:pt x="2944" y="2305"/>
                  <a:pt x="2943" y="2305"/>
                  <a:pt x="2943" y="2305"/>
                </a:cubicBezTo>
                <a:cubicBezTo>
                  <a:pt x="2943" y="2312"/>
                  <a:pt x="2943" y="2313"/>
                  <a:pt x="2946" y="2317"/>
                </a:cubicBezTo>
                <a:cubicBezTo>
                  <a:pt x="2944" y="2309"/>
                  <a:pt x="2950" y="2316"/>
                  <a:pt x="2953" y="2313"/>
                </a:cubicBezTo>
                <a:cubicBezTo>
                  <a:pt x="2952" y="2310"/>
                  <a:pt x="2952" y="2308"/>
                  <a:pt x="2950" y="2308"/>
                </a:cubicBezTo>
                <a:cubicBezTo>
                  <a:pt x="2949" y="2312"/>
                  <a:pt x="2947" y="2306"/>
                  <a:pt x="2944" y="2305"/>
                </a:cubicBezTo>
                <a:close/>
                <a:moveTo>
                  <a:pt x="3070" y="2305"/>
                </a:moveTo>
                <a:cubicBezTo>
                  <a:pt x="3070" y="2306"/>
                  <a:pt x="3070" y="2306"/>
                  <a:pt x="3069" y="2306"/>
                </a:cubicBezTo>
                <a:lnTo>
                  <a:pt x="3069" y="2306"/>
                </a:lnTo>
                <a:cubicBezTo>
                  <a:pt x="3069" y="2307"/>
                  <a:pt x="3070" y="2309"/>
                  <a:pt x="3071" y="2308"/>
                </a:cubicBezTo>
                <a:cubicBezTo>
                  <a:pt x="3071" y="2307"/>
                  <a:pt x="3071" y="2305"/>
                  <a:pt x="3070" y="2305"/>
                </a:cubicBezTo>
                <a:close/>
                <a:moveTo>
                  <a:pt x="2958" y="2305"/>
                </a:moveTo>
                <a:cubicBezTo>
                  <a:pt x="2959" y="2310"/>
                  <a:pt x="2957" y="2312"/>
                  <a:pt x="2954" y="2313"/>
                </a:cubicBezTo>
                <a:lnTo>
                  <a:pt x="2963" y="2313"/>
                </a:lnTo>
                <a:cubicBezTo>
                  <a:pt x="2962" y="2316"/>
                  <a:pt x="2960" y="2322"/>
                  <a:pt x="2962" y="2324"/>
                </a:cubicBezTo>
                <a:cubicBezTo>
                  <a:pt x="2962" y="2322"/>
                  <a:pt x="2969" y="2327"/>
                  <a:pt x="2969" y="2322"/>
                </a:cubicBezTo>
                <a:cubicBezTo>
                  <a:pt x="2967" y="2321"/>
                  <a:pt x="2966" y="2320"/>
                  <a:pt x="2965" y="2319"/>
                </a:cubicBezTo>
                <a:cubicBezTo>
                  <a:pt x="2966" y="2315"/>
                  <a:pt x="2971" y="2315"/>
                  <a:pt x="2971" y="2310"/>
                </a:cubicBezTo>
                <a:cubicBezTo>
                  <a:pt x="2968" y="2309"/>
                  <a:pt x="2967" y="2310"/>
                  <a:pt x="2965" y="2307"/>
                </a:cubicBezTo>
                <a:lnTo>
                  <a:pt x="2965" y="2306"/>
                </a:lnTo>
                <a:lnTo>
                  <a:pt x="2965" y="2306"/>
                </a:lnTo>
                <a:lnTo>
                  <a:pt x="2965" y="2306"/>
                </a:lnTo>
                <a:lnTo>
                  <a:pt x="2965" y="2306"/>
                </a:lnTo>
                <a:lnTo>
                  <a:pt x="2964" y="2308"/>
                </a:lnTo>
                <a:cubicBezTo>
                  <a:pt x="2963" y="2308"/>
                  <a:pt x="2963" y="2309"/>
                  <a:pt x="2962" y="2309"/>
                </a:cubicBezTo>
                <a:cubicBezTo>
                  <a:pt x="2961" y="2308"/>
                  <a:pt x="2961" y="2305"/>
                  <a:pt x="2958" y="2305"/>
                </a:cubicBezTo>
                <a:close/>
                <a:moveTo>
                  <a:pt x="2997" y="2304"/>
                </a:moveTo>
                <a:lnTo>
                  <a:pt x="2998" y="2304"/>
                </a:lnTo>
                <a:lnTo>
                  <a:pt x="2997" y="2306"/>
                </a:lnTo>
                <a:cubicBezTo>
                  <a:pt x="2996" y="2309"/>
                  <a:pt x="2997" y="2312"/>
                  <a:pt x="3000" y="2313"/>
                </a:cubicBezTo>
                <a:cubicBezTo>
                  <a:pt x="3000" y="2310"/>
                  <a:pt x="3000" y="2307"/>
                  <a:pt x="2999" y="2305"/>
                </a:cubicBezTo>
                <a:lnTo>
                  <a:pt x="2998" y="2304"/>
                </a:lnTo>
                <a:lnTo>
                  <a:pt x="2998" y="2304"/>
                </a:lnTo>
                <a:lnTo>
                  <a:pt x="2997" y="2304"/>
                </a:lnTo>
                <a:close/>
                <a:moveTo>
                  <a:pt x="3210" y="2304"/>
                </a:moveTo>
                <a:cubicBezTo>
                  <a:pt x="3211" y="2304"/>
                  <a:pt x="3211" y="2304"/>
                  <a:pt x="3211" y="2304"/>
                </a:cubicBezTo>
                <a:lnTo>
                  <a:pt x="3213" y="2305"/>
                </a:lnTo>
                <a:lnTo>
                  <a:pt x="3213" y="2305"/>
                </a:lnTo>
                <a:lnTo>
                  <a:pt x="3213" y="2305"/>
                </a:lnTo>
                <a:lnTo>
                  <a:pt x="3209" y="2305"/>
                </a:lnTo>
                <a:lnTo>
                  <a:pt x="3209" y="2304"/>
                </a:lnTo>
                <a:lnTo>
                  <a:pt x="3209" y="2304"/>
                </a:lnTo>
                <a:lnTo>
                  <a:pt x="3210" y="2304"/>
                </a:lnTo>
                <a:close/>
                <a:moveTo>
                  <a:pt x="3204" y="2304"/>
                </a:moveTo>
                <a:lnTo>
                  <a:pt x="3205" y="2304"/>
                </a:lnTo>
                <a:lnTo>
                  <a:pt x="3205" y="2304"/>
                </a:lnTo>
                <a:cubicBezTo>
                  <a:pt x="3205" y="2305"/>
                  <a:pt x="3205" y="2306"/>
                  <a:pt x="3205" y="2306"/>
                </a:cubicBezTo>
                <a:lnTo>
                  <a:pt x="3204" y="2306"/>
                </a:lnTo>
                <a:lnTo>
                  <a:pt x="3204" y="2305"/>
                </a:lnTo>
                <a:lnTo>
                  <a:pt x="3204" y="2304"/>
                </a:lnTo>
                <a:close/>
                <a:moveTo>
                  <a:pt x="2816" y="2304"/>
                </a:moveTo>
                <a:cubicBezTo>
                  <a:pt x="2817" y="2308"/>
                  <a:pt x="2813" y="2311"/>
                  <a:pt x="2817" y="2312"/>
                </a:cubicBezTo>
                <a:lnTo>
                  <a:pt x="2817" y="2312"/>
                </a:lnTo>
                <a:cubicBezTo>
                  <a:pt x="2817" y="2308"/>
                  <a:pt x="2820" y="2305"/>
                  <a:pt x="2816" y="2304"/>
                </a:cubicBezTo>
                <a:close/>
                <a:moveTo>
                  <a:pt x="1458" y="2304"/>
                </a:moveTo>
                <a:lnTo>
                  <a:pt x="1458" y="2306"/>
                </a:lnTo>
                <a:lnTo>
                  <a:pt x="1460" y="2306"/>
                </a:lnTo>
                <a:lnTo>
                  <a:pt x="1460" y="2304"/>
                </a:lnTo>
                <a:cubicBezTo>
                  <a:pt x="1460" y="2304"/>
                  <a:pt x="1459" y="2304"/>
                  <a:pt x="1458" y="2304"/>
                </a:cubicBezTo>
                <a:close/>
                <a:moveTo>
                  <a:pt x="2686" y="2303"/>
                </a:moveTo>
                <a:cubicBezTo>
                  <a:pt x="2684" y="2305"/>
                  <a:pt x="2680" y="2303"/>
                  <a:pt x="2680" y="2306"/>
                </a:cubicBezTo>
                <a:cubicBezTo>
                  <a:pt x="2680" y="2309"/>
                  <a:pt x="2684" y="2307"/>
                  <a:pt x="2686" y="2308"/>
                </a:cubicBezTo>
                <a:lnTo>
                  <a:pt x="2686" y="2303"/>
                </a:lnTo>
                <a:close/>
                <a:moveTo>
                  <a:pt x="3241" y="2303"/>
                </a:moveTo>
                <a:lnTo>
                  <a:pt x="3243" y="2303"/>
                </a:lnTo>
                <a:lnTo>
                  <a:pt x="3243" y="2305"/>
                </a:lnTo>
                <a:lnTo>
                  <a:pt x="3242" y="2307"/>
                </a:lnTo>
                <a:lnTo>
                  <a:pt x="3241" y="2306"/>
                </a:lnTo>
                <a:cubicBezTo>
                  <a:pt x="3241" y="2306"/>
                  <a:pt x="3240" y="2305"/>
                  <a:pt x="3241" y="2303"/>
                </a:cubicBezTo>
                <a:close/>
                <a:moveTo>
                  <a:pt x="2404" y="2303"/>
                </a:moveTo>
                <a:lnTo>
                  <a:pt x="2404" y="2306"/>
                </a:lnTo>
                <a:lnTo>
                  <a:pt x="2404" y="2306"/>
                </a:lnTo>
                <a:cubicBezTo>
                  <a:pt x="2407" y="2307"/>
                  <a:pt x="2406" y="2304"/>
                  <a:pt x="2407" y="2303"/>
                </a:cubicBezTo>
                <a:cubicBezTo>
                  <a:pt x="2406" y="2303"/>
                  <a:pt x="2405" y="2303"/>
                  <a:pt x="2404" y="2303"/>
                </a:cubicBezTo>
                <a:close/>
                <a:moveTo>
                  <a:pt x="3083" y="2303"/>
                </a:moveTo>
                <a:cubicBezTo>
                  <a:pt x="3080" y="2303"/>
                  <a:pt x="3077" y="2303"/>
                  <a:pt x="3075" y="2304"/>
                </a:cubicBezTo>
                <a:cubicBezTo>
                  <a:pt x="3075" y="2309"/>
                  <a:pt x="3076" y="2313"/>
                  <a:pt x="3079" y="2317"/>
                </a:cubicBezTo>
                <a:cubicBezTo>
                  <a:pt x="3081" y="2314"/>
                  <a:pt x="3080" y="2307"/>
                  <a:pt x="3084" y="2305"/>
                </a:cubicBezTo>
                <a:cubicBezTo>
                  <a:pt x="3089" y="2304"/>
                  <a:pt x="3085" y="2311"/>
                  <a:pt x="3089" y="2310"/>
                </a:cubicBezTo>
                <a:lnTo>
                  <a:pt x="3089" y="2310"/>
                </a:lnTo>
                <a:cubicBezTo>
                  <a:pt x="3092" y="2305"/>
                  <a:pt x="3088" y="2303"/>
                  <a:pt x="3083" y="2303"/>
                </a:cubicBezTo>
                <a:close/>
                <a:moveTo>
                  <a:pt x="3390" y="2302"/>
                </a:moveTo>
                <a:cubicBezTo>
                  <a:pt x="3390" y="2302"/>
                  <a:pt x="3391" y="2302"/>
                  <a:pt x="3391" y="2302"/>
                </a:cubicBezTo>
                <a:lnTo>
                  <a:pt x="3390" y="2302"/>
                </a:lnTo>
                <a:close/>
                <a:moveTo>
                  <a:pt x="3119" y="2302"/>
                </a:moveTo>
                <a:cubicBezTo>
                  <a:pt x="3117" y="2301"/>
                  <a:pt x="3117" y="2305"/>
                  <a:pt x="3119" y="2305"/>
                </a:cubicBezTo>
                <a:cubicBezTo>
                  <a:pt x="3119" y="2305"/>
                  <a:pt x="3119" y="2304"/>
                  <a:pt x="3120" y="2304"/>
                </a:cubicBezTo>
                <a:lnTo>
                  <a:pt x="3120" y="2302"/>
                </a:lnTo>
                <a:lnTo>
                  <a:pt x="3120" y="2302"/>
                </a:lnTo>
                <a:cubicBezTo>
                  <a:pt x="3120" y="2302"/>
                  <a:pt x="3119" y="2302"/>
                  <a:pt x="3119" y="2302"/>
                </a:cubicBezTo>
                <a:close/>
                <a:moveTo>
                  <a:pt x="1542" y="2301"/>
                </a:moveTo>
                <a:cubicBezTo>
                  <a:pt x="1541" y="2301"/>
                  <a:pt x="1539" y="2301"/>
                  <a:pt x="1539" y="2303"/>
                </a:cubicBezTo>
                <a:cubicBezTo>
                  <a:pt x="1541" y="2303"/>
                  <a:pt x="1542" y="2302"/>
                  <a:pt x="1542" y="2301"/>
                </a:cubicBezTo>
                <a:close/>
                <a:moveTo>
                  <a:pt x="3026" y="2301"/>
                </a:moveTo>
                <a:cubicBezTo>
                  <a:pt x="3022" y="2300"/>
                  <a:pt x="3024" y="2306"/>
                  <a:pt x="3020" y="2306"/>
                </a:cubicBezTo>
                <a:cubicBezTo>
                  <a:pt x="3021" y="2303"/>
                  <a:pt x="3020" y="2302"/>
                  <a:pt x="3018" y="2303"/>
                </a:cubicBezTo>
                <a:cubicBezTo>
                  <a:pt x="3017" y="2305"/>
                  <a:pt x="3017" y="2307"/>
                  <a:pt x="3018" y="2308"/>
                </a:cubicBezTo>
                <a:cubicBezTo>
                  <a:pt x="3016" y="2312"/>
                  <a:pt x="3008" y="2309"/>
                  <a:pt x="3009" y="2312"/>
                </a:cubicBezTo>
                <a:lnTo>
                  <a:pt x="3009" y="2312"/>
                </a:lnTo>
                <a:cubicBezTo>
                  <a:pt x="3013" y="2308"/>
                  <a:pt x="3013" y="2317"/>
                  <a:pt x="3018" y="2315"/>
                </a:cubicBezTo>
                <a:cubicBezTo>
                  <a:pt x="3021" y="2313"/>
                  <a:pt x="3017" y="2310"/>
                  <a:pt x="3019" y="2310"/>
                </a:cubicBezTo>
                <a:cubicBezTo>
                  <a:pt x="3023" y="2310"/>
                  <a:pt x="3022" y="2315"/>
                  <a:pt x="3026" y="2314"/>
                </a:cubicBezTo>
                <a:cubicBezTo>
                  <a:pt x="3027" y="2313"/>
                  <a:pt x="3026" y="2312"/>
                  <a:pt x="3027" y="2312"/>
                </a:cubicBezTo>
                <a:cubicBezTo>
                  <a:pt x="3026" y="2308"/>
                  <a:pt x="3025" y="2304"/>
                  <a:pt x="3026" y="2301"/>
                </a:cubicBezTo>
                <a:close/>
                <a:moveTo>
                  <a:pt x="3217" y="2301"/>
                </a:moveTo>
                <a:cubicBezTo>
                  <a:pt x="3217" y="2301"/>
                  <a:pt x="3217" y="2301"/>
                  <a:pt x="3217" y="2301"/>
                </a:cubicBezTo>
                <a:cubicBezTo>
                  <a:pt x="3217" y="2301"/>
                  <a:pt x="3217" y="2302"/>
                  <a:pt x="3216" y="2302"/>
                </a:cubicBezTo>
                <a:lnTo>
                  <a:pt x="3216" y="2304"/>
                </a:lnTo>
                <a:cubicBezTo>
                  <a:pt x="3216" y="2304"/>
                  <a:pt x="3217" y="2304"/>
                  <a:pt x="3217" y="2305"/>
                </a:cubicBezTo>
                <a:lnTo>
                  <a:pt x="3219" y="2305"/>
                </a:lnTo>
                <a:cubicBezTo>
                  <a:pt x="3219" y="2305"/>
                  <a:pt x="3219" y="2304"/>
                  <a:pt x="3220" y="2304"/>
                </a:cubicBezTo>
                <a:lnTo>
                  <a:pt x="3220" y="2302"/>
                </a:lnTo>
                <a:cubicBezTo>
                  <a:pt x="3219" y="2302"/>
                  <a:pt x="3219" y="2302"/>
                  <a:pt x="3219" y="2302"/>
                </a:cubicBezTo>
                <a:lnTo>
                  <a:pt x="3219" y="2301"/>
                </a:lnTo>
                <a:lnTo>
                  <a:pt x="3219" y="2301"/>
                </a:lnTo>
                <a:lnTo>
                  <a:pt x="3219" y="2301"/>
                </a:lnTo>
                <a:lnTo>
                  <a:pt x="3219" y="2301"/>
                </a:lnTo>
                <a:lnTo>
                  <a:pt x="3218" y="2301"/>
                </a:lnTo>
                <a:cubicBezTo>
                  <a:pt x="3218" y="2301"/>
                  <a:pt x="3217" y="2301"/>
                  <a:pt x="3217" y="2301"/>
                </a:cubicBezTo>
                <a:close/>
                <a:moveTo>
                  <a:pt x="3401" y="2301"/>
                </a:moveTo>
                <a:cubicBezTo>
                  <a:pt x="3401" y="2302"/>
                  <a:pt x="3399" y="2302"/>
                  <a:pt x="3400" y="2304"/>
                </a:cubicBezTo>
                <a:cubicBezTo>
                  <a:pt x="3402" y="2306"/>
                  <a:pt x="3402" y="2300"/>
                  <a:pt x="3401" y="2301"/>
                </a:cubicBezTo>
                <a:close/>
                <a:moveTo>
                  <a:pt x="3009" y="2300"/>
                </a:moveTo>
                <a:cubicBezTo>
                  <a:pt x="3008" y="2300"/>
                  <a:pt x="3008" y="2301"/>
                  <a:pt x="3007" y="2302"/>
                </a:cubicBezTo>
                <a:lnTo>
                  <a:pt x="3008" y="2302"/>
                </a:lnTo>
                <a:cubicBezTo>
                  <a:pt x="3009" y="2303"/>
                  <a:pt x="3010" y="2304"/>
                  <a:pt x="3011" y="2305"/>
                </a:cubicBezTo>
                <a:cubicBezTo>
                  <a:pt x="3012" y="2302"/>
                  <a:pt x="3011" y="2300"/>
                  <a:pt x="3009" y="2300"/>
                </a:cubicBezTo>
                <a:close/>
                <a:moveTo>
                  <a:pt x="1500" y="2300"/>
                </a:moveTo>
                <a:cubicBezTo>
                  <a:pt x="1499" y="2300"/>
                  <a:pt x="1497" y="2300"/>
                  <a:pt x="1497" y="2301"/>
                </a:cubicBezTo>
                <a:cubicBezTo>
                  <a:pt x="1497" y="2301"/>
                  <a:pt x="1499" y="2302"/>
                  <a:pt x="1498" y="2302"/>
                </a:cubicBezTo>
                <a:cubicBezTo>
                  <a:pt x="1497" y="2303"/>
                  <a:pt x="1496" y="2302"/>
                  <a:pt x="1496" y="2304"/>
                </a:cubicBezTo>
                <a:lnTo>
                  <a:pt x="1496" y="2304"/>
                </a:lnTo>
                <a:cubicBezTo>
                  <a:pt x="1498" y="2306"/>
                  <a:pt x="1500" y="2304"/>
                  <a:pt x="1500" y="2300"/>
                </a:cubicBezTo>
                <a:close/>
                <a:moveTo>
                  <a:pt x="1361" y="2300"/>
                </a:moveTo>
                <a:cubicBezTo>
                  <a:pt x="1362" y="2304"/>
                  <a:pt x="1360" y="2309"/>
                  <a:pt x="1362" y="2309"/>
                </a:cubicBezTo>
                <a:cubicBezTo>
                  <a:pt x="1362" y="2307"/>
                  <a:pt x="1365" y="2309"/>
                  <a:pt x="1365" y="2307"/>
                </a:cubicBezTo>
                <a:cubicBezTo>
                  <a:pt x="1362" y="2306"/>
                  <a:pt x="1364" y="2301"/>
                  <a:pt x="1362" y="2300"/>
                </a:cubicBezTo>
                <a:lnTo>
                  <a:pt x="1361" y="2300"/>
                </a:lnTo>
                <a:close/>
                <a:moveTo>
                  <a:pt x="3380" y="2300"/>
                </a:moveTo>
                <a:cubicBezTo>
                  <a:pt x="3378" y="2300"/>
                  <a:pt x="3378" y="2304"/>
                  <a:pt x="3379" y="2304"/>
                </a:cubicBezTo>
                <a:cubicBezTo>
                  <a:pt x="3379" y="2303"/>
                  <a:pt x="3379" y="2303"/>
                  <a:pt x="3380" y="2303"/>
                </a:cubicBezTo>
                <a:lnTo>
                  <a:pt x="3380" y="2301"/>
                </a:lnTo>
                <a:cubicBezTo>
                  <a:pt x="3380" y="2300"/>
                  <a:pt x="3380" y="2300"/>
                  <a:pt x="3380" y="2300"/>
                </a:cubicBezTo>
                <a:close/>
                <a:moveTo>
                  <a:pt x="3090" y="2300"/>
                </a:moveTo>
                <a:cubicBezTo>
                  <a:pt x="3091" y="2302"/>
                  <a:pt x="3091" y="2305"/>
                  <a:pt x="3093" y="2305"/>
                </a:cubicBezTo>
                <a:cubicBezTo>
                  <a:pt x="3093" y="2303"/>
                  <a:pt x="3094" y="2302"/>
                  <a:pt x="3094" y="2301"/>
                </a:cubicBezTo>
                <a:lnTo>
                  <a:pt x="3095" y="2301"/>
                </a:lnTo>
                <a:cubicBezTo>
                  <a:pt x="3093" y="2302"/>
                  <a:pt x="3092" y="2301"/>
                  <a:pt x="3090" y="2300"/>
                </a:cubicBezTo>
                <a:close/>
                <a:moveTo>
                  <a:pt x="2961" y="2299"/>
                </a:moveTo>
                <a:lnTo>
                  <a:pt x="2961" y="2299"/>
                </a:lnTo>
                <a:lnTo>
                  <a:pt x="2961" y="2300"/>
                </a:lnTo>
                <a:cubicBezTo>
                  <a:pt x="2961" y="2302"/>
                  <a:pt x="2962" y="2303"/>
                  <a:pt x="2963" y="2302"/>
                </a:cubicBezTo>
                <a:lnTo>
                  <a:pt x="2963" y="2300"/>
                </a:lnTo>
                <a:cubicBezTo>
                  <a:pt x="2962" y="2300"/>
                  <a:pt x="2962" y="2300"/>
                  <a:pt x="2962" y="2299"/>
                </a:cubicBezTo>
                <a:lnTo>
                  <a:pt x="2961" y="2299"/>
                </a:lnTo>
                <a:lnTo>
                  <a:pt x="2961" y="2299"/>
                </a:lnTo>
                <a:lnTo>
                  <a:pt x="2961" y="2299"/>
                </a:lnTo>
                <a:close/>
                <a:moveTo>
                  <a:pt x="3123" y="2299"/>
                </a:moveTo>
                <a:lnTo>
                  <a:pt x="3125" y="2299"/>
                </a:lnTo>
                <a:lnTo>
                  <a:pt x="3125" y="2300"/>
                </a:lnTo>
                <a:lnTo>
                  <a:pt x="3125" y="2300"/>
                </a:lnTo>
                <a:cubicBezTo>
                  <a:pt x="3124" y="2300"/>
                  <a:pt x="3123" y="2300"/>
                  <a:pt x="3123" y="2299"/>
                </a:cubicBezTo>
                <a:lnTo>
                  <a:pt x="3123" y="2299"/>
                </a:lnTo>
                <a:close/>
                <a:moveTo>
                  <a:pt x="1503" y="2298"/>
                </a:moveTo>
                <a:cubicBezTo>
                  <a:pt x="1502" y="2299"/>
                  <a:pt x="1501" y="2299"/>
                  <a:pt x="1501" y="2300"/>
                </a:cubicBezTo>
                <a:cubicBezTo>
                  <a:pt x="1502" y="2300"/>
                  <a:pt x="1504" y="2301"/>
                  <a:pt x="1504" y="2300"/>
                </a:cubicBezTo>
                <a:lnTo>
                  <a:pt x="1505" y="2299"/>
                </a:lnTo>
                <a:lnTo>
                  <a:pt x="1505" y="2299"/>
                </a:lnTo>
                <a:lnTo>
                  <a:pt x="1505" y="2299"/>
                </a:lnTo>
                <a:lnTo>
                  <a:pt x="1505" y="2299"/>
                </a:lnTo>
                <a:lnTo>
                  <a:pt x="1504" y="2299"/>
                </a:lnTo>
                <a:cubicBezTo>
                  <a:pt x="1503" y="2298"/>
                  <a:pt x="1503" y="2298"/>
                  <a:pt x="1503" y="2298"/>
                </a:cubicBezTo>
                <a:close/>
                <a:moveTo>
                  <a:pt x="3019" y="2298"/>
                </a:moveTo>
                <a:cubicBezTo>
                  <a:pt x="3018" y="2298"/>
                  <a:pt x="3017" y="2300"/>
                  <a:pt x="3021" y="2302"/>
                </a:cubicBezTo>
                <a:cubicBezTo>
                  <a:pt x="3020" y="2299"/>
                  <a:pt x="3019" y="2298"/>
                  <a:pt x="3019" y="2298"/>
                </a:cubicBezTo>
                <a:close/>
                <a:moveTo>
                  <a:pt x="3360" y="2298"/>
                </a:moveTo>
                <a:cubicBezTo>
                  <a:pt x="3358" y="2298"/>
                  <a:pt x="3357" y="2299"/>
                  <a:pt x="3357" y="2300"/>
                </a:cubicBezTo>
                <a:lnTo>
                  <a:pt x="3357" y="2301"/>
                </a:lnTo>
                <a:cubicBezTo>
                  <a:pt x="3359" y="2300"/>
                  <a:pt x="3362" y="2302"/>
                  <a:pt x="3361" y="2298"/>
                </a:cubicBezTo>
                <a:cubicBezTo>
                  <a:pt x="3361" y="2298"/>
                  <a:pt x="3360" y="2298"/>
                  <a:pt x="3360" y="2298"/>
                </a:cubicBezTo>
                <a:close/>
                <a:moveTo>
                  <a:pt x="3241" y="2298"/>
                </a:moveTo>
                <a:lnTo>
                  <a:pt x="3242" y="2299"/>
                </a:lnTo>
                <a:lnTo>
                  <a:pt x="3242" y="2299"/>
                </a:lnTo>
                <a:cubicBezTo>
                  <a:pt x="3241" y="2299"/>
                  <a:pt x="3241" y="2298"/>
                  <a:pt x="3241" y="2298"/>
                </a:cubicBezTo>
                <a:lnTo>
                  <a:pt x="3241" y="2298"/>
                </a:lnTo>
                <a:close/>
                <a:moveTo>
                  <a:pt x="2880" y="2298"/>
                </a:moveTo>
                <a:cubicBezTo>
                  <a:pt x="2880" y="2298"/>
                  <a:pt x="2880" y="2298"/>
                  <a:pt x="2879" y="2298"/>
                </a:cubicBezTo>
                <a:cubicBezTo>
                  <a:pt x="2879" y="2301"/>
                  <a:pt x="2879" y="2304"/>
                  <a:pt x="2881" y="2304"/>
                </a:cubicBezTo>
                <a:cubicBezTo>
                  <a:pt x="2881" y="2302"/>
                  <a:pt x="2882" y="2298"/>
                  <a:pt x="2880" y="2298"/>
                </a:cubicBezTo>
                <a:close/>
                <a:moveTo>
                  <a:pt x="3088" y="2298"/>
                </a:moveTo>
                <a:cubicBezTo>
                  <a:pt x="3084" y="2301"/>
                  <a:pt x="3078" y="2295"/>
                  <a:pt x="3077" y="2301"/>
                </a:cubicBezTo>
                <a:lnTo>
                  <a:pt x="3077" y="2301"/>
                </a:lnTo>
                <a:cubicBezTo>
                  <a:pt x="3082" y="2299"/>
                  <a:pt x="3086" y="2303"/>
                  <a:pt x="3088" y="2298"/>
                </a:cubicBezTo>
                <a:close/>
                <a:moveTo>
                  <a:pt x="3228" y="2298"/>
                </a:moveTo>
                <a:lnTo>
                  <a:pt x="3228" y="2298"/>
                </a:lnTo>
                <a:lnTo>
                  <a:pt x="3228" y="2298"/>
                </a:lnTo>
                <a:lnTo>
                  <a:pt x="3228" y="2298"/>
                </a:lnTo>
                <a:close/>
                <a:moveTo>
                  <a:pt x="3257" y="2298"/>
                </a:moveTo>
                <a:lnTo>
                  <a:pt x="3257" y="2300"/>
                </a:lnTo>
                <a:cubicBezTo>
                  <a:pt x="3258" y="2300"/>
                  <a:pt x="3259" y="2300"/>
                  <a:pt x="3259" y="2300"/>
                </a:cubicBezTo>
                <a:lnTo>
                  <a:pt x="3259" y="2298"/>
                </a:lnTo>
                <a:lnTo>
                  <a:pt x="3259" y="2298"/>
                </a:lnTo>
                <a:lnTo>
                  <a:pt x="3259" y="2298"/>
                </a:lnTo>
                <a:lnTo>
                  <a:pt x="3259" y="2298"/>
                </a:lnTo>
                <a:lnTo>
                  <a:pt x="3258" y="2298"/>
                </a:lnTo>
                <a:cubicBezTo>
                  <a:pt x="3258" y="2298"/>
                  <a:pt x="3258" y="2298"/>
                  <a:pt x="3257" y="2298"/>
                </a:cubicBezTo>
                <a:close/>
                <a:moveTo>
                  <a:pt x="3227" y="2297"/>
                </a:moveTo>
                <a:lnTo>
                  <a:pt x="3228" y="2298"/>
                </a:lnTo>
                <a:lnTo>
                  <a:pt x="3228" y="2299"/>
                </a:lnTo>
                <a:cubicBezTo>
                  <a:pt x="3227" y="2300"/>
                  <a:pt x="3226" y="2300"/>
                  <a:pt x="3225" y="2300"/>
                </a:cubicBezTo>
                <a:lnTo>
                  <a:pt x="3225" y="2300"/>
                </a:lnTo>
                <a:lnTo>
                  <a:pt x="3225" y="2299"/>
                </a:lnTo>
                <a:cubicBezTo>
                  <a:pt x="3226" y="2298"/>
                  <a:pt x="3226" y="2298"/>
                  <a:pt x="3227" y="2297"/>
                </a:cubicBezTo>
                <a:lnTo>
                  <a:pt x="3227" y="2297"/>
                </a:lnTo>
                <a:close/>
                <a:moveTo>
                  <a:pt x="1565" y="2296"/>
                </a:moveTo>
                <a:cubicBezTo>
                  <a:pt x="1565" y="2298"/>
                  <a:pt x="1564" y="2299"/>
                  <a:pt x="1564" y="2301"/>
                </a:cubicBezTo>
                <a:lnTo>
                  <a:pt x="1564" y="2301"/>
                </a:lnTo>
                <a:cubicBezTo>
                  <a:pt x="1566" y="2303"/>
                  <a:pt x="1566" y="2296"/>
                  <a:pt x="1565" y="2296"/>
                </a:cubicBezTo>
                <a:close/>
                <a:moveTo>
                  <a:pt x="3371" y="2296"/>
                </a:moveTo>
                <a:cubicBezTo>
                  <a:pt x="3368" y="2297"/>
                  <a:pt x="3365" y="2298"/>
                  <a:pt x="3364" y="2301"/>
                </a:cubicBezTo>
                <a:cubicBezTo>
                  <a:pt x="3367" y="2301"/>
                  <a:pt x="3370" y="2301"/>
                  <a:pt x="3372" y="2299"/>
                </a:cubicBezTo>
                <a:lnTo>
                  <a:pt x="3374" y="2297"/>
                </a:lnTo>
                <a:lnTo>
                  <a:pt x="3374" y="2297"/>
                </a:lnTo>
                <a:lnTo>
                  <a:pt x="3374" y="2297"/>
                </a:lnTo>
                <a:lnTo>
                  <a:pt x="3374" y="2297"/>
                </a:lnTo>
                <a:lnTo>
                  <a:pt x="3373" y="2297"/>
                </a:lnTo>
                <a:cubicBezTo>
                  <a:pt x="3372" y="2297"/>
                  <a:pt x="3371" y="2296"/>
                  <a:pt x="3371" y="2296"/>
                </a:cubicBezTo>
                <a:close/>
                <a:moveTo>
                  <a:pt x="1603" y="2296"/>
                </a:moveTo>
                <a:cubicBezTo>
                  <a:pt x="1603" y="2296"/>
                  <a:pt x="1602" y="2296"/>
                  <a:pt x="1602" y="2296"/>
                </a:cubicBezTo>
                <a:lnTo>
                  <a:pt x="1602" y="2298"/>
                </a:lnTo>
                <a:cubicBezTo>
                  <a:pt x="1603" y="2298"/>
                  <a:pt x="1603" y="2298"/>
                  <a:pt x="1603" y="2299"/>
                </a:cubicBezTo>
                <a:lnTo>
                  <a:pt x="1604" y="2299"/>
                </a:lnTo>
                <a:lnTo>
                  <a:pt x="1604" y="2299"/>
                </a:lnTo>
                <a:lnTo>
                  <a:pt x="1604" y="2299"/>
                </a:lnTo>
                <a:lnTo>
                  <a:pt x="1604" y="2299"/>
                </a:lnTo>
                <a:lnTo>
                  <a:pt x="1604" y="2298"/>
                </a:lnTo>
                <a:cubicBezTo>
                  <a:pt x="1604" y="2297"/>
                  <a:pt x="1604" y="2296"/>
                  <a:pt x="1603" y="2296"/>
                </a:cubicBezTo>
                <a:close/>
                <a:moveTo>
                  <a:pt x="1321" y="2296"/>
                </a:moveTo>
                <a:lnTo>
                  <a:pt x="1321" y="2301"/>
                </a:lnTo>
                <a:cubicBezTo>
                  <a:pt x="1323" y="2301"/>
                  <a:pt x="1325" y="2301"/>
                  <a:pt x="1325" y="2299"/>
                </a:cubicBezTo>
                <a:cubicBezTo>
                  <a:pt x="1323" y="2299"/>
                  <a:pt x="1323" y="2296"/>
                  <a:pt x="1321" y="2296"/>
                </a:cubicBezTo>
                <a:close/>
                <a:moveTo>
                  <a:pt x="1530" y="2296"/>
                </a:moveTo>
                <a:cubicBezTo>
                  <a:pt x="1530" y="2299"/>
                  <a:pt x="1530" y="2301"/>
                  <a:pt x="1528" y="2302"/>
                </a:cubicBezTo>
                <a:cubicBezTo>
                  <a:pt x="1530" y="2303"/>
                  <a:pt x="1530" y="2310"/>
                  <a:pt x="1527" y="2310"/>
                </a:cubicBezTo>
                <a:cubicBezTo>
                  <a:pt x="1524" y="2310"/>
                  <a:pt x="1525" y="2304"/>
                  <a:pt x="1522" y="2305"/>
                </a:cubicBezTo>
                <a:cubicBezTo>
                  <a:pt x="1522" y="2309"/>
                  <a:pt x="1520" y="2309"/>
                  <a:pt x="1522" y="2312"/>
                </a:cubicBezTo>
                <a:cubicBezTo>
                  <a:pt x="1524" y="2312"/>
                  <a:pt x="1527" y="2312"/>
                  <a:pt x="1530" y="2312"/>
                </a:cubicBezTo>
                <a:cubicBezTo>
                  <a:pt x="1530" y="2310"/>
                  <a:pt x="1529" y="2307"/>
                  <a:pt x="1531" y="2308"/>
                </a:cubicBezTo>
                <a:cubicBezTo>
                  <a:pt x="1533" y="2308"/>
                  <a:pt x="1538" y="2306"/>
                  <a:pt x="1538" y="2309"/>
                </a:cubicBezTo>
                <a:cubicBezTo>
                  <a:pt x="1537" y="2309"/>
                  <a:pt x="1536" y="2310"/>
                  <a:pt x="1535" y="2311"/>
                </a:cubicBezTo>
                <a:cubicBezTo>
                  <a:pt x="1538" y="2311"/>
                  <a:pt x="1537" y="2314"/>
                  <a:pt x="1539" y="2315"/>
                </a:cubicBezTo>
                <a:cubicBezTo>
                  <a:pt x="1541" y="2309"/>
                  <a:pt x="1545" y="2319"/>
                  <a:pt x="1546" y="2321"/>
                </a:cubicBezTo>
                <a:cubicBezTo>
                  <a:pt x="1553" y="2321"/>
                  <a:pt x="1565" y="2325"/>
                  <a:pt x="1562" y="2329"/>
                </a:cubicBezTo>
                <a:cubicBezTo>
                  <a:pt x="1566" y="2330"/>
                  <a:pt x="1570" y="2330"/>
                  <a:pt x="1571" y="2333"/>
                </a:cubicBezTo>
                <a:cubicBezTo>
                  <a:pt x="1575" y="2333"/>
                  <a:pt x="1574" y="2327"/>
                  <a:pt x="1578" y="2328"/>
                </a:cubicBezTo>
                <a:cubicBezTo>
                  <a:pt x="1579" y="2325"/>
                  <a:pt x="1577" y="2320"/>
                  <a:pt x="1579" y="2319"/>
                </a:cubicBezTo>
                <a:cubicBezTo>
                  <a:pt x="1580" y="2323"/>
                  <a:pt x="1579" y="2326"/>
                  <a:pt x="1578" y="2330"/>
                </a:cubicBezTo>
                <a:cubicBezTo>
                  <a:pt x="1581" y="2330"/>
                  <a:pt x="1581" y="2326"/>
                  <a:pt x="1585" y="2328"/>
                </a:cubicBezTo>
                <a:cubicBezTo>
                  <a:pt x="1586" y="2325"/>
                  <a:pt x="1584" y="2320"/>
                  <a:pt x="1586" y="2319"/>
                </a:cubicBezTo>
                <a:cubicBezTo>
                  <a:pt x="1585" y="2327"/>
                  <a:pt x="1590" y="2330"/>
                  <a:pt x="1594" y="2332"/>
                </a:cubicBezTo>
                <a:cubicBezTo>
                  <a:pt x="1595" y="2330"/>
                  <a:pt x="1593" y="2327"/>
                  <a:pt x="1596" y="2328"/>
                </a:cubicBezTo>
                <a:cubicBezTo>
                  <a:pt x="1603" y="2333"/>
                  <a:pt x="1612" y="2333"/>
                  <a:pt x="1619" y="2328"/>
                </a:cubicBezTo>
                <a:cubicBezTo>
                  <a:pt x="1617" y="2333"/>
                  <a:pt x="1622" y="2332"/>
                  <a:pt x="1622" y="2337"/>
                </a:cubicBezTo>
                <a:cubicBezTo>
                  <a:pt x="1626" y="2335"/>
                  <a:pt x="1627" y="2336"/>
                  <a:pt x="1633" y="2338"/>
                </a:cubicBezTo>
                <a:cubicBezTo>
                  <a:pt x="1632" y="2341"/>
                  <a:pt x="1626" y="2338"/>
                  <a:pt x="1626" y="2342"/>
                </a:cubicBezTo>
                <a:cubicBezTo>
                  <a:pt x="1630" y="2342"/>
                  <a:pt x="1640" y="2343"/>
                  <a:pt x="1643" y="2348"/>
                </a:cubicBezTo>
                <a:cubicBezTo>
                  <a:pt x="1647" y="2342"/>
                  <a:pt x="1655" y="2346"/>
                  <a:pt x="1659" y="2341"/>
                </a:cubicBezTo>
                <a:cubicBezTo>
                  <a:pt x="1658" y="2348"/>
                  <a:pt x="1661" y="2352"/>
                  <a:pt x="1665" y="2353"/>
                </a:cubicBezTo>
                <a:cubicBezTo>
                  <a:pt x="1667" y="2347"/>
                  <a:pt x="1672" y="2345"/>
                  <a:pt x="1676" y="2340"/>
                </a:cubicBezTo>
                <a:cubicBezTo>
                  <a:pt x="1678" y="2344"/>
                  <a:pt x="1683" y="2340"/>
                  <a:pt x="1687" y="2339"/>
                </a:cubicBezTo>
                <a:cubicBezTo>
                  <a:pt x="1687" y="2346"/>
                  <a:pt x="1695" y="2345"/>
                  <a:pt x="1696" y="2349"/>
                </a:cubicBezTo>
                <a:cubicBezTo>
                  <a:pt x="1706" y="2350"/>
                  <a:pt x="1716" y="2355"/>
                  <a:pt x="1724" y="2348"/>
                </a:cubicBezTo>
                <a:cubicBezTo>
                  <a:pt x="1724" y="2351"/>
                  <a:pt x="1727" y="2350"/>
                  <a:pt x="1727" y="2354"/>
                </a:cubicBezTo>
                <a:cubicBezTo>
                  <a:pt x="1731" y="2354"/>
                  <a:pt x="1734" y="2347"/>
                  <a:pt x="1730" y="2345"/>
                </a:cubicBezTo>
                <a:cubicBezTo>
                  <a:pt x="1733" y="2345"/>
                  <a:pt x="1732" y="2341"/>
                  <a:pt x="1734" y="2340"/>
                </a:cubicBezTo>
                <a:cubicBezTo>
                  <a:pt x="1737" y="2341"/>
                  <a:pt x="1736" y="2346"/>
                  <a:pt x="1741" y="2346"/>
                </a:cubicBezTo>
                <a:cubicBezTo>
                  <a:pt x="1742" y="2345"/>
                  <a:pt x="1746" y="2345"/>
                  <a:pt x="1748" y="2343"/>
                </a:cubicBezTo>
                <a:cubicBezTo>
                  <a:pt x="1747" y="2344"/>
                  <a:pt x="1744" y="2340"/>
                  <a:pt x="1747" y="2340"/>
                </a:cubicBezTo>
                <a:cubicBezTo>
                  <a:pt x="1749" y="2341"/>
                  <a:pt x="1750" y="2342"/>
                  <a:pt x="1752" y="2343"/>
                </a:cubicBezTo>
                <a:cubicBezTo>
                  <a:pt x="1753" y="2340"/>
                  <a:pt x="1754" y="2337"/>
                  <a:pt x="1757" y="2337"/>
                </a:cubicBezTo>
                <a:cubicBezTo>
                  <a:pt x="1757" y="2343"/>
                  <a:pt x="1757" y="2349"/>
                  <a:pt x="1758" y="2355"/>
                </a:cubicBezTo>
                <a:cubicBezTo>
                  <a:pt x="1763" y="2351"/>
                  <a:pt x="1757" y="2340"/>
                  <a:pt x="1761" y="2339"/>
                </a:cubicBezTo>
                <a:cubicBezTo>
                  <a:pt x="1767" y="2341"/>
                  <a:pt x="1760" y="2344"/>
                  <a:pt x="1764" y="2346"/>
                </a:cubicBezTo>
                <a:cubicBezTo>
                  <a:pt x="1764" y="2345"/>
                  <a:pt x="1767" y="2345"/>
                  <a:pt x="1767" y="2346"/>
                </a:cubicBezTo>
                <a:cubicBezTo>
                  <a:pt x="1764" y="2346"/>
                  <a:pt x="1763" y="2347"/>
                  <a:pt x="1764" y="2350"/>
                </a:cubicBezTo>
                <a:cubicBezTo>
                  <a:pt x="1767" y="2346"/>
                  <a:pt x="1781" y="2344"/>
                  <a:pt x="1777" y="2353"/>
                </a:cubicBezTo>
                <a:cubicBezTo>
                  <a:pt x="1780" y="2352"/>
                  <a:pt x="1779" y="2356"/>
                  <a:pt x="1782" y="2355"/>
                </a:cubicBezTo>
                <a:lnTo>
                  <a:pt x="1782" y="2346"/>
                </a:lnTo>
                <a:cubicBezTo>
                  <a:pt x="1785" y="2347"/>
                  <a:pt x="1785" y="2345"/>
                  <a:pt x="1788" y="2345"/>
                </a:cubicBezTo>
                <a:cubicBezTo>
                  <a:pt x="1787" y="2347"/>
                  <a:pt x="1788" y="2350"/>
                  <a:pt x="1789" y="2351"/>
                </a:cubicBezTo>
                <a:cubicBezTo>
                  <a:pt x="1794" y="2343"/>
                  <a:pt x="1798" y="2348"/>
                  <a:pt x="1805" y="2343"/>
                </a:cubicBezTo>
                <a:cubicBezTo>
                  <a:pt x="1805" y="2346"/>
                  <a:pt x="1804" y="2349"/>
                  <a:pt x="1803" y="2351"/>
                </a:cubicBezTo>
                <a:cubicBezTo>
                  <a:pt x="1805" y="2353"/>
                  <a:pt x="1808" y="2353"/>
                  <a:pt x="1812" y="2351"/>
                </a:cubicBezTo>
                <a:cubicBezTo>
                  <a:pt x="1813" y="2348"/>
                  <a:pt x="1808" y="2348"/>
                  <a:pt x="1811" y="2347"/>
                </a:cubicBezTo>
                <a:cubicBezTo>
                  <a:pt x="1813" y="2347"/>
                  <a:pt x="1815" y="2347"/>
                  <a:pt x="1817" y="2347"/>
                </a:cubicBezTo>
                <a:cubicBezTo>
                  <a:pt x="1816" y="2349"/>
                  <a:pt x="1815" y="2350"/>
                  <a:pt x="1814" y="2352"/>
                </a:cubicBezTo>
                <a:cubicBezTo>
                  <a:pt x="1816" y="2352"/>
                  <a:pt x="1819" y="2352"/>
                  <a:pt x="1821" y="2352"/>
                </a:cubicBezTo>
                <a:cubicBezTo>
                  <a:pt x="1821" y="2348"/>
                  <a:pt x="1823" y="2344"/>
                  <a:pt x="1828" y="2345"/>
                </a:cubicBezTo>
                <a:cubicBezTo>
                  <a:pt x="1828" y="2347"/>
                  <a:pt x="1828" y="2350"/>
                  <a:pt x="1829" y="2350"/>
                </a:cubicBezTo>
                <a:cubicBezTo>
                  <a:pt x="1829" y="2344"/>
                  <a:pt x="1834" y="2345"/>
                  <a:pt x="1837" y="2344"/>
                </a:cubicBezTo>
                <a:cubicBezTo>
                  <a:pt x="1839" y="2347"/>
                  <a:pt x="1839" y="2352"/>
                  <a:pt x="1842" y="2354"/>
                </a:cubicBezTo>
                <a:cubicBezTo>
                  <a:pt x="1845" y="2353"/>
                  <a:pt x="1844" y="2349"/>
                  <a:pt x="1848" y="2350"/>
                </a:cubicBezTo>
                <a:cubicBezTo>
                  <a:pt x="1850" y="2355"/>
                  <a:pt x="1844" y="2351"/>
                  <a:pt x="1845" y="2355"/>
                </a:cubicBezTo>
                <a:cubicBezTo>
                  <a:pt x="1850" y="2356"/>
                  <a:pt x="1850" y="2352"/>
                  <a:pt x="1855" y="2353"/>
                </a:cubicBezTo>
                <a:cubicBezTo>
                  <a:pt x="1856" y="2355"/>
                  <a:pt x="1857" y="2356"/>
                  <a:pt x="1857" y="2359"/>
                </a:cubicBezTo>
                <a:cubicBezTo>
                  <a:pt x="1862" y="2359"/>
                  <a:pt x="1866" y="2357"/>
                  <a:pt x="1866" y="2354"/>
                </a:cubicBezTo>
                <a:cubicBezTo>
                  <a:pt x="1872" y="2361"/>
                  <a:pt x="1887" y="2354"/>
                  <a:pt x="1894" y="2359"/>
                </a:cubicBezTo>
                <a:cubicBezTo>
                  <a:pt x="1898" y="2357"/>
                  <a:pt x="1904" y="2351"/>
                  <a:pt x="1910" y="2355"/>
                </a:cubicBezTo>
                <a:cubicBezTo>
                  <a:pt x="1908" y="2356"/>
                  <a:pt x="1904" y="2359"/>
                  <a:pt x="1906" y="2361"/>
                </a:cubicBezTo>
                <a:cubicBezTo>
                  <a:pt x="1912" y="2359"/>
                  <a:pt x="1914" y="2360"/>
                  <a:pt x="1920" y="2363"/>
                </a:cubicBezTo>
                <a:cubicBezTo>
                  <a:pt x="1923" y="2361"/>
                  <a:pt x="1924" y="2358"/>
                  <a:pt x="1926" y="2356"/>
                </a:cubicBezTo>
                <a:cubicBezTo>
                  <a:pt x="1926" y="2360"/>
                  <a:pt x="1932" y="2357"/>
                  <a:pt x="1935" y="2358"/>
                </a:cubicBezTo>
                <a:cubicBezTo>
                  <a:pt x="1932" y="2355"/>
                  <a:pt x="1934" y="2353"/>
                  <a:pt x="1932" y="2347"/>
                </a:cubicBezTo>
                <a:cubicBezTo>
                  <a:pt x="1936" y="2347"/>
                  <a:pt x="1940" y="2347"/>
                  <a:pt x="1943" y="2347"/>
                </a:cubicBezTo>
                <a:cubicBezTo>
                  <a:pt x="1943" y="2350"/>
                  <a:pt x="1945" y="2357"/>
                  <a:pt x="1941" y="2356"/>
                </a:cubicBezTo>
                <a:cubicBezTo>
                  <a:pt x="1943" y="2359"/>
                  <a:pt x="1942" y="2365"/>
                  <a:pt x="1946" y="2365"/>
                </a:cubicBezTo>
                <a:cubicBezTo>
                  <a:pt x="1950" y="2362"/>
                  <a:pt x="1947" y="2360"/>
                  <a:pt x="1948" y="2357"/>
                </a:cubicBezTo>
                <a:cubicBezTo>
                  <a:pt x="1956" y="2358"/>
                  <a:pt x="1963" y="2360"/>
                  <a:pt x="1970" y="2362"/>
                </a:cubicBezTo>
                <a:cubicBezTo>
                  <a:pt x="1971" y="2358"/>
                  <a:pt x="1966" y="2360"/>
                  <a:pt x="1967" y="2356"/>
                </a:cubicBezTo>
                <a:cubicBezTo>
                  <a:pt x="1968" y="2357"/>
                  <a:pt x="1971" y="2353"/>
                  <a:pt x="1972" y="2356"/>
                </a:cubicBezTo>
                <a:cubicBezTo>
                  <a:pt x="1970" y="2356"/>
                  <a:pt x="1969" y="2357"/>
                  <a:pt x="1969" y="2358"/>
                </a:cubicBezTo>
                <a:cubicBezTo>
                  <a:pt x="1974" y="2358"/>
                  <a:pt x="1980" y="2362"/>
                  <a:pt x="1983" y="2357"/>
                </a:cubicBezTo>
                <a:lnTo>
                  <a:pt x="1983" y="2363"/>
                </a:lnTo>
                <a:cubicBezTo>
                  <a:pt x="1981" y="2362"/>
                  <a:pt x="1980" y="2361"/>
                  <a:pt x="1978" y="2361"/>
                </a:cubicBezTo>
                <a:cubicBezTo>
                  <a:pt x="1978" y="2363"/>
                  <a:pt x="1977" y="2363"/>
                  <a:pt x="1977" y="2365"/>
                </a:cubicBezTo>
                <a:cubicBezTo>
                  <a:pt x="1979" y="2366"/>
                  <a:pt x="1982" y="2367"/>
                  <a:pt x="1983" y="2363"/>
                </a:cubicBezTo>
                <a:cubicBezTo>
                  <a:pt x="1992" y="2362"/>
                  <a:pt x="2002" y="2367"/>
                  <a:pt x="2007" y="2375"/>
                </a:cubicBezTo>
                <a:cubicBezTo>
                  <a:pt x="2007" y="2367"/>
                  <a:pt x="2010" y="2377"/>
                  <a:pt x="2012" y="2374"/>
                </a:cubicBezTo>
                <a:cubicBezTo>
                  <a:pt x="2011" y="2373"/>
                  <a:pt x="2013" y="2365"/>
                  <a:pt x="2011" y="2365"/>
                </a:cubicBezTo>
                <a:cubicBezTo>
                  <a:pt x="2010" y="2368"/>
                  <a:pt x="2005" y="2369"/>
                  <a:pt x="2005" y="2365"/>
                </a:cubicBezTo>
                <a:cubicBezTo>
                  <a:pt x="2011" y="2366"/>
                  <a:pt x="2011" y="2362"/>
                  <a:pt x="2017" y="2363"/>
                </a:cubicBezTo>
                <a:cubicBezTo>
                  <a:pt x="2018" y="2367"/>
                  <a:pt x="2019" y="2370"/>
                  <a:pt x="2023" y="2370"/>
                </a:cubicBezTo>
                <a:cubicBezTo>
                  <a:pt x="2026" y="2369"/>
                  <a:pt x="2025" y="2364"/>
                  <a:pt x="2030" y="2366"/>
                </a:cubicBezTo>
                <a:cubicBezTo>
                  <a:pt x="2028" y="2368"/>
                  <a:pt x="2028" y="2370"/>
                  <a:pt x="2030" y="2372"/>
                </a:cubicBezTo>
                <a:cubicBezTo>
                  <a:pt x="2040" y="2368"/>
                  <a:pt x="2027" y="2358"/>
                  <a:pt x="2033" y="2352"/>
                </a:cubicBezTo>
                <a:cubicBezTo>
                  <a:pt x="2036" y="2352"/>
                  <a:pt x="2040" y="2352"/>
                  <a:pt x="2043" y="2353"/>
                </a:cubicBezTo>
                <a:cubicBezTo>
                  <a:pt x="2042" y="2354"/>
                  <a:pt x="2041" y="2356"/>
                  <a:pt x="2040" y="2356"/>
                </a:cubicBezTo>
                <a:cubicBezTo>
                  <a:pt x="2041" y="2353"/>
                  <a:pt x="2031" y="2353"/>
                  <a:pt x="2032" y="2356"/>
                </a:cubicBezTo>
                <a:cubicBezTo>
                  <a:pt x="2032" y="2359"/>
                  <a:pt x="2036" y="2357"/>
                  <a:pt x="2038" y="2357"/>
                </a:cubicBezTo>
                <a:cubicBezTo>
                  <a:pt x="2037" y="2362"/>
                  <a:pt x="2041" y="2362"/>
                  <a:pt x="2040" y="2368"/>
                </a:cubicBezTo>
                <a:cubicBezTo>
                  <a:pt x="2049" y="2370"/>
                  <a:pt x="2042" y="2355"/>
                  <a:pt x="2049" y="2355"/>
                </a:cubicBezTo>
                <a:lnTo>
                  <a:pt x="2049" y="2363"/>
                </a:lnTo>
                <a:cubicBezTo>
                  <a:pt x="2051" y="2363"/>
                  <a:pt x="2053" y="2363"/>
                  <a:pt x="2055" y="2363"/>
                </a:cubicBezTo>
                <a:cubicBezTo>
                  <a:pt x="2056" y="2360"/>
                  <a:pt x="2054" y="2355"/>
                  <a:pt x="2056" y="2355"/>
                </a:cubicBezTo>
                <a:cubicBezTo>
                  <a:pt x="2057" y="2359"/>
                  <a:pt x="2056" y="2362"/>
                  <a:pt x="2055" y="2366"/>
                </a:cubicBezTo>
                <a:cubicBezTo>
                  <a:pt x="2058" y="2366"/>
                  <a:pt x="2061" y="2366"/>
                  <a:pt x="2064" y="2366"/>
                </a:cubicBezTo>
                <a:cubicBezTo>
                  <a:pt x="2064" y="2362"/>
                  <a:pt x="2064" y="2357"/>
                  <a:pt x="2066" y="2356"/>
                </a:cubicBezTo>
                <a:cubicBezTo>
                  <a:pt x="2064" y="2356"/>
                  <a:pt x="2064" y="2358"/>
                  <a:pt x="2061" y="2357"/>
                </a:cubicBezTo>
                <a:lnTo>
                  <a:pt x="2061" y="2348"/>
                </a:lnTo>
                <a:cubicBezTo>
                  <a:pt x="2063" y="2348"/>
                  <a:pt x="2066" y="2350"/>
                  <a:pt x="2066" y="2347"/>
                </a:cubicBezTo>
                <a:cubicBezTo>
                  <a:pt x="2062" y="2343"/>
                  <a:pt x="2060" y="2336"/>
                  <a:pt x="2066" y="2332"/>
                </a:cubicBezTo>
                <a:cubicBezTo>
                  <a:pt x="2066" y="2332"/>
                  <a:pt x="2066" y="2333"/>
                  <a:pt x="2066" y="2333"/>
                </a:cubicBezTo>
                <a:cubicBezTo>
                  <a:pt x="2066" y="2335"/>
                  <a:pt x="2068" y="2337"/>
                  <a:pt x="2070" y="2337"/>
                </a:cubicBezTo>
                <a:cubicBezTo>
                  <a:pt x="2070" y="2330"/>
                  <a:pt x="2081" y="2333"/>
                  <a:pt x="2080" y="2328"/>
                </a:cubicBezTo>
                <a:cubicBezTo>
                  <a:pt x="2082" y="2328"/>
                  <a:pt x="2080" y="2332"/>
                  <a:pt x="2081" y="2333"/>
                </a:cubicBezTo>
                <a:cubicBezTo>
                  <a:pt x="2083" y="2333"/>
                  <a:pt x="2086" y="2333"/>
                  <a:pt x="2089" y="2333"/>
                </a:cubicBezTo>
                <a:cubicBezTo>
                  <a:pt x="2089" y="2332"/>
                  <a:pt x="2088" y="2330"/>
                  <a:pt x="2090" y="2330"/>
                </a:cubicBezTo>
                <a:cubicBezTo>
                  <a:pt x="2092" y="2330"/>
                  <a:pt x="2091" y="2334"/>
                  <a:pt x="2093" y="2333"/>
                </a:cubicBezTo>
                <a:cubicBezTo>
                  <a:pt x="2094" y="2331"/>
                  <a:pt x="2099" y="2327"/>
                  <a:pt x="2096" y="2323"/>
                </a:cubicBezTo>
                <a:cubicBezTo>
                  <a:pt x="2095" y="2330"/>
                  <a:pt x="2082" y="2329"/>
                  <a:pt x="2080" y="2324"/>
                </a:cubicBezTo>
                <a:cubicBezTo>
                  <a:pt x="2079" y="2332"/>
                  <a:pt x="2069" y="2327"/>
                  <a:pt x="2068" y="2324"/>
                </a:cubicBezTo>
                <a:cubicBezTo>
                  <a:pt x="2067" y="2325"/>
                  <a:pt x="2067" y="2328"/>
                  <a:pt x="2065" y="2328"/>
                </a:cubicBezTo>
                <a:cubicBezTo>
                  <a:pt x="2058" y="2324"/>
                  <a:pt x="2055" y="2329"/>
                  <a:pt x="2048" y="2324"/>
                </a:cubicBezTo>
                <a:cubicBezTo>
                  <a:pt x="2038" y="2331"/>
                  <a:pt x="2023" y="2323"/>
                  <a:pt x="2011" y="2324"/>
                </a:cubicBezTo>
                <a:cubicBezTo>
                  <a:pt x="1988" y="2327"/>
                  <a:pt x="1957" y="2325"/>
                  <a:pt x="1929" y="2325"/>
                </a:cubicBezTo>
                <a:cubicBezTo>
                  <a:pt x="1892" y="2324"/>
                  <a:pt x="1854" y="2323"/>
                  <a:pt x="1818" y="2322"/>
                </a:cubicBezTo>
                <a:cubicBezTo>
                  <a:pt x="1796" y="2321"/>
                  <a:pt x="1774" y="2319"/>
                  <a:pt x="1756" y="2311"/>
                </a:cubicBezTo>
                <a:cubicBezTo>
                  <a:pt x="1755" y="2315"/>
                  <a:pt x="1751" y="2316"/>
                  <a:pt x="1746" y="2316"/>
                </a:cubicBezTo>
                <a:cubicBezTo>
                  <a:pt x="1743" y="2315"/>
                  <a:pt x="1744" y="2310"/>
                  <a:pt x="1741" y="2309"/>
                </a:cubicBezTo>
                <a:cubicBezTo>
                  <a:pt x="1741" y="2311"/>
                  <a:pt x="1742" y="2316"/>
                  <a:pt x="1740" y="2316"/>
                </a:cubicBezTo>
                <a:cubicBezTo>
                  <a:pt x="1737" y="2313"/>
                  <a:pt x="1731" y="2313"/>
                  <a:pt x="1728" y="2317"/>
                </a:cubicBezTo>
                <a:cubicBezTo>
                  <a:pt x="1726" y="2312"/>
                  <a:pt x="1718" y="2313"/>
                  <a:pt x="1715" y="2315"/>
                </a:cubicBezTo>
                <a:cubicBezTo>
                  <a:pt x="1694" y="2307"/>
                  <a:pt x="1674" y="2316"/>
                  <a:pt x="1649" y="2308"/>
                </a:cubicBezTo>
                <a:lnTo>
                  <a:pt x="1649" y="2308"/>
                </a:lnTo>
                <a:cubicBezTo>
                  <a:pt x="1641" y="2316"/>
                  <a:pt x="1630" y="2306"/>
                  <a:pt x="1622" y="2305"/>
                </a:cubicBezTo>
                <a:cubicBezTo>
                  <a:pt x="1623" y="2303"/>
                  <a:pt x="1625" y="2302"/>
                  <a:pt x="1625" y="2298"/>
                </a:cubicBezTo>
                <a:cubicBezTo>
                  <a:pt x="1620" y="2298"/>
                  <a:pt x="1619" y="2301"/>
                  <a:pt x="1615" y="2299"/>
                </a:cubicBezTo>
                <a:cubicBezTo>
                  <a:pt x="1612" y="2300"/>
                  <a:pt x="1616" y="2303"/>
                  <a:pt x="1614" y="2304"/>
                </a:cubicBezTo>
                <a:cubicBezTo>
                  <a:pt x="1610" y="2305"/>
                  <a:pt x="1609" y="2306"/>
                  <a:pt x="1607" y="2303"/>
                </a:cubicBezTo>
                <a:cubicBezTo>
                  <a:pt x="1607" y="2303"/>
                  <a:pt x="1607" y="2303"/>
                  <a:pt x="1607" y="2304"/>
                </a:cubicBezTo>
                <a:cubicBezTo>
                  <a:pt x="1606" y="2306"/>
                  <a:pt x="1605" y="2308"/>
                  <a:pt x="1603" y="2307"/>
                </a:cubicBezTo>
                <a:cubicBezTo>
                  <a:pt x="1601" y="2304"/>
                  <a:pt x="1604" y="2301"/>
                  <a:pt x="1603" y="2301"/>
                </a:cubicBezTo>
                <a:cubicBezTo>
                  <a:pt x="1601" y="2304"/>
                  <a:pt x="1598" y="2302"/>
                  <a:pt x="1594" y="2302"/>
                </a:cubicBezTo>
                <a:cubicBezTo>
                  <a:pt x="1594" y="2305"/>
                  <a:pt x="1598" y="2303"/>
                  <a:pt x="1596" y="2307"/>
                </a:cubicBezTo>
                <a:cubicBezTo>
                  <a:pt x="1594" y="2307"/>
                  <a:pt x="1590" y="2309"/>
                  <a:pt x="1587" y="2306"/>
                </a:cubicBezTo>
                <a:cubicBezTo>
                  <a:pt x="1587" y="2305"/>
                  <a:pt x="1587" y="2304"/>
                  <a:pt x="1586" y="2304"/>
                </a:cubicBezTo>
                <a:cubicBezTo>
                  <a:pt x="1586" y="2306"/>
                  <a:pt x="1588" y="2312"/>
                  <a:pt x="1585" y="2312"/>
                </a:cubicBezTo>
                <a:cubicBezTo>
                  <a:pt x="1583" y="2312"/>
                  <a:pt x="1579" y="2313"/>
                  <a:pt x="1578" y="2311"/>
                </a:cubicBezTo>
                <a:cubicBezTo>
                  <a:pt x="1578" y="2309"/>
                  <a:pt x="1580" y="2309"/>
                  <a:pt x="1580" y="2308"/>
                </a:cubicBezTo>
                <a:cubicBezTo>
                  <a:pt x="1574" y="2306"/>
                  <a:pt x="1567" y="2307"/>
                  <a:pt x="1561" y="2310"/>
                </a:cubicBezTo>
                <a:cubicBezTo>
                  <a:pt x="1560" y="2307"/>
                  <a:pt x="1556" y="2307"/>
                  <a:pt x="1557" y="2301"/>
                </a:cubicBezTo>
                <a:cubicBezTo>
                  <a:pt x="1552" y="2304"/>
                  <a:pt x="1545" y="2303"/>
                  <a:pt x="1539" y="2308"/>
                </a:cubicBezTo>
                <a:cubicBezTo>
                  <a:pt x="1538" y="2307"/>
                  <a:pt x="1535" y="2307"/>
                  <a:pt x="1535" y="2304"/>
                </a:cubicBezTo>
                <a:cubicBezTo>
                  <a:pt x="1536" y="2302"/>
                  <a:pt x="1533" y="2297"/>
                  <a:pt x="1530" y="2296"/>
                </a:cubicBezTo>
                <a:close/>
                <a:moveTo>
                  <a:pt x="1574" y="2295"/>
                </a:moveTo>
                <a:cubicBezTo>
                  <a:pt x="1573" y="2297"/>
                  <a:pt x="1572" y="2297"/>
                  <a:pt x="1573" y="2300"/>
                </a:cubicBezTo>
                <a:lnTo>
                  <a:pt x="1573" y="2300"/>
                </a:lnTo>
                <a:cubicBezTo>
                  <a:pt x="1573" y="2301"/>
                  <a:pt x="1579" y="2302"/>
                  <a:pt x="1580" y="2300"/>
                </a:cubicBezTo>
                <a:cubicBezTo>
                  <a:pt x="1576" y="2300"/>
                  <a:pt x="1577" y="2296"/>
                  <a:pt x="1574" y="2295"/>
                </a:cubicBezTo>
                <a:close/>
                <a:moveTo>
                  <a:pt x="2408" y="2295"/>
                </a:moveTo>
                <a:lnTo>
                  <a:pt x="2408" y="2295"/>
                </a:lnTo>
                <a:cubicBezTo>
                  <a:pt x="2408" y="2298"/>
                  <a:pt x="2405" y="2298"/>
                  <a:pt x="2404" y="2299"/>
                </a:cubicBezTo>
                <a:cubicBezTo>
                  <a:pt x="2406" y="2299"/>
                  <a:pt x="2408" y="2299"/>
                  <a:pt x="2409" y="2299"/>
                </a:cubicBezTo>
                <a:cubicBezTo>
                  <a:pt x="2409" y="2297"/>
                  <a:pt x="2411" y="2296"/>
                  <a:pt x="2408" y="2295"/>
                </a:cubicBezTo>
                <a:close/>
                <a:moveTo>
                  <a:pt x="1490" y="2295"/>
                </a:moveTo>
                <a:cubicBezTo>
                  <a:pt x="1489" y="2298"/>
                  <a:pt x="1489" y="2301"/>
                  <a:pt x="1486" y="2299"/>
                </a:cubicBezTo>
                <a:cubicBezTo>
                  <a:pt x="1484" y="2302"/>
                  <a:pt x="1486" y="2302"/>
                  <a:pt x="1484" y="2304"/>
                </a:cubicBezTo>
                <a:cubicBezTo>
                  <a:pt x="1486" y="2304"/>
                  <a:pt x="1487" y="2304"/>
                  <a:pt x="1489" y="2305"/>
                </a:cubicBezTo>
                <a:lnTo>
                  <a:pt x="1491" y="2306"/>
                </a:lnTo>
                <a:lnTo>
                  <a:pt x="1491" y="2306"/>
                </a:lnTo>
                <a:lnTo>
                  <a:pt x="1491" y="2306"/>
                </a:lnTo>
                <a:lnTo>
                  <a:pt x="1491" y="2306"/>
                </a:lnTo>
                <a:lnTo>
                  <a:pt x="1490" y="2302"/>
                </a:lnTo>
                <a:cubicBezTo>
                  <a:pt x="1490" y="2299"/>
                  <a:pt x="1491" y="2298"/>
                  <a:pt x="1490" y="2295"/>
                </a:cubicBezTo>
                <a:close/>
                <a:moveTo>
                  <a:pt x="2825" y="2295"/>
                </a:moveTo>
                <a:cubicBezTo>
                  <a:pt x="2822" y="2294"/>
                  <a:pt x="2822" y="2297"/>
                  <a:pt x="2821" y="2299"/>
                </a:cubicBezTo>
                <a:cubicBezTo>
                  <a:pt x="2822" y="2300"/>
                  <a:pt x="2824" y="2300"/>
                  <a:pt x="2826" y="2299"/>
                </a:cubicBezTo>
                <a:lnTo>
                  <a:pt x="2826" y="2299"/>
                </a:lnTo>
                <a:cubicBezTo>
                  <a:pt x="2826" y="2297"/>
                  <a:pt x="2825" y="2297"/>
                  <a:pt x="2825" y="2295"/>
                </a:cubicBezTo>
                <a:close/>
                <a:moveTo>
                  <a:pt x="2956" y="2295"/>
                </a:moveTo>
                <a:cubicBezTo>
                  <a:pt x="2956" y="2295"/>
                  <a:pt x="2956" y="2296"/>
                  <a:pt x="2955" y="2296"/>
                </a:cubicBezTo>
                <a:cubicBezTo>
                  <a:pt x="2955" y="2297"/>
                  <a:pt x="2956" y="2298"/>
                  <a:pt x="2957" y="2298"/>
                </a:cubicBezTo>
                <a:cubicBezTo>
                  <a:pt x="2957" y="2297"/>
                  <a:pt x="2957" y="2295"/>
                  <a:pt x="2956" y="2295"/>
                </a:cubicBezTo>
                <a:close/>
                <a:moveTo>
                  <a:pt x="1588" y="2295"/>
                </a:moveTo>
                <a:cubicBezTo>
                  <a:pt x="1588" y="2296"/>
                  <a:pt x="1587" y="2299"/>
                  <a:pt x="1589" y="2299"/>
                </a:cubicBezTo>
                <a:lnTo>
                  <a:pt x="1589" y="2299"/>
                </a:lnTo>
                <a:cubicBezTo>
                  <a:pt x="1590" y="2298"/>
                  <a:pt x="1590" y="2295"/>
                  <a:pt x="1588" y="2295"/>
                </a:cubicBezTo>
                <a:close/>
                <a:moveTo>
                  <a:pt x="1453" y="2294"/>
                </a:moveTo>
                <a:cubicBezTo>
                  <a:pt x="1451" y="2294"/>
                  <a:pt x="1450" y="2295"/>
                  <a:pt x="1450" y="2297"/>
                </a:cubicBezTo>
                <a:cubicBezTo>
                  <a:pt x="1453" y="2296"/>
                  <a:pt x="1459" y="2299"/>
                  <a:pt x="1458" y="2295"/>
                </a:cubicBezTo>
                <a:cubicBezTo>
                  <a:pt x="1457" y="2295"/>
                  <a:pt x="1455" y="2295"/>
                  <a:pt x="1453" y="2294"/>
                </a:cubicBezTo>
                <a:close/>
                <a:moveTo>
                  <a:pt x="1542" y="2294"/>
                </a:moveTo>
                <a:cubicBezTo>
                  <a:pt x="1542" y="2295"/>
                  <a:pt x="1542" y="2297"/>
                  <a:pt x="1541" y="2297"/>
                </a:cubicBezTo>
                <a:cubicBezTo>
                  <a:pt x="1545" y="2297"/>
                  <a:pt x="1545" y="2301"/>
                  <a:pt x="1549" y="2301"/>
                </a:cubicBezTo>
                <a:lnTo>
                  <a:pt x="1549" y="2297"/>
                </a:lnTo>
                <a:cubicBezTo>
                  <a:pt x="1547" y="2296"/>
                  <a:pt x="1545" y="2295"/>
                  <a:pt x="1542" y="2294"/>
                </a:cubicBezTo>
                <a:close/>
                <a:moveTo>
                  <a:pt x="1131" y="2294"/>
                </a:moveTo>
                <a:cubicBezTo>
                  <a:pt x="1129" y="2294"/>
                  <a:pt x="1127" y="2294"/>
                  <a:pt x="1127" y="2296"/>
                </a:cubicBezTo>
                <a:cubicBezTo>
                  <a:pt x="1128" y="2298"/>
                  <a:pt x="1135" y="2298"/>
                  <a:pt x="1136" y="2296"/>
                </a:cubicBezTo>
                <a:lnTo>
                  <a:pt x="1136" y="2296"/>
                </a:lnTo>
                <a:cubicBezTo>
                  <a:pt x="1136" y="2295"/>
                  <a:pt x="1134" y="2294"/>
                  <a:pt x="1131" y="2294"/>
                </a:cubicBezTo>
                <a:close/>
                <a:moveTo>
                  <a:pt x="3303" y="2293"/>
                </a:moveTo>
                <a:cubicBezTo>
                  <a:pt x="3303" y="2293"/>
                  <a:pt x="3303" y="2294"/>
                  <a:pt x="3303" y="2294"/>
                </a:cubicBezTo>
                <a:lnTo>
                  <a:pt x="3303" y="2296"/>
                </a:lnTo>
                <a:cubicBezTo>
                  <a:pt x="3303" y="2296"/>
                  <a:pt x="3303" y="2296"/>
                  <a:pt x="3303" y="2297"/>
                </a:cubicBezTo>
                <a:lnTo>
                  <a:pt x="3306" y="2297"/>
                </a:lnTo>
                <a:lnTo>
                  <a:pt x="3306" y="2297"/>
                </a:lnTo>
                <a:cubicBezTo>
                  <a:pt x="3306" y="2297"/>
                  <a:pt x="3306" y="2296"/>
                  <a:pt x="3307" y="2296"/>
                </a:cubicBezTo>
                <a:lnTo>
                  <a:pt x="3307" y="2294"/>
                </a:lnTo>
                <a:cubicBezTo>
                  <a:pt x="3306" y="2294"/>
                  <a:pt x="3306" y="2294"/>
                  <a:pt x="3306" y="2293"/>
                </a:cubicBezTo>
                <a:lnTo>
                  <a:pt x="3303" y="2293"/>
                </a:lnTo>
                <a:close/>
                <a:moveTo>
                  <a:pt x="3257" y="2292"/>
                </a:moveTo>
                <a:lnTo>
                  <a:pt x="3257" y="2292"/>
                </a:lnTo>
                <a:cubicBezTo>
                  <a:pt x="3256" y="2294"/>
                  <a:pt x="3257" y="2295"/>
                  <a:pt x="3259" y="2295"/>
                </a:cubicBezTo>
                <a:cubicBezTo>
                  <a:pt x="3259" y="2294"/>
                  <a:pt x="3260" y="2294"/>
                  <a:pt x="3260" y="2293"/>
                </a:cubicBezTo>
                <a:cubicBezTo>
                  <a:pt x="3258" y="2293"/>
                  <a:pt x="3258" y="2292"/>
                  <a:pt x="3257" y="2292"/>
                </a:cubicBezTo>
                <a:close/>
                <a:moveTo>
                  <a:pt x="1498" y="2292"/>
                </a:moveTo>
                <a:cubicBezTo>
                  <a:pt x="1498" y="2292"/>
                  <a:pt x="1497" y="2292"/>
                  <a:pt x="1497" y="2292"/>
                </a:cubicBezTo>
                <a:cubicBezTo>
                  <a:pt x="1498" y="2294"/>
                  <a:pt x="1498" y="2296"/>
                  <a:pt x="1497" y="2298"/>
                </a:cubicBezTo>
                <a:cubicBezTo>
                  <a:pt x="1500" y="2300"/>
                  <a:pt x="1500" y="2292"/>
                  <a:pt x="1498" y="2292"/>
                </a:cubicBezTo>
                <a:close/>
                <a:moveTo>
                  <a:pt x="1469" y="2292"/>
                </a:moveTo>
                <a:lnTo>
                  <a:pt x="1469" y="2294"/>
                </a:lnTo>
                <a:lnTo>
                  <a:pt x="1471" y="2294"/>
                </a:lnTo>
                <a:lnTo>
                  <a:pt x="1471" y="2292"/>
                </a:lnTo>
                <a:lnTo>
                  <a:pt x="1469" y="2292"/>
                </a:lnTo>
                <a:close/>
                <a:moveTo>
                  <a:pt x="3386" y="2292"/>
                </a:moveTo>
                <a:cubicBezTo>
                  <a:pt x="3386" y="2291"/>
                  <a:pt x="3385" y="2292"/>
                  <a:pt x="3384" y="2293"/>
                </a:cubicBezTo>
                <a:cubicBezTo>
                  <a:pt x="3387" y="2295"/>
                  <a:pt x="3387" y="2292"/>
                  <a:pt x="3386" y="2292"/>
                </a:cubicBezTo>
                <a:close/>
                <a:moveTo>
                  <a:pt x="3078" y="2291"/>
                </a:moveTo>
                <a:lnTo>
                  <a:pt x="3078" y="2295"/>
                </a:lnTo>
                <a:cubicBezTo>
                  <a:pt x="3078" y="2296"/>
                  <a:pt x="3079" y="2296"/>
                  <a:pt x="3080" y="2296"/>
                </a:cubicBezTo>
                <a:lnTo>
                  <a:pt x="3080" y="2291"/>
                </a:lnTo>
                <a:lnTo>
                  <a:pt x="3078" y="2291"/>
                </a:lnTo>
                <a:close/>
                <a:moveTo>
                  <a:pt x="3223" y="2290"/>
                </a:moveTo>
                <a:cubicBezTo>
                  <a:pt x="3222" y="2290"/>
                  <a:pt x="3220" y="2292"/>
                  <a:pt x="3223" y="2295"/>
                </a:cubicBezTo>
                <a:cubicBezTo>
                  <a:pt x="3226" y="2291"/>
                  <a:pt x="3225" y="2290"/>
                  <a:pt x="3223" y="2290"/>
                </a:cubicBezTo>
                <a:close/>
                <a:moveTo>
                  <a:pt x="1293" y="2290"/>
                </a:moveTo>
                <a:cubicBezTo>
                  <a:pt x="1290" y="2290"/>
                  <a:pt x="1293" y="2293"/>
                  <a:pt x="1295" y="2290"/>
                </a:cubicBezTo>
                <a:cubicBezTo>
                  <a:pt x="1294" y="2290"/>
                  <a:pt x="1294" y="2290"/>
                  <a:pt x="1293" y="2290"/>
                </a:cubicBezTo>
                <a:close/>
                <a:moveTo>
                  <a:pt x="3322" y="2288"/>
                </a:moveTo>
                <a:lnTo>
                  <a:pt x="3322" y="2288"/>
                </a:lnTo>
                <a:lnTo>
                  <a:pt x="3322" y="2290"/>
                </a:lnTo>
                <a:cubicBezTo>
                  <a:pt x="3322" y="2291"/>
                  <a:pt x="3323" y="2292"/>
                  <a:pt x="3324" y="2292"/>
                </a:cubicBezTo>
                <a:lnTo>
                  <a:pt x="3324" y="2290"/>
                </a:lnTo>
                <a:cubicBezTo>
                  <a:pt x="3323" y="2290"/>
                  <a:pt x="3323" y="2289"/>
                  <a:pt x="3323" y="2289"/>
                </a:cubicBezTo>
                <a:lnTo>
                  <a:pt x="3322" y="2288"/>
                </a:lnTo>
                <a:lnTo>
                  <a:pt x="3322" y="2288"/>
                </a:lnTo>
                <a:lnTo>
                  <a:pt x="3322" y="2288"/>
                </a:lnTo>
                <a:close/>
                <a:moveTo>
                  <a:pt x="3093" y="2288"/>
                </a:moveTo>
                <a:cubicBezTo>
                  <a:pt x="3090" y="2289"/>
                  <a:pt x="3090" y="2292"/>
                  <a:pt x="3088" y="2295"/>
                </a:cubicBezTo>
                <a:cubicBezTo>
                  <a:pt x="3092" y="2294"/>
                  <a:pt x="3092" y="2297"/>
                  <a:pt x="3094" y="2295"/>
                </a:cubicBezTo>
                <a:lnTo>
                  <a:pt x="3093" y="2295"/>
                </a:lnTo>
                <a:cubicBezTo>
                  <a:pt x="3094" y="2292"/>
                  <a:pt x="3092" y="2292"/>
                  <a:pt x="3093" y="2288"/>
                </a:cubicBezTo>
                <a:close/>
                <a:moveTo>
                  <a:pt x="3141" y="2288"/>
                </a:moveTo>
                <a:cubicBezTo>
                  <a:pt x="3136" y="2287"/>
                  <a:pt x="3140" y="2297"/>
                  <a:pt x="3142" y="2293"/>
                </a:cubicBezTo>
                <a:lnTo>
                  <a:pt x="3142" y="2293"/>
                </a:lnTo>
                <a:cubicBezTo>
                  <a:pt x="3141" y="2292"/>
                  <a:pt x="3140" y="2290"/>
                  <a:pt x="3141" y="2288"/>
                </a:cubicBezTo>
                <a:close/>
                <a:moveTo>
                  <a:pt x="3356" y="2288"/>
                </a:moveTo>
                <a:cubicBezTo>
                  <a:pt x="3353" y="2288"/>
                  <a:pt x="3351" y="2295"/>
                  <a:pt x="3354" y="2296"/>
                </a:cubicBezTo>
                <a:cubicBezTo>
                  <a:pt x="3354" y="2293"/>
                  <a:pt x="3358" y="2296"/>
                  <a:pt x="3358" y="2294"/>
                </a:cubicBezTo>
                <a:lnTo>
                  <a:pt x="3358" y="2294"/>
                </a:lnTo>
                <a:lnTo>
                  <a:pt x="3359" y="2294"/>
                </a:lnTo>
                <a:lnTo>
                  <a:pt x="3358" y="2293"/>
                </a:lnTo>
                <a:lnTo>
                  <a:pt x="3358" y="2294"/>
                </a:lnTo>
                <a:lnTo>
                  <a:pt x="3357" y="2294"/>
                </a:lnTo>
                <a:cubicBezTo>
                  <a:pt x="3355" y="2293"/>
                  <a:pt x="3359" y="2289"/>
                  <a:pt x="3356" y="2288"/>
                </a:cubicBezTo>
                <a:close/>
                <a:moveTo>
                  <a:pt x="3161" y="2288"/>
                </a:moveTo>
                <a:cubicBezTo>
                  <a:pt x="3157" y="2287"/>
                  <a:pt x="3157" y="2292"/>
                  <a:pt x="3156" y="2294"/>
                </a:cubicBezTo>
                <a:cubicBezTo>
                  <a:pt x="3159" y="2295"/>
                  <a:pt x="3159" y="2293"/>
                  <a:pt x="3162" y="2293"/>
                </a:cubicBezTo>
                <a:cubicBezTo>
                  <a:pt x="3161" y="2290"/>
                  <a:pt x="3162" y="2290"/>
                  <a:pt x="3161" y="2288"/>
                </a:cubicBezTo>
                <a:lnTo>
                  <a:pt x="3161" y="2288"/>
                </a:lnTo>
                <a:close/>
                <a:moveTo>
                  <a:pt x="3289" y="2288"/>
                </a:moveTo>
                <a:cubicBezTo>
                  <a:pt x="3288" y="2288"/>
                  <a:pt x="3288" y="2288"/>
                  <a:pt x="3288" y="2289"/>
                </a:cubicBezTo>
                <a:lnTo>
                  <a:pt x="3286" y="2289"/>
                </a:lnTo>
                <a:cubicBezTo>
                  <a:pt x="3286" y="2292"/>
                  <a:pt x="3289" y="2292"/>
                  <a:pt x="3291" y="2294"/>
                </a:cubicBezTo>
                <a:cubicBezTo>
                  <a:pt x="3291" y="2292"/>
                  <a:pt x="3294" y="2293"/>
                  <a:pt x="3293" y="2290"/>
                </a:cubicBezTo>
                <a:cubicBezTo>
                  <a:pt x="3292" y="2289"/>
                  <a:pt x="3291" y="2289"/>
                  <a:pt x="3290" y="2289"/>
                </a:cubicBezTo>
                <a:lnTo>
                  <a:pt x="3290" y="2289"/>
                </a:lnTo>
                <a:cubicBezTo>
                  <a:pt x="3289" y="2288"/>
                  <a:pt x="3289" y="2288"/>
                  <a:pt x="3289" y="2288"/>
                </a:cubicBezTo>
                <a:close/>
                <a:moveTo>
                  <a:pt x="3315" y="2288"/>
                </a:moveTo>
                <a:cubicBezTo>
                  <a:pt x="3313" y="2288"/>
                  <a:pt x="3312" y="2289"/>
                  <a:pt x="3313" y="2291"/>
                </a:cubicBezTo>
                <a:cubicBezTo>
                  <a:pt x="3314" y="2291"/>
                  <a:pt x="3314" y="2292"/>
                  <a:pt x="3317" y="2292"/>
                </a:cubicBezTo>
                <a:lnTo>
                  <a:pt x="3317" y="2288"/>
                </a:lnTo>
                <a:cubicBezTo>
                  <a:pt x="3316" y="2287"/>
                  <a:pt x="3315" y="2287"/>
                  <a:pt x="3315" y="2288"/>
                </a:cubicBezTo>
                <a:close/>
                <a:moveTo>
                  <a:pt x="1258" y="2285"/>
                </a:moveTo>
                <a:cubicBezTo>
                  <a:pt x="1258" y="2285"/>
                  <a:pt x="1257" y="2285"/>
                  <a:pt x="1256" y="2285"/>
                </a:cubicBezTo>
                <a:lnTo>
                  <a:pt x="1257" y="2285"/>
                </a:lnTo>
                <a:cubicBezTo>
                  <a:pt x="1256" y="2289"/>
                  <a:pt x="1262" y="2290"/>
                  <a:pt x="1263" y="2287"/>
                </a:cubicBezTo>
                <a:cubicBezTo>
                  <a:pt x="1261" y="2287"/>
                  <a:pt x="1260" y="2285"/>
                  <a:pt x="1258" y="2285"/>
                </a:cubicBezTo>
                <a:close/>
                <a:moveTo>
                  <a:pt x="3335" y="2285"/>
                </a:moveTo>
                <a:lnTo>
                  <a:pt x="3335" y="2285"/>
                </a:lnTo>
                <a:lnTo>
                  <a:pt x="3335" y="2285"/>
                </a:lnTo>
                <a:lnTo>
                  <a:pt x="3335" y="2285"/>
                </a:lnTo>
                <a:close/>
                <a:moveTo>
                  <a:pt x="3061" y="2285"/>
                </a:moveTo>
                <a:lnTo>
                  <a:pt x="3061" y="2285"/>
                </a:lnTo>
                <a:cubicBezTo>
                  <a:pt x="3060" y="2288"/>
                  <a:pt x="3061" y="2289"/>
                  <a:pt x="3064" y="2288"/>
                </a:cubicBezTo>
                <a:lnTo>
                  <a:pt x="3064" y="2285"/>
                </a:lnTo>
                <a:cubicBezTo>
                  <a:pt x="3063" y="2285"/>
                  <a:pt x="3062" y="2285"/>
                  <a:pt x="3061" y="2285"/>
                </a:cubicBezTo>
                <a:close/>
                <a:moveTo>
                  <a:pt x="1307" y="2285"/>
                </a:moveTo>
                <a:cubicBezTo>
                  <a:pt x="1306" y="2286"/>
                  <a:pt x="1305" y="2292"/>
                  <a:pt x="1309" y="2290"/>
                </a:cubicBezTo>
                <a:cubicBezTo>
                  <a:pt x="1308" y="2288"/>
                  <a:pt x="1308" y="2286"/>
                  <a:pt x="1307" y="2285"/>
                </a:cubicBezTo>
                <a:lnTo>
                  <a:pt x="1307" y="2285"/>
                </a:lnTo>
                <a:close/>
                <a:moveTo>
                  <a:pt x="3349" y="2284"/>
                </a:moveTo>
                <a:cubicBezTo>
                  <a:pt x="3348" y="2284"/>
                  <a:pt x="3348" y="2284"/>
                  <a:pt x="3348" y="2284"/>
                </a:cubicBezTo>
                <a:cubicBezTo>
                  <a:pt x="3347" y="2284"/>
                  <a:pt x="3347" y="2287"/>
                  <a:pt x="3348" y="2287"/>
                </a:cubicBezTo>
                <a:lnTo>
                  <a:pt x="3348" y="2288"/>
                </a:lnTo>
                <a:cubicBezTo>
                  <a:pt x="3350" y="2288"/>
                  <a:pt x="3350" y="2284"/>
                  <a:pt x="3349" y="2284"/>
                </a:cubicBezTo>
                <a:close/>
                <a:moveTo>
                  <a:pt x="3280" y="2283"/>
                </a:moveTo>
                <a:cubicBezTo>
                  <a:pt x="3279" y="2283"/>
                  <a:pt x="3278" y="2283"/>
                  <a:pt x="3278" y="2286"/>
                </a:cubicBezTo>
                <a:cubicBezTo>
                  <a:pt x="3278" y="2288"/>
                  <a:pt x="3283" y="2287"/>
                  <a:pt x="3283" y="2285"/>
                </a:cubicBezTo>
                <a:lnTo>
                  <a:pt x="3283" y="2284"/>
                </a:lnTo>
                <a:cubicBezTo>
                  <a:pt x="3283" y="2284"/>
                  <a:pt x="3281" y="2283"/>
                  <a:pt x="3280" y="2283"/>
                </a:cubicBezTo>
                <a:close/>
                <a:moveTo>
                  <a:pt x="3351" y="2283"/>
                </a:moveTo>
                <a:cubicBezTo>
                  <a:pt x="3350" y="2283"/>
                  <a:pt x="3350" y="2287"/>
                  <a:pt x="3354" y="2285"/>
                </a:cubicBezTo>
                <a:cubicBezTo>
                  <a:pt x="3353" y="2283"/>
                  <a:pt x="3352" y="2283"/>
                  <a:pt x="3351" y="2283"/>
                </a:cubicBezTo>
                <a:close/>
                <a:moveTo>
                  <a:pt x="3212" y="2283"/>
                </a:moveTo>
                <a:cubicBezTo>
                  <a:pt x="3211" y="2283"/>
                  <a:pt x="3211" y="2283"/>
                  <a:pt x="3210" y="2284"/>
                </a:cubicBezTo>
                <a:lnTo>
                  <a:pt x="3209" y="2285"/>
                </a:lnTo>
                <a:lnTo>
                  <a:pt x="3209" y="2285"/>
                </a:lnTo>
                <a:lnTo>
                  <a:pt x="3209" y="2285"/>
                </a:lnTo>
                <a:lnTo>
                  <a:pt x="3209" y="2285"/>
                </a:lnTo>
                <a:lnTo>
                  <a:pt x="3211" y="2285"/>
                </a:lnTo>
                <a:cubicBezTo>
                  <a:pt x="3212" y="2287"/>
                  <a:pt x="3212" y="2289"/>
                  <a:pt x="3213" y="2290"/>
                </a:cubicBezTo>
                <a:cubicBezTo>
                  <a:pt x="3213" y="2289"/>
                  <a:pt x="3214" y="2289"/>
                  <a:pt x="3215" y="2289"/>
                </a:cubicBezTo>
                <a:cubicBezTo>
                  <a:pt x="3215" y="2287"/>
                  <a:pt x="3215" y="2285"/>
                  <a:pt x="3216" y="2284"/>
                </a:cubicBezTo>
                <a:cubicBezTo>
                  <a:pt x="3214" y="2284"/>
                  <a:pt x="3213" y="2283"/>
                  <a:pt x="3212" y="2283"/>
                </a:cubicBezTo>
                <a:close/>
                <a:moveTo>
                  <a:pt x="3272" y="2283"/>
                </a:moveTo>
                <a:lnTo>
                  <a:pt x="3272" y="2286"/>
                </a:lnTo>
                <a:cubicBezTo>
                  <a:pt x="3273" y="2286"/>
                  <a:pt x="3273" y="2286"/>
                  <a:pt x="3274" y="2286"/>
                </a:cubicBezTo>
                <a:lnTo>
                  <a:pt x="3274" y="2283"/>
                </a:lnTo>
                <a:cubicBezTo>
                  <a:pt x="3273" y="2283"/>
                  <a:pt x="3273" y="2283"/>
                  <a:pt x="3272" y="2283"/>
                </a:cubicBezTo>
                <a:close/>
                <a:moveTo>
                  <a:pt x="3084" y="2283"/>
                </a:moveTo>
                <a:cubicBezTo>
                  <a:pt x="3082" y="2285"/>
                  <a:pt x="3084" y="2288"/>
                  <a:pt x="3087" y="2288"/>
                </a:cubicBezTo>
                <a:lnTo>
                  <a:pt x="3087" y="2288"/>
                </a:lnTo>
                <a:cubicBezTo>
                  <a:pt x="3087" y="2288"/>
                  <a:pt x="3087" y="2287"/>
                  <a:pt x="3087" y="2287"/>
                </a:cubicBezTo>
                <a:cubicBezTo>
                  <a:pt x="3087" y="2285"/>
                  <a:pt x="3086" y="2283"/>
                  <a:pt x="3084" y="2283"/>
                </a:cubicBezTo>
                <a:close/>
                <a:moveTo>
                  <a:pt x="3045" y="2283"/>
                </a:moveTo>
                <a:lnTo>
                  <a:pt x="3045" y="2285"/>
                </a:lnTo>
                <a:cubicBezTo>
                  <a:pt x="3046" y="2285"/>
                  <a:pt x="3047" y="2285"/>
                  <a:pt x="3047" y="2285"/>
                </a:cubicBezTo>
                <a:lnTo>
                  <a:pt x="3048" y="2283"/>
                </a:lnTo>
                <a:cubicBezTo>
                  <a:pt x="3047" y="2283"/>
                  <a:pt x="3046" y="2283"/>
                  <a:pt x="3045" y="2283"/>
                </a:cubicBezTo>
                <a:close/>
                <a:moveTo>
                  <a:pt x="3122" y="2282"/>
                </a:moveTo>
                <a:cubicBezTo>
                  <a:pt x="3123" y="2286"/>
                  <a:pt x="3127" y="2287"/>
                  <a:pt x="3128" y="2286"/>
                </a:cubicBezTo>
                <a:lnTo>
                  <a:pt x="3128" y="2283"/>
                </a:lnTo>
                <a:lnTo>
                  <a:pt x="3122" y="2282"/>
                </a:lnTo>
                <a:close/>
                <a:moveTo>
                  <a:pt x="3070" y="2282"/>
                </a:moveTo>
                <a:lnTo>
                  <a:pt x="3070" y="2284"/>
                </a:lnTo>
                <a:lnTo>
                  <a:pt x="3073" y="2284"/>
                </a:lnTo>
                <a:lnTo>
                  <a:pt x="3073" y="2282"/>
                </a:lnTo>
                <a:cubicBezTo>
                  <a:pt x="3072" y="2282"/>
                  <a:pt x="3071" y="2282"/>
                  <a:pt x="3070" y="2282"/>
                </a:cubicBezTo>
                <a:close/>
                <a:moveTo>
                  <a:pt x="3078" y="2281"/>
                </a:moveTo>
                <a:cubicBezTo>
                  <a:pt x="3078" y="2283"/>
                  <a:pt x="3076" y="2288"/>
                  <a:pt x="3080" y="2287"/>
                </a:cubicBezTo>
                <a:lnTo>
                  <a:pt x="3080" y="2287"/>
                </a:lnTo>
                <a:cubicBezTo>
                  <a:pt x="3080" y="2284"/>
                  <a:pt x="3080" y="2282"/>
                  <a:pt x="3078" y="2281"/>
                </a:cubicBezTo>
                <a:close/>
                <a:moveTo>
                  <a:pt x="1316" y="2281"/>
                </a:moveTo>
                <a:cubicBezTo>
                  <a:pt x="1316" y="2281"/>
                  <a:pt x="1316" y="2281"/>
                  <a:pt x="1315" y="2282"/>
                </a:cubicBezTo>
                <a:lnTo>
                  <a:pt x="1315" y="2285"/>
                </a:lnTo>
                <a:cubicBezTo>
                  <a:pt x="1318" y="2286"/>
                  <a:pt x="1318" y="2281"/>
                  <a:pt x="1316" y="2281"/>
                </a:cubicBezTo>
                <a:close/>
                <a:moveTo>
                  <a:pt x="3261" y="2280"/>
                </a:moveTo>
                <a:cubicBezTo>
                  <a:pt x="3260" y="2280"/>
                  <a:pt x="3260" y="2281"/>
                  <a:pt x="3259" y="2281"/>
                </a:cubicBezTo>
                <a:lnTo>
                  <a:pt x="3259" y="2285"/>
                </a:lnTo>
                <a:cubicBezTo>
                  <a:pt x="3260" y="2285"/>
                  <a:pt x="3261" y="2285"/>
                  <a:pt x="3262" y="2285"/>
                </a:cubicBezTo>
                <a:lnTo>
                  <a:pt x="3262" y="2285"/>
                </a:lnTo>
                <a:cubicBezTo>
                  <a:pt x="3262" y="2283"/>
                  <a:pt x="3262" y="2281"/>
                  <a:pt x="3261" y="2280"/>
                </a:cubicBezTo>
                <a:close/>
                <a:moveTo>
                  <a:pt x="1407" y="2280"/>
                </a:moveTo>
                <a:cubicBezTo>
                  <a:pt x="1409" y="2287"/>
                  <a:pt x="1407" y="2280"/>
                  <a:pt x="1404" y="2283"/>
                </a:cubicBezTo>
                <a:cubicBezTo>
                  <a:pt x="1406" y="2285"/>
                  <a:pt x="1403" y="2292"/>
                  <a:pt x="1407" y="2292"/>
                </a:cubicBezTo>
                <a:cubicBezTo>
                  <a:pt x="1404" y="2294"/>
                  <a:pt x="1400" y="2289"/>
                  <a:pt x="1398" y="2287"/>
                </a:cubicBezTo>
                <a:cubicBezTo>
                  <a:pt x="1397" y="2288"/>
                  <a:pt x="1397" y="2289"/>
                  <a:pt x="1396" y="2290"/>
                </a:cubicBezTo>
                <a:cubicBezTo>
                  <a:pt x="1394" y="2287"/>
                  <a:pt x="1391" y="2288"/>
                  <a:pt x="1386" y="2287"/>
                </a:cubicBezTo>
                <a:cubicBezTo>
                  <a:pt x="1387" y="2296"/>
                  <a:pt x="1381" y="2289"/>
                  <a:pt x="1379" y="2295"/>
                </a:cubicBezTo>
                <a:cubicBezTo>
                  <a:pt x="1382" y="2301"/>
                  <a:pt x="1387" y="2304"/>
                  <a:pt x="1390" y="2308"/>
                </a:cubicBezTo>
                <a:cubicBezTo>
                  <a:pt x="1391" y="2305"/>
                  <a:pt x="1392" y="2296"/>
                  <a:pt x="1395" y="2302"/>
                </a:cubicBezTo>
                <a:cubicBezTo>
                  <a:pt x="1394" y="2299"/>
                  <a:pt x="1393" y="2298"/>
                  <a:pt x="1394" y="2294"/>
                </a:cubicBezTo>
                <a:cubicBezTo>
                  <a:pt x="1402" y="2292"/>
                  <a:pt x="1401" y="2299"/>
                  <a:pt x="1407" y="2296"/>
                </a:cubicBezTo>
                <a:cubicBezTo>
                  <a:pt x="1408" y="2298"/>
                  <a:pt x="1409" y="2300"/>
                  <a:pt x="1410" y="2302"/>
                </a:cubicBezTo>
                <a:cubicBezTo>
                  <a:pt x="1412" y="2302"/>
                  <a:pt x="1415" y="2302"/>
                  <a:pt x="1418" y="2301"/>
                </a:cubicBezTo>
                <a:lnTo>
                  <a:pt x="1418" y="2308"/>
                </a:lnTo>
                <a:lnTo>
                  <a:pt x="1418" y="2308"/>
                </a:lnTo>
                <a:cubicBezTo>
                  <a:pt x="1421" y="2308"/>
                  <a:pt x="1422" y="2313"/>
                  <a:pt x="1423" y="2308"/>
                </a:cubicBezTo>
                <a:cubicBezTo>
                  <a:pt x="1418" y="2310"/>
                  <a:pt x="1421" y="2303"/>
                  <a:pt x="1420" y="2300"/>
                </a:cubicBezTo>
                <a:cubicBezTo>
                  <a:pt x="1418" y="2299"/>
                  <a:pt x="1413" y="2301"/>
                  <a:pt x="1412" y="2299"/>
                </a:cubicBezTo>
                <a:cubicBezTo>
                  <a:pt x="1415" y="2297"/>
                  <a:pt x="1417" y="2294"/>
                  <a:pt x="1419" y="2291"/>
                </a:cubicBezTo>
                <a:cubicBezTo>
                  <a:pt x="1423" y="2295"/>
                  <a:pt x="1429" y="2297"/>
                  <a:pt x="1434" y="2297"/>
                </a:cubicBezTo>
                <a:cubicBezTo>
                  <a:pt x="1433" y="2293"/>
                  <a:pt x="1438" y="2295"/>
                  <a:pt x="1437" y="2291"/>
                </a:cubicBezTo>
                <a:cubicBezTo>
                  <a:pt x="1433" y="2288"/>
                  <a:pt x="1425" y="2282"/>
                  <a:pt x="1423" y="2289"/>
                </a:cubicBezTo>
                <a:cubicBezTo>
                  <a:pt x="1428" y="2289"/>
                  <a:pt x="1430" y="2291"/>
                  <a:pt x="1434" y="2292"/>
                </a:cubicBezTo>
                <a:cubicBezTo>
                  <a:pt x="1427" y="2296"/>
                  <a:pt x="1422" y="2287"/>
                  <a:pt x="1415" y="2291"/>
                </a:cubicBezTo>
                <a:cubicBezTo>
                  <a:pt x="1418" y="2286"/>
                  <a:pt x="1409" y="2285"/>
                  <a:pt x="1412" y="2280"/>
                </a:cubicBezTo>
                <a:lnTo>
                  <a:pt x="1407" y="2280"/>
                </a:lnTo>
                <a:close/>
                <a:moveTo>
                  <a:pt x="1370" y="2280"/>
                </a:moveTo>
                <a:cubicBezTo>
                  <a:pt x="1370" y="2285"/>
                  <a:pt x="1366" y="2291"/>
                  <a:pt x="1368" y="2294"/>
                </a:cubicBezTo>
                <a:lnTo>
                  <a:pt x="1370" y="2295"/>
                </a:lnTo>
                <a:lnTo>
                  <a:pt x="1370" y="2295"/>
                </a:lnTo>
                <a:lnTo>
                  <a:pt x="1370" y="2295"/>
                </a:lnTo>
                <a:lnTo>
                  <a:pt x="1370" y="2295"/>
                </a:lnTo>
                <a:lnTo>
                  <a:pt x="1370" y="2292"/>
                </a:lnTo>
                <a:cubicBezTo>
                  <a:pt x="1370" y="2292"/>
                  <a:pt x="1370" y="2291"/>
                  <a:pt x="1371" y="2291"/>
                </a:cubicBezTo>
                <a:cubicBezTo>
                  <a:pt x="1370" y="2294"/>
                  <a:pt x="1373" y="2295"/>
                  <a:pt x="1375" y="2293"/>
                </a:cubicBezTo>
                <a:cubicBezTo>
                  <a:pt x="1370" y="2292"/>
                  <a:pt x="1374" y="2281"/>
                  <a:pt x="1370" y="2280"/>
                </a:cubicBezTo>
                <a:close/>
                <a:moveTo>
                  <a:pt x="1362" y="2279"/>
                </a:moveTo>
                <a:cubicBezTo>
                  <a:pt x="1358" y="2280"/>
                  <a:pt x="1355" y="2280"/>
                  <a:pt x="1354" y="2284"/>
                </a:cubicBezTo>
                <a:cubicBezTo>
                  <a:pt x="1356" y="2286"/>
                  <a:pt x="1358" y="2287"/>
                  <a:pt x="1359" y="2290"/>
                </a:cubicBezTo>
                <a:cubicBezTo>
                  <a:pt x="1356" y="2291"/>
                  <a:pt x="1359" y="2298"/>
                  <a:pt x="1356" y="2297"/>
                </a:cubicBezTo>
                <a:cubicBezTo>
                  <a:pt x="1355" y="2293"/>
                  <a:pt x="1352" y="2290"/>
                  <a:pt x="1348" y="2290"/>
                </a:cubicBezTo>
                <a:lnTo>
                  <a:pt x="1347" y="2290"/>
                </a:lnTo>
                <a:cubicBezTo>
                  <a:pt x="1348" y="2296"/>
                  <a:pt x="1355" y="2295"/>
                  <a:pt x="1354" y="2302"/>
                </a:cubicBezTo>
                <a:cubicBezTo>
                  <a:pt x="1359" y="2304"/>
                  <a:pt x="1357" y="2298"/>
                  <a:pt x="1361" y="2299"/>
                </a:cubicBezTo>
                <a:cubicBezTo>
                  <a:pt x="1361" y="2296"/>
                  <a:pt x="1359" y="2291"/>
                  <a:pt x="1362" y="2290"/>
                </a:cubicBezTo>
                <a:cubicBezTo>
                  <a:pt x="1362" y="2292"/>
                  <a:pt x="1361" y="2294"/>
                  <a:pt x="1363" y="2295"/>
                </a:cubicBezTo>
                <a:cubicBezTo>
                  <a:pt x="1366" y="2291"/>
                  <a:pt x="1362" y="2285"/>
                  <a:pt x="1362" y="2279"/>
                </a:cubicBezTo>
                <a:close/>
                <a:moveTo>
                  <a:pt x="1320" y="2279"/>
                </a:moveTo>
                <a:cubicBezTo>
                  <a:pt x="1319" y="2283"/>
                  <a:pt x="1321" y="2289"/>
                  <a:pt x="1322" y="2282"/>
                </a:cubicBezTo>
                <a:cubicBezTo>
                  <a:pt x="1329" y="2282"/>
                  <a:pt x="1321" y="2281"/>
                  <a:pt x="1320" y="2280"/>
                </a:cubicBezTo>
                <a:lnTo>
                  <a:pt x="1320" y="2279"/>
                </a:lnTo>
                <a:close/>
                <a:moveTo>
                  <a:pt x="3192" y="2279"/>
                </a:moveTo>
                <a:cubicBezTo>
                  <a:pt x="3193" y="2283"/>
                  <a:pt x="3189" y="2285"/>
                  <a:pt x="3194" y="2286"/>
                </a:cubicBezTo>
                <a:cubicBezTo>
                  <a:pt x="3194" y="2283"/>
                  <a:pt x="3195" y="2279"/>
                  <a:pt x="3192" y="2279"/>
                </a:cubicBezTo>
                <a:lnTo>
                  <a:pt x="3192" y="2279"/>
                </a:lnTo>
                <a:close/>
                <a:moveTo>
                  <a:pt x="3245" y="2278"/>
                </a:moveTo>
                <a:cubicBezTo>
                  <a:pt x="3245" y="2283"/>
                  <a:pt x="3243" y="2283"/>
                  <a:pt x="3245" y="2287"/>
                </a:cubicBezTo>
                <a:cubicBezTo>
                  <a:pt x="3246" y="2287"/>
                  <a:pt x="3247" y="2286"/>
                  <a:pt x="3249" y="2286"/>
                </a:cubicBezTo>
                <a:lnTo>
                  <a:pt x="3249" y="2286"/>
                </a:lnTo>
                <a:cubicBezTo>
                  <a:pt x="3249" y="2281"/>
                  <a:pt x="3246" y="2280"/>
                  <a:pt x="3245" y="2278"/>
                </a:cubicBezTo>
                <a:close/>
                <a:moveTo>
                  <a:pt x="3334" y="2278"/>
                </a:moveTo>
                <a:cubicBezTo>
                  <a:pt x="3334" y="2283"/>
                  <a:pt x="3331" y="2284"/>
                  <a:pt x="3328" y="2281"/>
                </a:cubicBezTo>
                <a:lnTo>
                  <a:pt x="3328" y="2285"/>
                </a:lnTo>
                <a:cubicBezTo>
                  <a:pt x="3331" y="2285"/>
                  <a:pt x="3334" y="2286"/>
                  <a:pt x="3334" y="2290"/>
                </a:cubicBezTo>
                <a:cubicBezTo>
                  <a:pt x="3329" y="2290"/>
                  <a:pt x="3331" y="2298"/>
                  <a:pt x="3328" y="2299"/>
                </a:cubicBezTo>
                <a:cubicBezTo>
                  <a:pt x="3330" y="2301"/>
                  <a:pt x="3332" y="2301"/>
                  <a:pt x="3334" y="2302"/>
                </a:cubicBezTo>
                <a:cubicBezTo>
                  <a:pt x="3335" y="2300"/>
                  <a:pt x="3335" y="2297"/>
                  <a:pt x="3337" y="2296"/>
                </a:cubicBezTo>
                <a:cubicBezTo>
                  <a:pt x="3339" y="2297"/>
                  <a:pt x="3341" y="2299"/>
                  <a:pt x="3339" y="2301"/>
                </a:cubicBezTo>
                <a:cubicBezTo>
                  <a:pt x="3344" y="2301"/>
                  <a:pt x="3350" y="2300"/>
                  <a:pt x="3350" y="2294"/>
                </a:cubicBezTo>
                <a:cubicBezTo>
                  <a:pt x="3348" y="2290"/>
                  <a:pt x="3346" y="2297"/>
                  <a:pt x="3345" y="2294"/>
                </a:cubicBezTo>
                <a:cubicBezTo>
                  <a:pt x="3345" y="2285"/>
                  <a:pt x="3339" y="2290"/>
                  <a:pt x="3336" y="2287"/>
                </a:cubicBezTo>
                <a:lnTo>
                  <a:pt x="3335" y="2285"/>
                </a:lnTo>
                <a:lnTo>
                  <a:pt x="3337" y="2285"/>
                </a:lnTo>
                <a:cubicBezTo>
                  <a:pt x="3340" y="2284"/>
                  <a:pt x="3335" y="2279"/>
                  <a:pt x="3334" y="2278"/>
                </a:cubicBezTo>
                <a:close/>
                <a:moveTo>
                  <a:pt x="1339" y="2277"/>
                </a:moveTo>
                <a:cubicBezTo>
                  <a:pt x="1339" y="2279"/>
                  <a:pt x="1340" y="2281"/>
                  <a:pt x="1338" y="2282"/>
                </a:cubicBezTo>
                <a:cubicBezTo>
                  <a:pt x="1334" y="2272"/>
                  <a:pt x="1322" y="2285"/>
                  <a:pt x="1329" y="2291"/>
                </a:cubicBezTo>
                <a:cubicBezTo>
                  <a:pt x="1329" y="2289"/>
                  <a:pt x="1335" y="2298"/>
                  <a:pt x="1339" y="2297"/>
                </a:cubicBezTo>
                <a:cubicBezTo>
                  <a:pt x="1345" y="2292"/>
                  <a:pt x="1349" y="2286"/>
                  <a:pt x="1353" y="2280"/>
                </a:cubicBezTo>
                <a:cubicBezTo>
                  <a:pt x="1349" y="2282"/>
                  <a:pt x="1343" y="2281"/>
                  <a:pt x="1339" y="2277"/>
                </a:cubicBezTo>
                <a:close/>
                <a:moveTo>
                  <a:pt x="1265" y="2277"/>
                </a:moveTo>
                <a:cubicBezTo>
                  <a:pt x="1264" y="2279"/>
                  <a:pt x="1262" y="2279"/>
                  <a:pt x="1262" y="2281"/>
                </a:cubicBezTo>
                <a:lnTo>
                  <a:pt x="1261" y="2281"/>
                </a:lnTo>
                <a:cubicBezTo>
                  <a:pt x="1262" y="2282"/>
                  <a:pt x="1265" y="2281"/>
                  <a:pt x="1265" y="2284"/>
                </a:cubicBezTo>
                <a:cubicBezTo>
                  <a:pt x="1265" y="2284"/>
                  <a:pt x="1265" y="2284"/>
                  <a:pt x="1266" y="2284"/>
                </a:cubicBezTo>
                <a:cubicBezTo>
                  <a:pt x="1268" y="2284"/>
                  <a:pt x="1269" y="2282"/>
                  <a:pt x="1269" y="2280"/>
                </a:cubicBezTo>
                <a:cubicBezTo>
                  <a:pt x="1268" y="2278"/>
                  <a:pt x="1267" y="2276"/>
                  <a:pt x="1265" y="2277"/>
                </a:cubicBezTo>
                <a:close/>
                <a:moveTo>
                  <a:pt x="1257" y="2277"/>
                </a:moveTo>
                <a:lnTo>
                  <a:pt x="1257" y="2281"/>
                </a:lnTo>
                <a:cubicBezTo>
                  <a:pt x="1255" y="2281"/>
                  <a:pt x="1253" y="2281"/>
                  <a:pt x="1253" y="2282"/>
                </a:cubicBezTo>
                <a:cubicBezTo>
                  <a:pt x="1255" y="2284"/>
                  <a:pt x="1260" y="2284"/>
                  <a:pt x="1260" y="2281"/>
                </a:cubicBezTo>
                <a:cubicBezTo>
                  <a:pt x="1258" y="2281"/>
                  <a:pt x="1259" y="2277"/>
                  <a:pt x="1257" y="2277"/>
                </a:cubicBezTo>
                <a:close/>
                <a:moveTo>
                  <a:pt x="3095" y="2275"/>
                </a:moveTo>
                <a:cubicBezTo>
                  <a:pt x="3093" y="2275"/>
                  <a:pt x="3092" y="2275"/>
                  <a:pt x="3092" y="2277"/>
                </a:cubicBezTo>
                <a:lnTo>
                  <a:pt x="3094" y="2277"/>
                </a:lnTo>
                <a:cubicBezTo>
                  <a:pt x="3094" y="2276"/>
                  <a:pt x="3095" y="2276"/>
                  <a:pt x="3095" y="2275"/>
                </a:cubicBezTo>
                <a:close/>
                <a:moveTo>
                  <a:pt x="3257" y="2274"/>
                </a:moveTo>
                <a:lnTo>
                  <a:pt x="3257" y="2274"/>
                </a:lnTo>
                <a:lnTo>
                  <a:pt x="3257" y="2274"/>
                </a:lnTo>
                <a:lnTo>
                  <a:pt x="3257" y="2275"/>
                </a:lnTo>
                <a:cubicBezTo>
                  <a:pt x="3257" y="2277"/>
                  <a:pt x="3258" y="2277"/>
                  <a:pt x="3260" y="2278"/>
                </a:cubicBezTo>
                <a:lnTo>
                  <a:pt x="3260" y="2274"/>
                </a:lnTo>
                <a:lnTo>
                  <a:pt x="3257" y="2274"/>
                </a:lnTo>
                <a:lnTo>
                  <a:pt x="3257" y="2274"/>
                </a:lnTo>
                <a:close/>
                <a:moveTo>
                  <a:pt x="1019" y="2274"/>
                </a:moveTo>
                <a:cubicBezTo>
                  <a:pt x="1018" y="2280"/>
                  <a:pt x="1023" y="2274"/>
                  <a:pt x="1019" y="2274"/>
                </a:cubicBezTo>
                <a:close/>
                <a:moveTo>
                  <a:pt x="3318" y="2273"/>
                </a:moveTo>
                <a:lnTo>
                  <a:pt x="3318" y="2273"/>
                </a:lnTo>
                <a:lnTo>
                  <a:pt x="3316" y="2274"/>
                </a:lnTo>
                <a:cubicBezTo>
                  <a:pt x="3315" y="2275"/>
                  <a:pt x="3315" y="2275"/>
                  <a:pt x="3314" y="2276"/>
                </a:cubicBezTo>
                <a:lnTo>
                  <a:pt x="3314" y="2274"/>
                </a:lnTo>
                <a:cubicBezTo>
                  <a:pt x="3314" y="2274"/>
                  <a:pt x="3313" y="2274"/>
                  <a:pt x="3312" y="2274"/>
                </a:cubicBezTo>
                <a:cubicBezTo>
                  <a:pt x="3312" y="2275"/>
                  <a:pt x="3311" y="2275"/>
                  <a:pt x="3311" y="2276"/>
                </a:cubicBezTo>
                <a:cubicBezTo>
                  <a:pt x="3312" y="2276"/>
                  <a:pt x="3313" y="2277"/>
                  <a:pt x="3313" y="2277"/>
                </a:cubicBezTo>
                <a:cubicBezTo>
                  <a:pt x="3313" y="2277"/>
                  <a:pt x="3313" y="2278"/>
                  <a:pt x="3313" y="2278"/>
                </a:cubicBezTo>
                <a:cubicBezTo>
                  <a:pt x="3316" y="2279"/>
                  <a:pt x="3319" y="2277"/>
                  <a:pt x="3318" y="2275"/>
                </a:cubicBezTo>
                <a:lnTo>
                  <a:pt x="3318" y="2273"/>
                </a:lnTo>
                <a:lnTo>
                  <a:pt x="3318" y="2273"/>
                </a:lnTo>
                <a:lnTo>
                  <a:pt x="3318" y="2273"/>
                </a:lnTo>
                <a:close/>
                <a:moveTo>
                  <a:pt x="3394" y="2273"/>
                </a:moveTo>
                <a:cubicBezTo>
                  <a:pt x="3394" y="2274"/>
                  <a:pt x="3393" y="2275"/>
                  <a:pt x="3393" y="2276"/>
                </a:cubicBezTo>
                <a:lnTo>
                  <a:pt x="3393" y="2277"/>
                </a:lnTo>
                <a:lnTo>
                  <a:pt x="3392" y="2277"/>
                </a:lnTo>
                <a:lnTo>
                  <a:pt x="3393" y="2277"/>
                </a:lnTo>
                <a:lnTo>
                  <a:pt x="3393" y="2277"/>
                </a:lnTo>
                <a:lnTo>
                  <a:pt x="3393" y="2277"/>
                </a:lnTo>
                <a:cubicBezTo>
                  <a:pt x="3395" y="2277"/>
                  <a:pt x="3395" y="2280"/>
                  <a:pt x="3398" y="2279"/>
                </a:cubicBezTo>
                <a:cubicBezTo>
                  <a:pt x="3399" y="2274"/>
                  <a:pt x="3395" y="2274"/>
                  <a:pt x="3394" y="2273"/>
                </a:cubicBezTo>
                <a:close/>
                <a:moveTo>
                  <a:pt x="1155" y="2271"/>
                </a:moveTo>
                <a:cubicBezTo>
                  <a:pt x="1155" y="2274"/>
                  <a:pt x="1157" y="2277"/>
                  <a:pt x="1160" y="2277"/>
                </a:cubicBezTo>
                <a:lnTo>
                  <a:pt x="1160" y="2271"/>
                </a:lnTo>
                <a:cubicBezTo>
                  <a:pt x="1158" y="2271"/>
                  <a:pt x="1156" y="2271"/>
                  <a:pt x="1155" y="2271"/>
                </a:cubicBezTo>
                <a:close/>
                <a:moveTo>
                  <a:pt x="3327" y="2271"/>
                </a:moveTo>
                <a:cubicBezTo>
                  <a:pt x="3326" y="2272"/>
                  <a:pt x="3325" y="2273"/>
                  <a:pt x="3325" y="2274"/>
                </a:cubicBezTo>
                <a:lnTo>
                  <a:pt x="3324" y="2274"/>
                </a:lnTo>
                <a:lnTo>
                  <a:pt x="3324" y="2279"/>
                </a:lnTo>
                <a:lnTo>
                  <a:pt x="3326" y="2279"/>
                </a:lnTo>
                <a:lnTo>
                  <a:pt x="3326" y="2278"/>
                </a:lnTo>
                <a:lnTo>
                  <a:pt x="3328" y="2278"/>
                </a:lnTo>
                <a:lnTo>
                  <a:pt x="3328" y="2278"/>
                </a:lnTo>
                <a:cubicBezTo>
                  <a:pt x="3329" y="2276"/>
                  <a:pt x="3329" y="2271"/>
                  <a:pt x="3327" y="2271"/>
                </a:cubicBezTo>
                <a:close/>
                <a:moveTo>
                  <a:pt x="3335" y="2271"/>
                </a:moveTo>
                <a:cubicBezTo>
                  <a:pt x="3333" y="2271"/>
                  <a:pt x="3333" y="2276"/>
                  <a:pt x="3335" y="2276"/>
                </a:cubicBezTo>
                <a:cubicBezTo>
                  <a:pt x="3335" y="2274"/>
                  <a:pt x="3336" y="2273"/>
                  <a:pt x="3336" y="2271"/>
                </a:cubicBezTo>
                <a:lnTo>
                  <a:pt x="3336" y="2271"/>
                </a:lnTo>
                <a:cubicBezTo>
                  <a:pt x="3336" y="2271"/>
                  <a:pt x="3335" y="2271"/>
                  <a:pt x="3335" y="2271"/>
                </a:cubicBezTo>
                <a:close/>
                <a:moveTo>
                  <a:pt x="1289" y="2270"/>
                </a:moveTo>
                <a:cubicBezTo>
                  <a:pt x="1287" y="2273"/>
                  <a:pt x="1292" y="2274"/>
                  <a:pt x="1292" y="2272"/>
                </a:cubicBezTo>
                <a:cubicBezTo>
                  <a:pt x="1291" y="2271"/>
                  <a:pt x="1290" y="2270"/>
                  <a:pt x="1289" y="2270"/>
                </a:cubicBezTo>
                <a:close/>
                <a:moveTo>
                  <a:pt x="3128" y="2270"/>
                </a:moveTo>
                <a:cubicBezTo>
                  <a:pt x="3128" y="2270"/>
                  <a:pt x="3128" y="2270"/>
                  <a:pt x="3128" y="2271"/>
                </a:cubicBezTo>
                <a:cubicBezTo>
                  <a:pt x="3129" y="2275"/>
                  <a:pt x="3125" y="2276"/>
                  <a:pt x="3122" y="2273"/>
                </a:cubicBezTo>
                <a:cubicBezTo>
                  <a:pt x="3121" y="2278"/>
                  <a:pt x="3126" y="2276"/>
                  <a:pt x="3127" y="2279"/>
                </a:cubicBezTo>
                <a:lnTo>
                  <a:pt x="3127" y="2278"/>
                </a:lnTo>
                <a:cubicBezTo>
                  <a:pt x="3129" y="2276"/>
                  <a:pt x="3130" y="2273"/>
                  <a:pt x="3132" y="2271"/>
                </a:cubicBezTo>
                <a:cubicBezTo>
                  <a:pt x="3130" y="2272"/>
                  <a:pt x="3129" y="2270"/>
                  <a:pt x="3128" y="2270"/>
                </a:cubicBezTo>
                <a:close/>
                <a:moveTo>
                  <a:pt x="1284" y="2270"/>
                </a:moveTo>
                <a:cubicBezTo>
                  <a:pt x="1285" y="2274"/>
                  <a:pt x="1285" y="2278"/>
                  <a:pt x="1285" y="2282"/>
                </a:cubicBezTo>
                <a:lnTo>
                  <a:pt x="1285" y="2281"/>
                </a:lnTo>
                <a:cubicBezTo>
                  <a:pt x="1289" y="2280"/>
                  <a:pt x="1287" y="2269"/>
                  <a:pt x="1284" y="2270"/>
                </a:cubicBezTo>
                <a:close/>
                <a:moveTo>
                  <a:pt x="3117" y="2269"/>
                </a:moveTo>
                <a:cubicBezTo>
                  <a:pt x="3115" y="2271"/>
                  <a:pt x="3117" y="2275"/>
                  <a:pt x="3120" y="2276"/>
                </a:cubicBezTo>
                <a:lnTo>
                  <a:pt x="3120" y="2270"/>
                </a:lnTo>
                <a:cubicBezTo>
                  <a:pt x="3118" y="2270"/>
                  <a:pt x="3117" y="2270"/>
                  <a:pt x="3117" y="2269"/>
                </a:cubicBezTo>
                <a:close/>
                <a:moveTo>
                  <a:pt x="3192" y="2268"/>
                </a:moveTo>
                <a:cubicBezTo>
                  <a:pt x="3191" y="2268"/>
                  <a:pt x="3189" y="2271"/>
                  <a:pt x="3192" y="2271"/>
                </a:cubicBezTo>
                <a:cubicBezTo>
                  <a:pt x="3193" y="2269"/>
                  <a:pt x="3192" y="2268"/>
                  <a:pt x="3192" y="2268"/>
                </a:cubicBezTo>
                <a:close/>
                <a:moveTo>
                  <a:pt x="1007" y="2267"/>
                </a:moveTo>
                <a:lnTo>
                  <a:pt x="1007" y="2270"/>
                </a:lnTo>
                <a:lnTo>
                  <a:pt x="1007" y="2270"/>
                </a:lnTo>
                <a:lnTo>
                  <a:pt x="1007" y="2270"/>
                </a:lnTo>
                <a:lnTo>
                  <a:pt x="1007" y="2270"/>
                </a:lnTo>
                <a:lnTo>
                  <a:pt x="1009" y="2270"/>
                </a:lnTo>
                <a:cubicBezTo>
                  <a:pt x="1009" y="2269"/>
                  <a:pt x="1010" y="2269"/>
                  <a:pt x="1010" y="2267"/>
                </a:cubicBezTo>
                <a:lnTo>
                  <a:pt x="1007" y="2267"/>
                </a:lnTo>
                <a:close/>
                <a:moveTo>
                  <a:pt x="1163" y="2267"/>
                </a:moveTo>
                <a:cubicBezTo>
                  <a:pt x="1161" y="2269"/>
                  <a:pt x="1161" y="2275"/>
                  <a:pt x="1165" y="2274"/>
                </a:cubicBezTo>
                <a:cubicBezTo>
                  <a:pt x="1166" y="2272"/>
                  <a:pt x="1166" y="2266"/>
                  <a:pt x="1163" y="2267"/>
                </a:cubicBezTo>
                <a:close/>
                <a:moveTo>
                  <a:pt x="3295" y="2258"/>
                </a:moveTo>
                <a:cubicBezTo>
                  <a:pt x="3295" y="2260"/>
                  <a:pt x="3293" y="2260"/>
                  <a:pt x="3293" y="2263"/>
                </a:cubicBezTo>
                <a:cubicBezTo>
                  <a:pt x="3294" y="2263"/>
                  <a:pt x="3294" y="2263"/>
                  <a:pt x="3294" y="2264"/>
                </a:cubicBezTo>
                <a:cubicBezTo>
                  <a:pt x="3297" y="2264"/>
                  <a:pt x="3298" y="2262"/>
                  <a:pt x="3298" y="2261"/>
                </a:cubicBezTo>
                <a:cubicBezTo>
                  <a:pt x="3297" y="2260"/>
                  <a:pt x="3297" y="2259"/>
                  <a:pt x="3295" y="2258"/>
                </a:cubicBezTo>
                <a:lnTo>
                  <a:pt x="3295" y="2258"/>
                </a:lnTo>
                <a:close/>
                <a:moveTo>
                  <a:pt x="3363" y="2254"/>
                </a:moveTo>
                <a:cubicBezTo>
                  <a:pt x="3360" y="2254"/>
                  <a:pt x="3359" y="2256"/>
                  <a:pt x="3358" y="2258"/>
                </a:cubicBezTo>
                <a:cubicBezTo>
                  <a:pt x="3364" y="2261"/>
                  <a:pt x="3368" y="2262"/>
                  <a:pt x="3372" y="2256"/>
                </a:cubicBezTo>
                <a:cubicBezTo>
                  <a:pt x="3368" y="2254"/>
                  <a:pt x="3367" y="2258"/>
                  <a:pt x="3363" y="2258"/>
                </a:cubicBezTo>
                <a:lnTo>
                  <a:pt x="3363" y="2254"/>
                </a:lnTo>
                <a:close/>
                <a:moveTo>
                  <a:pt x="1152" y="2250"/>
                </a:moveTo>
                <a:cubicBezTo>
                  <a:pt x="1155" y="2255"/>
                  <a:pt x="1160" y="2259"/>
                  <a:pt x="1161" y="2267"/>
                </a:cubicBezTo>
                <a:cubicBezTo>
                  <a:pt x="1162" y="2266"/>
                  <a:pt x="1161" y="2263"/>
                  <a:pt x="1162" y="2263"/>
                </a:cubicBezTo>
                <a:lnTo>
                  <a:pt x="1165" y="2263"/>
                </a:lnTo>
                <a:cubicBezTo>
                  <a:pt x="1165" y="2267"/>
                  <a:pt x="1168" y="2269"/>
                  <a:pt x="1169" y="2271"/>
                </a:cubicBezTo>
                <a:cubicBezTo>
                  <a:pt x="1176" y="2271"/>
                  <a:pt x="1181" y="2262"/>
                  <a:pt x="1176" y="2257"/>
                </a:cubicBezTo>
                <a:lnTo>
                  <a:pt x="1176" y="2265"/>
                </a:lnTo>
                <a:cubicBezTo>
                  <a:pt x="1174" y="2263"/>
                  <a:pt x="1170" y="2263"/>
                  <a:pt x="1166" y="2263"/>
                </a:cubicBezTo>
                <a:cubicBezTo>
                  <a:pt x="1163" y="2257"/>
                  <a:pt x="1158" y="2252"/>
                  <a:pt x="1152" y="2250"/>
                </a:cubicBezTo>
                <a:close/>
                <a:moveTo>
                  <a:pt x="3331" y="2244"/>
                </a:moveTo>
                <a:lnTo>
                  <a:pt x="3331" y="2246"/>
                </a:lnTo>
                <a:cubicBezTo>
                  <a:pt x="3332" y="2246"/>
                  <a:pt x="3332" y="2247"/>
                  <a:pt x="3333" y="2247"/>
                </a:cubicBezTo>
                <a:cubicBezTo>
                  <a:pt x="3333" y="2245"/>
                  <a:pt x="3333" y="2243"/>
                  <a:pt x="3331" y="2244"/>
                </a:cubicBezTo>
                <a:close/>
                <a:moveTo>
                  <a:pt x="3301" y="2242"/>
                </a:moveTo>
                <a:lnTo>
                  <a:pt x="3301" y="2242"/>
                </a:lnTo>
                <a:lnTo>
                  <a:pt x="3301" y="2242"/>
                </a:lnTo>
                <a:lnTo>
                  <a:pt x="3301" y="2244"/>
                </a:lnTo>
                <a:cubicBezTo>
                  <a:pt x="3301" y="2245"/>
                  <a:pt x="3302" y="2247"/>
                  <a:pt x="3301" y="2249"/>
                </a:cubicBezTo>
                <a:cubicBezTo>
                  <a:pt x="3306" y="2250"/>
                  <a:pt x="3301" y="2245"/>
                  <a:pt x="3303" y="2242"/>
                </a:cubicBezTo>
                <a:lnTo>
                  <a:pt x="3301" y="2242"/>
                </a:lnTo>
                <a:lnTo>
                  <a:pt x="3301" y="2242"/>
                </a:lnTo>
                <a:close/>
                <a:moveTo>
                  <a:pt x="1141" y="2241"/>
                </a:moveTo>
                <a:cubicBezTo>
                  <a:pt x="1140" y="2242"/>
                  <a:pt x="1139" y="2243"/>
                  <a:pt x="1139" y="2245"/>
                </a:cubicBezTo>
                <a:lnTo>
                  <a:pt x="1143" y="2245"/>
                </a:lnTo>
                <a:cubicBezTo>
                  <a:pt x="1143" y="2244"/>
                  <a:pt x="1142" y="2242"/>
                  <a:pt x="1141" y="2241"/>
                </a:cubicBezTo>
                <a:close/>
                <a:moveTo>
                  <a:pt x="3295" y="2238"/>
                </a:moveTo>
                <a:cubicBezTo>
                  <a:pt x="3296" y="2241"/>
                  <a:pt x="3291" y="2238"/>
                  <a:pt x="3290" y="2241"/>
                </a:cubicBezTo>
                <a:cubicBezTo>
                  <a:pt x="3292" y="2246"/>
                  <a:pt x="3292" y="2252"/>
                  <a:pt x="3297" y="2253"/>
                </a:cubicBezTo>
                <a:cubicBezTo>
                  <a:pt x="3299" y="2247"/>
                  <a:pt x="3301" y="2240"/>
                  <a:pt x="3295" y="2238"/>
                </a:cubicBezTo>
                <a:close/>
                <a:moveTo>
                  <a:pt x="3331" y="2237"/>
                </a:moveTo>
                <a:lnTo>
                  <a:pt x="3331" y="2240"/>
                </a:lnTo>
                <a:lnTo>
                  <a:pt x="3333" y="2240"/>
                </a:lnTo>
                <a:lnTo>
                  <a:pt x="3333" y="2237"/>
                </a:lnTo>
                <a:lnTo>
                  <a:pt x="3331" y="2237"/>
                </a:lnTo>
                <a:close/>
                <a:moveTo>
                  <a:pt x="3364" y="2236"/>
                </a:moveTo>
                <a:cubicBezTo>
                  <a:pt x="3362" y="2236"/>
                  <a:pt x="3357" y="2239"/>
                  <a:pt x="3359" y="2241"/>
                </a:cubicBezTo>
                <a:cubicBezTo>
                  <a:pt x="3359" y="2238"/>
                  <a:pt x="3364" y="2240"/>
                  <a:pt x="3363" y="2242"/>
                </a:cubicBezTo>
                <a:cubicBezTo>
                  <a:pt x="3363" y="2244"/>
                  <a:pt x="3358" y="2242"/>
                  <a:pt x="3358" y="2244"/>
                </a:cubicBezTo>
                <a:cubicBezTo>
                  <a:pt x="3364" y="2247"/>
                  <a:pt x="3370" y="2241"/>
                  <a:pt x="3377" y="2243"/>
                </a:cubicBezTo>
                <a:lnTo>
                  <a:pt x="3377" y="2239"/>
                </a:lnTo>
                <a:cubicBezTo>
                  <a:pt x="3373" y="2239"/>
                  <a:pt x="3365" y="2242"/>
                  <a:pt x="3364" y="2236"/>
                </a:cubicBezTo>
                <a:close/>
                <a:moveTo>
                  <a:pt x="3329" y="2236"/>
                </a:moveTo>
                <a:cubicBezTo>
                  <a:pt x="3321" y="2244"/>
                  <a:pt x="3315" y="2234"/>
                  <a:pt x="3307" y="2237"/>
                </a:cubicBezTo>
                <a:cubicBezTo>
                  <a:pt x="3309" y="2245"/>
                  <a:pt x="3327" y="2241"/>
                  <a:pt x="3330" y="2240"/>
                </a:cubicBezTo>
                <a:cubicBezTo>
                  <a:pt x="3326" y="2240"/>
                  <a:pt x="3332" y="2236"/>
                  <a:pt x="3329" y="2236"/>
                </a:cubicBezTo>
                <a:close/>
                <a:moveTo>
                  <a:pt x="1135" y="2231"/>
                </a:moveTo>
                <a:cubicBezTo>
                  <a:pt x="1134" y="2231"/>
                  <a:pt x="1133" y="2231"/>
                  <a:pt x="1134" y="2233"/>
                </a:cubicBezTo>
                <a:cubicBezTo>
                  <a:pt x="1135" y="2233"/>
                  <a:pt x="1138" y="2233"/>
                  <a:pt x="1139" y="2231"/>
                </a:cubicBezTo>
                <a:cubicBezTo>
                  <a:pt x="1138" y="2231"/>
                  <a:pt x="1136" y="2231"/>
                  <a:pt x="1135" y="2231"/>
                </a:cubicBezTo>
                <a:close/>
                <a:moveTo>
                  <a:pt x="3373" y="2231"/>
                </a:moveTo>
                <a:cubicBezTo>
                  <a:pt x="3373" y="2233"/>
                  <a:pt x="3372" y="2233"/>
                  <a:pt x="3372" y="2235"/>
                </a:cubicBezTo>
                <a:lnTo>
                  <a:pt x="3376" y="2235"/>
                </a:lnTo>
                <a:lnTo>
                  <a:pt x="3376" y="2236"/>
                </a:lnTo>
                <a:cubicBezTo>
                  <a:pt x="3377" y="2233"/>
                  <a:pt x="3376" y="2231"/>
                  <a:pt x="3373" y="2231"/>
                </a:cubicBezTo>
                <a:close/>
                <a:moveTo>
                  <a:pt x="3362" y="2230"/>
                </a:moveTo>
                <a:lnTo>
                  <a:pt x="3362" y="2233"/>
                </a:lnTo>
                <a:cubicBezTo>
                  <a:pt x="3365" y="2235"/>
                  <a:pt x="3368" y="2235"/>
                  <a:pt x="3371" y="2235"/>
                </a:cubicBezTo>
                <a:lnTo>
                  <a:pt x="3371" y="2236"/>
                </a:lnTo>
                <a:cubicBezTo>
                  <a:pt x="3372" y="2231"/>
                  <a:pt x="3366" y="2233"/>
                  <a:pt x="3369" y="2230"/>
                </a:cubicBezTo>
                <a:lnTo>
                  <a:pt x="3362" y="2230"/>
                </a:lnTo>
                <a:close/>
                <a:moveTo>
                  <a:pt x="3360" y="2224"/>
                </a:moveTo>
                <a:cubicBezTo>
                  <a:pt x="3358" y="2224"/>
                  <a:pt x="3357" y="2225"/>
                  <a:pt x="3357" y="2225"/>
                </a:cubicBezTo>
                <a:cubicBezTo>
                  <a:pt x="3358" y="2226"/>
                  <a:pt x="3359" y="2226"/>
                  <a:pt x="3360" y="2227"/>
                </a:cubicBezTo>
                <a:lnTo>
                  <a:pt x="3361" y="2227"/>
                </a:lnTo>
                <a:lnTo>
                  <a:pt x="3361" y="2227"/>
                </a:lnTo>
                <a:lnTo>
                  <a:pt x="3361" y="2227"/>
                </a:lnTo>
                <a:lnTo>
                  <a:pt x="3361" y="2227"/>
                </a:lnTo>
                <a:lnTo>
                  <a:pt x="3361" y="2226"/>
                </a:lnTo>
                <a:cubicBezTo>
                  <a:pt x="3361" y="2225"/>
                  <a:pt x="3361" y="2224"/>
                  <a:pt x="3360" y="2224"/>
                </a:cubicBezTo>
                <a:close/>
                <a:moveTo>
                  <a:pt x="1082" y="2221"/>
                </a:moveTo>
                <a:cubicBezTo>
                  <a:pt x="1083" y="2226"/>
                  <a:pt x="1088" y="2233"/>
                  <a:pt x="1081" y="2236"/>
                </a:cubicBezTo>
                <a:cubicBezTo>
                  <a:pt x="1084" y="2230"/>
                  <a:pt x="1078" y="2229"/>
                  <a:pt x="1074" y="2227"/>
                </a:cubicBezTo>
                <a:cubicBezTo>
                  <a:pt x="1061" y="2239"/>
                  <a:pt x="1072" y="2256"/>
                  <a:pt x="1077" y="2270"/>
                </a:cubicBezTo>
                <a:cubicBezTo>
                  <a:pt x="1063" y="2271"/>
                  <a:pt x="1051" y="2274"/>
                  <a:pt x="1040" y="2271"/>
                </a:cubicBezTo>
                <a:cubicBezTo>
                  <a:pt x="1034" y="2274"/>
                  <a:pt x="1025" y="2268"/>
                  <a:pt x="1022" y="2279"/>
                </a:cubicBezTo>
                <a:lnTo>
                  <a:pt x="1024" y="2279"/>
                </a:lnTo>
                <a:cubicBezTo>
                  <a:pt x="1024" y="2280"/>
                  <a:pt x="1024" y="2280"/>
                  <a:pt x="1025" y="2280"/>
                </a:cubicBezTo>
                <a:cubicBezTo>
                  <a:pt x="1025" y="2277"/>
                  <a:pt x="1028" y="2276"/>
                  <a:pt x="1030" y="2276"/>
                </a:cubicBezTo>
                <a:cubicBezTo>
                  <a:pt x="1031" y="2279"/>
                  <a:pt x="1034" y="2279"/>
                  <a:pt x="1033" y="2284"/>
                </a:cubicBezTo>
                <a:cubicBezTo>
                  <a:pt x="1032" y="2284"/>
                  <a:pt x="1032" y="2285"/>
                  <a:pt x="1031" y="2285"/>
                </a:cubicBezTo>
                <a:cubicBezTo>
                  <a:pt x="1029" y="2283"/>
                  <a:pt x="1030" y="2281"/>
                  <a:pt x="1028" y="2283"/>
                </a:cubicBezTo>
                <a:cubicBezTo>
                  <a:pt x="1028" y="2287"/>
                  <a:pt x="1034" y="2290"/>
                  <a:pt x="1036" y="2287"/>
                </a:cubicBezTo>
                <a:cubicBezTo>
                  <a:pt x="1035" y="2287"/>
                  <a:pt x="1034" y="2286"/>
                  <a:pt x="1033" y="2285"/>
                </a:cubicBezTo>
                <a:cubicBezTo>
                  <a:pt x="1036" y="2285"/>
                  <a:pt x="1035" y="2283"/>
                  <a:pt x="1038" y="2284"/>
                </a:cubicBezTo>
                <a:cubicBezTo>
                  <a:pt x="1038" y="2292"/>
                  <a:pt x="1051" y="2287"/>
                  <a:pt x="1046" y="2295"/>
                </a:cubicBezTo>
                <a:cubicBezTo>
                  <a:pt x="1049" y="2294"/>
                  <a:pt x="1050" y="2290"/>
                  <a:pt x="1054" y="2291"/>
                </a:cubicBezTo>
                <a:cubicBezTo>
                  <a:pt x="1055" y="2294"/>
                  <a:pt x="1056" y="2296"/>
                  <a:pt x="1054" y="2298"/>
                </a:cubicBezTo>
                <a:cubicBezTo>
                  <a:pt x="1061" y="2301"/>
                  <a:pt x="1074" y="2301"/>
                  <a:pt x="1079" y="2295"/>
                </a:cubicBezTo>
                <a:cubicBezTo>
                  <a:pt x="1080" y="2298"/>
                  <a:pt x="1084" y="2299"/>
                  <a:pt x="1085" y="2303"/>
                </a:cubicBezTo>
                <a:cubicBezTo>
                  <a:pt x="1088" y="2303"/>
                  <a:pt x="1092" y="2303"/>
                  <a:pt x="1095" y="2303"/>
                </a:cubicBezTo>
                <a:cubicBezTo>
                  <a:pt x="1094" y="2305"/>
                  <a:pt x="1096" y="2310"/>
                  <a:pt x="1094" y="2310"/>
                </a:cubicBezTo>
                <a:cubicBezTo>
                  <a:pt x="1090" y="2310"/>
                  <a:pt x="1091" y="2304"/>
                  <a:pt x="1085" y="2306"/>
                </a:cubicBezTo>
                <a:cubicBezTo>
                  <a:pt x="1083" y="2315"/>
                  <a:pt x="1088" y="2317"/>
                  <a:pt x="1090" y="2322"/>
                </a:cubicBezTo>
                <a:cubicBezTo>
                  <a:pt x="1088" y="2324"/>
                  <a:pt x="1089" y="2328"/>
                  <a:pt x="1087" y="2328"/>
                </a:cubicBezTo>
                <a:cubicBezTo>
                  <a:pt x="1087" y="2326"/>
                  <a:pt x="1088" y="2322"/>
                  <a:pt x="1085" y="2323"/>
                </a:cubicBezTo>
                <a:cubicBezTo>
                  <a:pt x="1086" y="2328"/>
                  <a:pt x="1079" y="2332"/>
                  <a:pt x="1082" y="2337"/>
                </a:cubicBezTo>
                <a:cubicBezTo>
                  <a:pt x="1082" y="2332"/>
                  <a:pt x="1087" y="2335"/>
                  <a:pt x="1088" y="2337"/>
                </a:cubicBezTo>
                <a:cubicBezTo>
                  <a:pt x="1088" y="2333"/>
                  <a:pt x="1090" y="2331"/>
                  <a:pt x="1095" y="2332"/>
                </a:cubicBezTo>
                <a:cubicBezTo>
                  <a:pt x="1096" y="2327"/>
                  <a:pt x="1092" y="2328"/>
                  <a:pt x="1093" y="2323"/>
                </a:cubicBezTo>
                <a:cubicBezTo>
                  <a:pt x="1094" y="2321"/>
                  <a:pt x="1103" y="2327"/>
                  <a:pt x="1103" y="2321"/>
                </a:cubicBezTo>
                <a:cubicBezTo>
                  <a:pt x="1100" y="2321"/>
                  <a:pt x="1098" y="2321"/>
                  <a:pt x="1095" y="2321"/>
                </a:cubicBezTo>
                <a:cubicBezTo>
                  <a:pt x="1096" y="2319"/>
                  <a:pt x="1093" y="2314"/>
                  <a:pt x="1096" y="2314"/>
                </a:cubicBezTo>
                <a:cubicBezTo>
                  <a:pt x="1099" y="2314"/>
                  <a:pt x="1102" y="2314"/>
                  <a:pt x="1105" y="2314"/>
                </a:cubicBezTo>
                <a:cubicBezTo>
                  <a:pt x="1104" y="2307"/>
                  <a:pt x="1106" y="2301"/>
                  <a:pt x="1111" y="2299"/>
                </a:cubicBezTo>
                <a:cubicBezTo>
                  <a:pt x="1112" y="2300"/>
                  <a:pt x="1111" y="2301"/>
                  <a:pt x="1112" y="2301"/>
                </a:cubicBezTo>
                <a:cubicBezTo>
                  <a:pt x="1114" y="2300"/>
                  <a:pt x="1113" y="2297"/>
                  <a:pt x="1116" y="2297"/>
                </a:cubicBezTo>
                <a:cubicBezTo>
                  <a:pt x="1119" y="2303"/>
                  <a:pt x="1124" y="2305"/>
                  <a:pt x="1127" y="2310"/>
                </a:cubicBezTo>
                <a:lnTo>
                  <a:pt x="1127" y="2301"/>
                </a:lnTo>
                <a:cubicBezTo>
                  <a:pt x="1123" y="2301"/>
                  <a:pt x="1124" y="2296"/>
                  <a:pt x="1121" y="2296"/>
                </a:cubicBezTo>
                <a:cubicBezTo>
                  <a:pt x="1123" y="2288"/>
                  <a:pt x="1127" y="2293"/>
                  <a:pt x="1135" y="2291"/>
                </a:cubicBezTo>
                <a:cubicBezTo>
                  <a:pt x="1135" y="2288"/>
                  <a:pt x="1135" y="2285"/>
                  <a:pt x="1138" y="2287"/>
                </a:cubicBezTo>
                <a:cubicBezTo>
                  <a:pt x="1139" y="2289"/>
                  <a:pt x="1137" y="2289"/>
                  <a:pt x="1137" y="2291"/>
                </a:cubicBezTo>
                <a:cubicBezTo>
                  <a:pt x="1141" y="2291"/>
                  <a:pt x="1141" y="2287"/>
                  <a:pt x="1147" y="2289"/>
                </a:cubicBezTo>
                <a:cubicBezTo>
                  <a:pt x="1145" y="2286"/>
                  <a:pt x="1143" y="2283"/>
                  <a:pt x="1148" y="2282"/>
                </a:cubicBezTo>
                <a:cubicBezTo>
                  <a:pt x="1146" y="2278"/>
                  <a:pt x="1147" y="2276"/>
                  <a:pt x="1146" y="2271"/>
                </a:cubicBezTo>
                <a:cubicBezTo>
                  <a:pt x="1152" y="2273"/>
                  <a:pt x="1147" y="2263"/>
                  <a:pt x="1150" y="2262"/>
                </a:cubicBezTo>
                <a:lnTo>
                  <a:pt x="1152" y="2262"/>
                </a:lnTo>
                <a:cubicBezTo>
                  <a:pt x="1152" y="2264"/>
                  <a:pt x="1151" y="2268"/>
                  <a:pt x="1153" y="2268"/>
                </a:cubicBezTo>
                <a:cubicBezTo>
                  <a:pt x="1154" y="2267"/>
                  <a:pt x="1156" y="2266"/>
                  <a:pt x="1155" y="2263"/>
                </a:cubicBezTo>
                <a:cubicBezTo>
                  <a:pt x="1150" y="2265"/>
                  <a:pt x="1154" y="2258"/>
                  <a:pt x="1150" y="2259"/>
                </a:cubicBezTo>
                <a:cubicBezTo>
                  <a:pt x="1146" y="2258"/>
                  <a:pt x="1148" y="2264"/>
                  <a:pt x="1144" y="2262"/>
                </a:cubicBezTo>
                <a:lnTo>
                  <a:pt x="1144" y="2248"/>
                </a:lnTo>
                <a:cubicBezTo>
                  <a:pt x="1138" y="2242"/>
                  <a:pt x="1136" y="2254"/>
                  <a:pt x="1131" y="2249"/>
                </a:cubicBezTo>
                <a:cubicBezTo>
                  <a:pt x="1129" y="2252"/>
                  <a:pt x="1133" y="2255"/>
                  <a:pt x="1129" y="2256"/>
                </a:cubicBezTo>
                <a:cubicBezTo>
                  <a:pt x="1126" y="2253"/>
                  <a:pt x="1124" y="2254"/>
                  <a:pt x="1119" y="2255"/>
                </a:cubicBezTo>
                <a:cubicBezTo>
                  <a:pt x="1118" y="2248"/>
                  <a:pt x="1126" y="2244"/>
                  <a:pt x="1118" y="2242"/>
                </a:cubicBezTo>
                <a:cubicBezTo>
                  <a:pt x="1119" y="2245"/>
                  <a:pt x="1117" y="2245"/>
                  <a:pt x="1114" y="2245"/>
                </a:cubicBezTo>
                <a:cubicBezTo>
                  <a:pt x="1110" y="2244"/>
                  <a:pt x="1115" y="2241"/>
                  <a:pt x="1111" y="2241"/>
                </a:cubicBezTo>
                <a:cubicBezTo>
                  <a:pt x="1111" y="2241"/>
                  <a:pt x="1111" y="2243"/>
                  <a:pt x="1110" y="2243"/>
                </a:cubicBezTo>
                <a:cubicBezTo>
                  <a:pt x="1104" y="2241"/>
                  <a:pt x="1106" y="2229"/>
                  <a:pt x="1099" y="2227"/>
                </a:cubicBezTo>
                <a:cubicBezTo>
                  <a:pt x="1099" y="2234"/>
                  <a:pt x="1097" y="2240"/>
                  <a:pt x="1094" y="2246"/>
                </a:cubicBezTo>
                <a:cubicBezTo>
                  <a:pt x="1092" y="2246"/>
                  <a:pt x="1091" y="2245"/>
                  <a:pt x="1091" y="2243"/>
                </a:cubicBezTo>
                <a:cubicBezTo>
                  <a:pt x="1094" y="2243"/>
                  <a:pt x="1096" y="2235"/>
                  <a:pt x="1094" y="2233"/>
                </a:cubicBezTo>
                <a:cubicBezTo>
                  <a:pt x="1094" y="2234"/>
                  <a:pt x="1093" y="2235"/>
                  <a:pt x="1092" y="2236"/>
                </a:cubicBezTo>
                <a:cubicBezTo>
                  <a:pt x="1090" y="2232"/>
                  <a:pt x="1089" y="2227"/>
                  <a:pt x="1088" y="2222"/>
                </a:cubicBezTo>
                <a:cubicBezTo>
                  <a:pt x="1086" y="2223"/>
                  <a:pt x="1084" y="2222"/>
                  <a:pt x="1082" y="2221"/>
                </a:cubicBezTo>
                <a:close/>
                <a:moveTo>
                  <a:pt x="3356" y="2219"/>
                </a:moveTo>
                <a:cubicBezTo>
                  <a:pt x="3355" y="2219"/>
                  <a:pt x="3354" y="2219"/>
                  <a:pt x="3355" y="2221"/>
                </a:cubicBezTo>
                <a:lnTo>
                  <a:pt x="3355" y="2221"/>
                </a:lnTo>
                <a:cubicBezTo>
                  <a:pt x="3357" y="2222"/>
                  <a:pt x="3359" y="2221"/>
                  <a:pt x="3359" y="2219"/>
                </a:cubicBezTo>
                <a:cubicBezTo>
                  <a:pt x="3358" y="2219"/>
                  <a:pt x="3357" y="2219"/>
                  <a:pt x="3356" y="2219"/>
                </a:cubicBezTo>
                <a:close/>
                <a:moveTo>
                  <a:pt x="1103" y="2215"/>
                </a:moveTo>
                <a:cubicBezTo>
                  <a:pt x="1103" y="2214"/>
                  <a:pt x="1102" y="2219"/>
                  <a:pt x="1103" y="2220"/>
                </a:cubicBezTo>
                <a:cubicBezTo>
                  <a:pt x="1102" y="2220"/>
                  <a:pt x="1100" y="2220"/>
                  <a:pt x="1098" y="2220"/>
                </a:cubicBezTo>
                <a:cubicBezTo>
                  <a:pt x="1098" y="2223"/>
                  <a:pt x="1100" y="2222"/>
                  <a:pt x="1100" y="2224"/>
                </a:cubicBezTo>
                <a:cubicBezTo>
                  <a:pt x="1104" y="2224"/>
                  <a:pt x="1107" y="2223"/>
                  <a:pt x="1107" y="2219"/>
                </a:cubicBezTo>
                <a:cubicBezTo>
                  <a:pt x="1106" y="2219"/>
                  <a:pt x="1103" y="2219"/>
                  <a:pt x="1103" y="2218"/>
                </a:cubicBezTo>
                <a:cubicBezTo>
                  <a:pt x="1103" y="2216"/>
                  <a:pt x="1103" y="2215"/>
                  <a:pt x="1103" y="2215"/>
                </a:cubicBezTo>
                <a:close/>
                <a:moveTo>
                  <a:pt x="3379" y="2213"/>
                </a:moveTo>
                <a:cubicBezTo>
                  <a:pt x="3378" y="2213"/>
                  <a:pt x="3378" y="2213"/>
                  <a:pt x="3377" y="2214"/>
                </a:cubicBezTo>
                <a:cubicBezTo>
                  <a:pt x="3377" y="2217"/>
                  <a:pt x="3380" y="2216"/>
                  <a:pt x="3379" y="2219"/>
                </a:cubicBezTo>
                <a:cubicBezTo>
                  <a:pt x="3376" y="2221"/>
                  <a:pt x="3373" y="2223"/>
                  <a:pt x="3371" y="2227"/>
                </a:cubicBezTo>
                <a:cubicBezTo>
                  <a:pt x="3377" y="2227"/>
                  <a:pt x="3380" y="2223"/>
                  <a:pt x="3387" y="2222"/>
                </a:cubicBezTo>
                <a:cubicBezTo>
                  <a:pt x="3387" y="2224"/>
                  <a:pt x="3388" y="2225"/>
                  <a:pt x="3388" y="2226"/>
                </a:cubicBezTo>
                <a:cubicBezTo>
                  <a:pt x="3386" y="2228"/>
                  <a:pt x="3382" y="2224"/>
                  <a:pt x="3379" y="2227"/>
                </a:cubicBezTo>
                <a:cubicBezTo>
                  <a:pt x="3379" y="2233"/>
                  <a:pt x="3390" y="2233"/>
                  <a:pt x="3392" y="2231"/>
                </a:cubicBezTo>
                <a:cubicBezTo>
                  <a:pt x="3389" y="2232"/>
                  <a:pt x="3390" y="2224"/>
                  <a:pt x="3391" y="2224"/>
                </a:cubicBezTo>
                <a:cubicBezTo>
                  <a:pt x="3393" y="2224"/>
                  <a:pt x="3393" y="2226"/>
                  <a:pt x="3394" y="2225"/>
                </a:cubicBezTo>
                <a:cubicBezTo>
                  <a:pt x="3396" y="2221"/>
                  <a:pt x="3395" y="2217"/>
                  <a:pt x="3392" y="2213"/>
                </a:cubicBezTo>
                <a:lnTo>
                  <a:pt x="3392" y="2214"/>
                </a:lnTo>
                <a:cubicBezTo>
                  <a:pt x="3391" y="2215"/>
                  <a:pt x="3389" y="2216"/>
                  <a:pt x="3386" y="2217"/>
                </a:cubicBezTo>
                <a:cubicBezTo>
                  <a:pt x="3386" y="2216"/>
                  <a:pt x="3387" y="2214"/>
                  <a:pt x="3385" y="2214"/>
                </a:cubicBezTo>
                <a:cubicBezTo>
                  <a:pt x="3384" y="2217"/>
                  <a:pt x="3381" y="2213"/>
                  <a:pt x="3379" y="2213"/>
                </a:cubicBezTo>
                <a:close/>
                <a:moveTo>
                  <a:pt x="3366" y="2212"/>
                </a:moveTo>
                <a:lnTo>
                  <a:pt x="3366" y="2213"/>
                </a:lnTo>
                <a:lnTo>
                  <a:pt x="3365" y="2213"/>
                </a:lnTo>
                <a:cubicBezTo>
                  <a:pt x="3363" y="2213"/>
                  <a:pt x="3364" y="2219"/>
                  <a:pt x="3366" y="2218"/>
                </a:cubicBezTo>
                <a:cubicBezTo>
                  <a:pt x="3366" y="2216"/>
                  <a:pt x="3368" y="2217"/>
                  <a:pt x="3368" y="2216"/>
                </a:cubicBezTo>
                <a:cubicBezTo>
                  <a:pt x="3366" y="2216"/>
                  <a:pt x="3365" y="2215"/>
                  <a:pt x="3365" y="2214"/>
                </a:cubicBezTo>
                <a:lnTo>
                  <a:pt x="3366" y="2213"/>
                </a:lnTo>
                <a:lnTo>
                  <a:pt x="3366" y="2213"/>
                </a:lnTo>
                <a:lnTo>
                  <a:pt x="3366" y="2212"/>
                </a:lnTo>
                <a:close/>
                <a:moveTo>
                  <a:pt x="3360" y="2212"/>
                </a:moveTo>
                <a:cubicBezTo>
                  <a:pt x="3359" y="2213"/>
                  <a:pt x="3359" y="2215"/>
                  <a:pt x="3359" y="2217"/>
                </a:cubicBezTo>
                <a:lnTo>
                  <a:pt x="3359" y="2217"/>
                </a:lnTo>
                <a:cubicBezTo>
                  <a:pt x="3362" y="2218"/>
                  <a:pt x="3361" y="2213"/>
                  <a:pt x="3362" y="2212"/>
                </a:cubicBezTo>
                <a:cubicBezTo>
                  <a:pt x="3361" y="2212"/>
                  <a:pt x="3361" y="2212"/>
                  <a:pt x="3360" y="2212"/>
                </a:cubicBezTo>
                <a:close/>
                <a:moveTo>
                  <a:pt x="3376" y="2210"/>
                </a:moveTo>
                <a:lnTo>
                  <a:pt x="3376" y="2210"/>
                </a:lnTo>
                <a:lnTo>
                  <a:pt x="3375" y="2210"/>
                </a:lnTo>
                <a:cubicBezTo>
                  <a:pt x="3373" y="2210"/>
                  <a:pt x="3371" y="2210"/>
                  <a:pt x="3372" y="2212"/>
                </a:cubicBezTo>
                <a:cubicBezTo>
                  <a:pt x="3374" y="2212"/>
                  <a:pt x="3375" y="2212"/>
                  <a:pt x="3376" y="2211"/>
                </a:cubicBezTo>
                <a:lnTo>
                  <a:pt x="3376" y="2210"/>
                </a:lnTo>
                <a:lnTo>
                  <a:pt x="3376" y="2210"/>
                </a:lnTo>
                <a:lnTo>
                  <a:pt x="3376" y="2210"/>
                </a:lnTo>
                <a:close/>
                <a:moveTo>
                  <a:pt x="3392" y="2206"/>
                </a:moveTo>
                <a:cubicBezTo>
                  <a:pt x="3390" y="2205"/>
                  <a:pt x="3389" y="2206"/>
                  <a:pt x="3389" y="2209"/>
                </a:cubicBezTo>
                <a:lnTo>
                  <a:pt x="3389" y="2209"/>
                </a:lnTo>
                <a:cubicBezTo>
                  <a:pt x="3392" y="2210"/>
                  <a:pt x="3393" y="2209"/>
                  <a:pt x="3392" y="2206"/>
                </a:cubicBezTo>
                <a:close/>
                <a:moveTo>
                  <a:pt x="3328" y="2205"/>
                </a:moveTo>
                <a:cubicBezTo>
                  <a:pt x="3325" y="2205"/>
                  <a:pt x="3322" y="2207"/>
                  <a:pt x="3323" y="2209"/>
                </a:cubicBezTo>
                <a:cubicBezTo>
                  <a:pt x="3325" y="2209"/>
                  <a:pt x="3328" y="2209"/>
                  <a:pt x="3329" y="2208"/>
                </a:cubicBezTo>
                <a:lnTo>
                  <a:pt x="3330" y="2206"/>
                </a:lnTo>
                <a:lnTo>
                  <a:pt x="3330" y="2206"/>
                </a:lnTo>
                <a:lnTo>
                  <a:pt x="3330" y="2206"/>
                </a:lnTo>
                <a:lnTo>
                  <a:pt x="3330" y="2206"/>
                </a:lnTo>
                <a:lnTo>
                  <a:pt x="3329" y="2205"/>
                </a:lnTo>
                <a:cubicBezTo>
                  <a:pt x="3329" y="2205"/>
                  <a:pt x="3328" y="2205"/>
                  <a:pt x="3328" y="2205"/>
                </a:cubicBezTo>
                <a:close/>
                <a:moveTo>
                  <a:pt x="3380" y="2203"/>
                </a:moveTo>
                <a:cubicBezTo>
                  <a:pt x="3380" y="2204"/>
                  <a:pt x="3379" y="2204"/>
                  <a:pt x="3378" y="2204"/>
                </a:cubicBezTo>
                <a:cubicBezTo>
                  <a:pt x="3378" y="2208"/>
                  <a:pt x="3380" y="2208"/>
                  <a:pt x="3378" y="2211"/>
                </a:cubicBezTo>
                <a:cubicBezTo>
                  <a:pt x="3381" y="2210"/>
                  <a:pt x="3380" y="2214"/>
                  <a:pt x="3383" y="2213"/>
                </a:cubicBezTo>
                <a:cubicBezTo>
                  <a:pt x="3382" y="2208"/>
                  <a:pt x="3387" y="2210"/>
                  <a:pt x="3387" y="2207"/>
                </a:cubicBezTo>
                <a:lnTo>
                  <a:pt x="3387" y="2207"/>
                </a:lnTo>
                <a:cubicBezTo>
                  <a:pt x="3385" y="2205"/>
                  <a:pt x="3383" y="2204"/>
                  <a:pt x="3380" y="2203"/>
                </a:cubicBezTo>
                <a:close/>
                <a:moveTo>
                  <a:pt x="3373" y="2202"/>
                </a:moveTo>
                <a:cubicBezTo>
                  <a:pt x="3372" y="2202"/>
                  <a:pt x="3371" y="2203"/>
                  <a:pt x="3371" y="2205"/>
                </a:cubicBezTo>
                <a:cubicBezTo>
                  <a:pt x="3372" y="2205"/>
                  <a:pt x="3375" y="2207"/>
                  <a:pt x="3376" y="2205"/>
                </a:cubicBezTo>
                <a:lnTo>
                  <a:pt x="3376" y="2205"/>
                </a:lnTo>
                <a:lnTo>
                  <a:pt x="3376" y="2205"/>
                </a:lnTo>
                <a:lnTo>
                  <a:pt x="3376" y="2205"/>
                </a:lnTo>
                <a:lnTo>
                  <a:pt x="3376" y="2205"/>
                </a:lnTo>
                <a:lnTo>
                  <a:pt x="3376" y="2204"/>
                </a:lnTo>
                <a:cubicBezTo>
                  <a:pt x="3375" y="2203"/>
                  <a:pt x="3374" y="2202"/>
                  <a:pt x="3373" y="2202"/>
                </a:cubicBezTo>
                <a:close/>
                <a:moveTo>
                  <a:pt x="3361" y="2201"/>
                </a:moveTo>
                <a:cubicBezTo>
                  <a:pt x="3359" y="2203"/>
                  <a:pt x="3356" y="2205"/>
                  <a:pt x="3359" y="2208"/>
                </a:cubicBezTo>
                <a:lnTo>
                  <a:pt x="3359" y="2208"/>
                </a:lnTo>
                <a:cubicBezTo>
                  <a:pt x="3362" y="2209"/>
                  <a:pt x="3363" y="2202"/>
                  <a:pt x="3361" y="2201"/>
                </a:cubicBezTo>
                <a:close/>
                <a:moveTo>
                  <a:pt x="3368" y="2200"/>
                </a:moveTo>
                <a:cubicBezTo>
                  <a:pt x="3367" y="2203"/>
                  <a:pt x="3364" y="2198"/>
                  <a:pt x="3364" y="2203"/>
                </a:cubicBezTo>
                <a:lnTo>
                  <a:pt x="3364" y="2204"/>
                </a:lnTo>
                <a:cubicBezTo>
                  <a:pt x="3366" y="2204"/>
                  <a:pt x="3371" y="2202"/>
                  <a:pt x="3368" y="2200"/>
                </a:cubicBezTo>
                <a:close/>
                <a:moveTo>
                  <a:pt x="3338" y="2197"/>
                </a:moveTo>
                <a:lnTo>
                  <a:pt x="3338" y="2197"/>
                </a:lnTo>
                <a:cubicBezTo>
                  <a:pt x="3338" y="2199"/>
                  <a:pt x="3336" y="2199"/>
                  <a:pt x="3337" y="2201"/>
                </a:cubicBezTo>
                <a:cubicBezTo>
                  <a:pt x="3337" y="2201"/>
                  <a:pt x="3337" y="2201"/>
                  <a:pt x="3337" y="2201"/>
                </a:cubicBezTo>
                <a:cubicBezTo>
                  <a:pt x="3338" y="2202"/>
                  <a:pt x="3339" y="2201"/>
                  <a:pt x="3339" y="2200"/>
                </a:cubicBezTo>
                <a:cubicBezTo>
                  <a:pt x="3340" y="2198"/>
                  <a:pt x="3339" y="2197"/>
                  <a:pt x="3338" y="2197"/>
                </a:cubicBezTo>
                <a:close/>
                <a:moveTo>
                  <a:pt x="3347" y="2195"/>
                </a:moveTo>
                <a:cubicBezTo>
                  <a:pt x="3345" y="2199"/>
                  <a:pt x="3340" y="2205"/>
                  <a:pt x="3344" y="2210"/>
                </a:cubicBezTo>
                <a:cubicBezTo>
                  <a:pt x="3342" y="2210"/>
                  <a:pt x="3342" y="2211"/>
                  <a:pt x="3340" y="2211"/>
                </a:cubicBezTo>
                <a:cubicBezTo>
                  <a:pt x="3340" y="2208"/>
                  <a:pt x="3339" y="2206"/>
                  <a:pt x="3336" y="2207"/>
                </a:cubicBezTo>
                <a:cubicBezTo>
                  <a:pt x="3334" y="2215"/>
                  <a:pt x="3328" y="2221"/>
                  <a:pt x="3321" y="2224"/>
                </a:cubicBezTo>
                <a:cubicBezTo>
                  <a:pt x="3315" y="2215"/>
                  <a:pt x="3328" y="2215"/>
                  <a:pt x="3330" y="2213"/>
                </a:cubicBezTo>
                <a:cubicBezTo>
                  <a:pt x="3326" y="2212"/>
                  <a:pt x="3323" y="2211"/>
                  <a:pt x="3320" y="2210"/>
                </a:cubicBezTo>
                <a:cubicBezTo>
                  <a:pt x="3318" y="2214"/>
                  <a:pt x="3317" y="2219"/>
                  <a:pt x="3319" y="2223"/>
                </a:cubicBezTo>
                <a:cubicBezTo>
                  <a:pt x="3313" y="2224"/>
                  <a:pt x="3313" y="2228"/>
                  <a:pt x="3306" y="2226"/>
                </a:cubicBezTo>
                <a:cubicBezTo>
                  <a:pt x="3307" y="2229"/>
                  <a:pt x="3305" y="2229"/>
                  <a:pt x="3305" y="2232"/>
                </a:cubicBezTo>
                <a:cubicBezTo>
                  <a:pt x="3307" y="2234"/>
                  <a:pt x="3311" y="2233"/>
                  <a:pt x="3315" y="2233"/>
                </a:cubicBezTo>
                <a:cubicBezTo>
                  <a:pt x="3315" y="2226"/>
                  <a:pt x="3325" y="2229"/>
                  <a:pt x="3327" y="2223"/>
                </a:cubicBezTo>
                <a:cubicBezTo>
                  <a:pt x="3328" y="2225"/>
                  <a:pt x="3326" y="2230"/>
                  <a:pt x="3328" y="2231"/>
                </a:cubicBezTo>
                <a:lnTo>
                  <a:pt x="3330" y="2232"/>
                </a:lnTo>
                <a:lnTo>
                  <a:pt x="3330" y="2232"/>
                </a:lnTo>
                <a:lnTo>
                  <a:pt x="3330" y="2232"/>
                </a:lnTo>
                <a:lnTo>
                  <a:pt x="3330" y="2232"/>
                </a:lnTo>
                <a:lnTo>
                  <a:pt x="3329" y="2230"/>
                </a:lnTo>
                <a:cubicBezTo>
                  <a:pt x="3328" y="2226"/>
                  <a:pt x="3331" y="2222"/>
                  <a:pt x="3335" y="2224"/>
                </a:cubicBezTo>
                <a:cubicBezTo>
                  <a:pt x="3336" y="2229"/>
                  <a:pt x="3331" y="2227"/>
                  <a:pt x="3331" y="2231"/>
                </a:cubicBezTo>
                <a:cubicBezTo>
                  <a:pt x="3335" y="2236"/>
                  <a:pt x="3336" y="2243"/>
                  <a:pt x="3334" y="2248"/>
                </a:cubicBezTo>
                <a:cubicBezTo>
                  <a:pt x="3328" y="2247"/>
                  <a:pt x="3332" y="2257"/>
                  <a:pt x="3327" y="2257"/>
                </a:cubicBezTo>
                <a:cubicBezTo>
                  <a:pt x="3326" y="2255"/>
                  <a:pt x="3321" y="2260"/>
                  <a:pt x="3321" y="2254"/>
                </a:cubicBezTo>
                <a:cubicBezTo>
                  <a:pt x="3324" y="2254"/>
                  <a:pt x="3326" y="2254"/>
                  <a:pt x="3327" y="2252"/>
                </a:cubicBezTo>
                <a:cubicBezTo>
                  <a:pt x="3324" y="2251"/>
                  <a:pt x="3329" y="2250"/>
                  <a:pt x="3328" y="2248"/>
                </a:cubicBezTo>
                <a:cubicBezTo>
                  <a:pt x="3326" y="2248"/>
                  <a:pt x="3324" y="2247"/>
                  <a:pt x="3322" y="2245"/>
                </a:cubicBezTo>
                <a:cubicBezTo>
                  <a:pt x="3322" y="2248"/>
                  <a:pt x="3321" y="2250"/>
                  <a:pt x="3319" y="2250"/>
                </a:cubicBezTo>
                <a:cubicBezTo>
                  <a:pt x="3318" y="2246"/>
                  <a:pt x="3321" y="2245"/>
                  <a:pt x="3319" y="2243"/>
                </a:cubicBezTo>
                <a:cubicBezTo>
                  <a:pt x="3315" y="2242"/>
                  <a:pt x="3317" y="2247"/>
                  <a:pt x="3315" y="2248"/>
                </a:cubicBezTo>
                <a:cubicBezTo>
                  <a:pt x="3309" y="2246"/>
                  <a:pt x="3306" y="2250"/>
                  <a:pt x="3302" y="2253"/>
                </a:cubicBezTo>
                <a:cubicBezTo>
                  <a:pt x="3301" y="2256"/>
                  <a:pt x="3304" y="2256"/>
                  <a:pt x="3305" y="2258"/>
                </a:cubicBezTo>
                <a:cubicBezTo>
                  <a:pt x="3303" y="2258"/>
                  <a:pt x="3300" y="2259"/>
                  <a:pt x="3300" y="2261"/>
                </a:cubicBezTo>
                <a:cubicBezTo>
                  <a:pt x="3301" y="2262"/>
                  <a:pt x="3302" y="2262"/>
                  <a:pt x="3303" y="2263"/>
                </a:cubicBezTo>
                <a:cubicBezTo>
                  <a:pt x="3299" y="2265"/>
                  <a:pt x="3301" y="2273"/>
                  <a:pt x="3303" y="2275"/>
                </a:cubicBezTo>
                <a:cubicBezTo>
                  <a:pt x="3299" y="2274"/>
                  <a:pt x="3300" y="2279"/>
                  <a:pt x="3298" y="2279"/>
                </a:cubicBezTo>
                <a:cubicBezTo>
                  <a:pt x="3295" y="2276"/>
                  <a:pt x="3298" y="2273"/>
                  <a:pt x="3298" y="2269"/>
                </a:cubicBezTo>
                <a:cubicBezTo>
                  <a:pt x="3291" y="2268"/>
                  <a:pt x="3295" y="2274"/>
                  <a:pt x="3296" y="2278"/>
                </a:cubicBezTo>
                <a:cubicBezTo>
                  <a:pt x="3292" y="2278"/>
                  <a:pt x="3292" y="2280"/>
                  <a:pt x="3289" y="2281"/>
                </a:cubicBezTo>
                <a:cubicBezTo>
                  <a:pt x="3289" y="2284"/>
                  <a:pt x="3291" y="2284"/>
                  <a:pt x="3291" y="2288"/>
                </a:cubicBezTo>
                <a:cubicBezTo>
                  <a:pt x="3294" y="2288"/>
                  <a:pt x="3297" y="2283"/>
                  <a:pt x="3300" y="2287"/>
                </a:cubicBezTo>
                <a:cubicBezTo>
                  <a:pt x="3300" y="2292"/>
                  <a:pt x="3296" y="2293"/>
                  <a:pt x="3294" y="2296"/>
                </a:cubicBezTo>
                <a:cubicBezTo>
                  <a:pt x="3302" y="2297"/>
                  <a:pt x="3300" y="2288"/>
                  <a:pt x="3310" y="2291"/>
                </a:cubicBezTo>
                <a:cubicBezTo>
                  <a:pt x="3308" y="2292"/>
                  <a:pt x="3308" y="2296"/>
                  <a:pt x="3312" y="2295"/>
                </a:cubicBezTo>
                <a:cubicBezTo>
                  <a:pt x="3314" y="2292"/>
                  <a:pt x="3308" y="2289"/>
                  <a:pt x="3313" y="2285"/>
                </a:cubicBezTo>
                <a:cubicBezTo>
                  <a:pt x="3318" y="2285"/>
                  <a:pt x="3321" y="2283"/>
                  <a:pt x="3319" y="2279"/>
                </a:cubicBezTo>
                <a:cubicBezTo>
                  <a:pt x="3313" y="2278"/>
                  <a:pt x="3312" y="2285"/>
                  <a:pt x="3306" y="2284"/>
                </a:cubicBezTo>
                <a:cubicBezTo>
                  <a:pt x="3305" y="2281"/>
                  <a:pt x="3306" y="2277"/>
                  <a:pt x="3309" y="2274"/>
                </a:cubicBezTo>
                <a:cubicBezTo>
                  <a:pt x="3307" y="2273"/>
                  <a:pt x="3304" y="2272"/>
                  <a:pt x="3303" y="2271"/>
                </a:cubicBezTo>
                <a:cubicBezTo>
                  <a:pt x="3305" y="2269"/>
                  <a:pt x="3309" y="2268"/>
                  <a:pt x="3313" y="2268"/>
                </a:cubicBezTo>
                <a:lnTo>
                  <a:pt x="3313" y="2271"/>
                </a:lnTo>
                <a:cubicBezTo>
                  <a:pt x="3319" y="2271"/>
                  <a:pt x="3325" y="2271"/>
                  <a:pt x="3332" y="2270"/>
                </a:cubicBezTo>
                <a:lnTo>
                  <a:pt x="3332" y="2271"/>
                </a:lnTo>
                <a:cubicBezTo>
                  <a:pt x="3332" y="2271"/>
                  <a:pt x="3333" y="2271"/>
                  <a:pt x="3334" y="2271"/>
                </a:cubicBezTo>
                <a:lnTo>
                  <a:pt x="3334" y="2269"/>
                </a:lnTo>
                <a:cubicBezTo>
                  <a:pt x="3335" y="2269"/>
                  <a:pt x="3337" y="2268"/>
                  <a:pt x="3338" y="2268"/>
                </a:cubicBezTo>
                <a:cubicBezTo>
                  <a:pt x="3336" y="2264"/>
                  <a:pt x="3338" y="2257"/>
                  <a:pt x="3336" y="2254"/>
                </a:cubicBezTo>
                <a:cubicBezTo>
                  <a:pt x="3340" y="2255"/>
                  <a:pt x="3341" y="2253"/>
                  <a:pt x="3342" y="2250"/>
                </a:cubicBezTo>
                <a:cubicBezTo>
                  <a:pt x="3344" y="2259"/>
                  <a:pt x="3353" y="2251"/>
                  <a:pt x="3358" y="2254"/>
                </a:cubicBezTo>
                <a:lnTo>
                  <a:pt x="3358" y="2249"/>
                </a:lnTo>
                <a:cubicBezTo>
                  <a:pt x="3353" y="2252"/>
                  <a:pt x="3352" y="2246"/>
                  <a:pt x="3347" y="2249"/>
                </a:cubicBezTo>
                <a:cubicBezTo>
                  <a:pt x="3346" y="2248"/>
                  <a:pt x="3345" y="2241"/>
                  <a:pt x="3347" y="2240"/>
                </a:cubicBezTo>
                <a:cubicBezTo>
                  <a:pt x="3349" y="2240"/>
                  <a:pt x="3347" y="2245"/>
                  <a:pt x="3350" y="2245"/>
                </a:cubicBezTo>
                <a:cubicBezTo>
                  <a:pt x="3353" y="2241"/>
                  <a:pt x="3353" y="2234"/>
                  <a:pt x="3355" y="2230"/>
                </a:cubicBezTo>
                <a:cubicBezTo>
                  <a:pt x="3354" y="2228"/>
                  <a:pt x="3348" y="2226"/>
                  <a:pt x="3347" y="2230"/>
                </a:cubicBezTo>
                <a:cubicBezTo>
                  <a:pt x="3353" y="2237"/>
                  <a:pt x="3343" y="2238"/>
                  <a:pt x="3342" y="2245"/>
                </a:cubicBezTo>
                <a:cubicBezTo>
                  <a:pt x="3336" y="2245"/>
                  <a:pt x="3335" y="2231"/>
                  <a:pt x="3342" y="2232"/>
                </a:cubicBezTo>
                <a:cubicBezTo>
                  <a:pt x="3344" y="2232"/>
                  <a:pt x="3342" y="2237"/>
                  <a:pt x="3345" y="2236"/>
                </a:cubicBezTo>
                <a:cubicBezTo>
                  <a:pt x="3348" y="2233"/>
                  <a:pt x="3343" y="2231"/>
                  <a:pt x="3347" y="2227"/>
                </a:cubicBezTo>
                <a:cubicBezTo>
                  <a:pt x="3344" y="2223"/>
                  <a:pt x="3347" y="2220"/>
                  <a:pt x="3346" y="2215"/>
                </a:cubicBezTo>
                <a:cubicBezTo>
                  <a:pt x="3350" y="2214"/>
                  <a:pt x="3358" y="2213"/>
                  <a:pt x="3354" y="2206"/>
                </a:cubicBezTo>
                <a:cubicBezTo>
                  <a:pt x="3351" y="2206"/>
                  <a:pt x="3350" y="2209"/>
                  <a:pt x="3347" y="2209"/>
                </a:cubicBezTo>
                <a:cubicBezTo>
                  <a:pt x="3347" y="2205"/>
                  <a:pt x="3348" y="2203"/>
                  <a:pt x="3350" y="2202"/>
                </a:cubicBezTo>
                <a:cubicBezTo>
                  <a:pt x="3350" y="2204"/>
                  <a:pt x="3352" y="2204"/>
                  <a:pt x="3353" y="2205"/>
                </a:cubicBezTo>
                <a:lnTo>
                  <a:pt x="3353" y="2196"/>
                </a:lnTo>
                <a:cubicBezTo>
                  <a:pt x="3350" y="2197"/>
                  <a:pt x="3349" y="2195"/>
                  <a:pt x="3347" y="2195"/>
                </a:cubicBezTo>
                <a:close/>
                <a:moveTo>
                  <a:pt x="3364" y="2194"/>
                </a:moveTo>
                <a:cubicBezTo>
                  <a:pt x="3362" y="2194"/>
                  <a:pt x="3360" y="2196"/>
                  <a:pt x="3359" y="2197"/>
                </a:cubicBezTo>
                <a:cubicBezTo>
                  <a:pt x="3360" y="2197"/>
                  <a:pt x="3362" y="2197"/>
                  <a:pt x="3363" y="2196"/>
                </a:cubicBezTo>
                <a:lnTo>
                  <a:pt x="3366" y="2195"/>
                </a:lnTo>
                <a:lnTo>
                  <a:pt x="3366" y="2195"/>
                </a:lnTo>
                <a:lnTo>
                  <a:pt x="3366" y="2195"/>
                </a:lnTo>
                <a:lnTo>
                  <a:pt x="3366" y="2195"/>
                </a:lnTo>
                <a:lnTo>
                  <a:pt x="3365" y="2195"/>
                </a:lnTo>
                <a:cubicBezTo>
                  <a:pt x="3365" y="2195"/>
                  <a:pt x="3365" y="2194"/>
                  <a:pt x="3364" y="2194"/>
                </a:cubicBezTo>
                <a:close/>
                <a:moveTo>
                  <a:pt x="3291" y="2192"/>
                </a:moveTo>
                <a:cubicBezTo>
                  <a:pt x="3290" y="2193"/>
                  <a:pt x="3290" y="2196"/>
                  <a:pt x="3292" y="2196"/>
                </a:cubicBezTo>
                <a:cubicBezTo>
                  <a:pt x="3292" y="2195"/>
                  <a:pt x="3293" y="2192"/>
                  <a:pt x="3291" y="2192"/>
                </a:cubicBezTo>
                <a:close/>
                <a:moveTo>
                  <a:pt x="3338" y="2183"/>
                </a:moveTo>
                <a:cubicBezTo>
                  <a:pt x="3337" y="2183"/>
                  <a:pt x="3336" y="2184"/>
                  <a:pt x="3336" y="2186"/>
                </a:cubicBezTo>
                <a:cubicBezTo>
                  <a:pt x="3336" y="2188"/>
                  <a:pt x="3339" y="2187"/>
                  <a:pt x="3339" y="2188"/>
                </a:cubicBezTo>
                <a:cubicBezTo>
                  <a:pt x="3338" y="2190"/>
                  <a:pt x="3337" y="2191"/>
                  <a:pt x="3336" y="2192"/>
                </a:cubicBezTo>
                <a:cubicBezTo>
                  <a:pt x="3330" y="2192"/>
                  <a:pt x="3331" y="2188"/>
                  <a:pt x="3326" y="2190"/>
                </a:cubicBezTo>
                <a:lnTo>
                  <a:pt x="3326" y="2194"/>
                </a:lnTo>
                <a:lnTo>
                  <a:pt x="3326" y="2194"/>
                </a:lnTo>
                <a:cubicBezTo>
                  <a:pt x="3330" y="2192"/>
                  <a:pt x="3336" y="2193"/>
                  <a:pt x="3340" y="2196"/>
                </a:cubicBezTo>
                <a:cubicBezTo>
                  <a:pt x="3341" y="2193"/>
                  <a:pt x="3347" y="2194"/>
                  <a:pt x="3348" y="2190"/>
                </a:cubicBezTo>
                <a:cubicBezTo>
                  <a:pt x="3346" y="2188"/>
                  <a:pt x="3345" y="2190"/>
                  <a:pt x="3344" y="2192"/>
                </a:cubicBezTo>
                <a:cubicBezTo>
                  <a:pt x="3344" y="2190"/>
                  <a:pt x="3344" y="2187"/>
                  <a:pt x="3345" y="2187"/>
                </a:cubicBezTo>
                <a:cubicBezTo>
                  <a:pt x="3347" y="2190"/>
                  <a:pt x="3349" y="2186"/>
                  <a:pt x="3353" y="2187"/>
                </a:cubicBezTo>
                <a:cubicBezTo>
                  <a:pt x="3352" y="2189"/>
                  <a:pt x="3350" y="2191"/>
                  <a:pt x="3351" y="2195"/>
                </a:cubicBezTo>
                <a:cubicBezTo>
                  <a:pt x="3358" y="2196"/>
                  <a:pt x="3355" y="2187"/>
                  <a:pt x="3362" y="2192"/>
                </a:cubicBezTo>
                <a:cubicBezTo>
                  <a:pt x="3363" y="2189"/>
                  <a:pt x="3362" y="2188"/>
                  <a:pt x="3363" y="2184"/>
                </a:cubicBezTo>
                <a:cubicBezTo>
                  <a:pt x="3358" y="2185"/>
                  <a:pt x="3349" y="2182"/>
                  <a:pt x="3344" y="2186"/>
                </a:cubicBezTo>
                <a:cubicBezTo>
                  <a:pt x="3344" y="2184"/>
                  <a:pt x="3340" y="2182"/>
                  <a:pt x="3338" y="2183"/>
                </a:cubicBezTo>
                <a:close/>
                <a:moveTo>
                  <a:pt x="3295" y="2178"/>
                </a:moveTo>
                <a:cubicBezTo>
                  <a:pt x="3297" y="2180"/>
                  <a:pt x="3296" y="2185"/>
                  <a:pt x="3298" y="2185"/>
                </a:cubicBezTo>
                <a:cubicBezTo>
                  <a:pt x="3298" y="2182"/>
                  <a:pt x="3302" y="2185"/>
                  <a:pt x="3302" y="2181"/>
                </a:cubicBezTo>
                <a:cubicBezTo>
                  <a:pt x="3302" y="2178"/>
                  <a:pt x="3297" y="2180"/>
                  <a:pt x="3295" y="2178"/>
                </a:cubicBezTo>
                <a:close/>
                <a:moveTo>
                  <a:pt x="3299" y="2167"/>
                </a:moveTo>
                <a:cubicBezTo>
                  <a:pt x="3299" y="2168"/>
                  <a:pt x="3298" y="2168"/>
                  <a:pt x="3297" y="2168"/>
                </a:cubicBezTo>
                <a:cubicBezTo>
                  <a:pt x="3300" y="2172"/>
                  <a:pt x="3296" y="2175"/>
                  <a:pt x="3300" y="2177"/>
                </a:cubicBezTo>
                <a:cubicBezTo>
                  <a:pt x="3300" y="2174"/>
                  <a:pt x="3302" y="2172"/>
                  <a:pt x="3303" y="2169"/>
                </a:cubicBezTo>
                <a:cubicBezTo>
                  <a:pt x="3301" y="2168"/>
                  <a:pt x="3301" y="2167"/>
                  <a:pt x="3299" y="2167"/>
                </a:cubicBezTo>
                <a:close/>
                <a:moveTo>
                  <a:pt x="3307" y="2157"/>
                </a:moveTo>
                <a:cubicBezTo>
                  <a:pt x="3306" y="2159"/>
                  <a:pt x="3305" y="2162"/>
                  <a:pt x="3307" y="2162"/>
                </a:cubicBezTo>
                <a:lnTo>
                  <a:pt x="3309" y="2162"/>
                </a:lnTo>
                <a:lnTo>
                  <a:pt x="3309" y="2163"/>
                </a:lnTo>
                <a:lnTo>
                  <a:pt x="3309" y="2162"/>
                </a:lnTo>
                <a:lnTo>
                  <a:pt x="3309" y="2162"/>
                </a:lnTo>
                <a:lnTo>
                  <a:pt x="3309" y="2161"/>
                </a:lnTo>
                <a:cubicBezTo>
                  <a:pt x="3309" y="2159"/>
                  <a:pt x="3308" y="2158"/>
                  <a:pt x="3307" y="2157"/>
                </a:cubicBezTo>
                <a:close/>
                <a:moveTo>
                  <a:pt x="3303" y="2130"/>
                </a:moveTo>
                <a:cubicBezTo>
                  <a:pt x="3300" y="2129"/>
                  <a:pt x="3299" y="2131"/>
                  <a:pt x="3298" y="2133"/>
                </a:cubicBezTo>
                <a:cubicBezTo>
                  <a:pt x="3303" y="2138"/>
                  <a:pt x="3296" y="2147"/>
                  <a:pt x="3299" y="2152"/>
                </a:cubicBezTo>
                <a:cubicBezTo>
                  <a:pt x="3299" y="2152"/>
                  <a:pt x="3298" y="2152"/>
                  <a:pt x="3298" y="2152"/>
                </a:cubicBezTo>
                <a:cubicBezTo>
                  <a:pt x="3299" y="2155"/>
                  <a:pt x="3298" y="2161"/>
                  <a:pt x="3302" y="2162"/>
                </a:cubicBezTo>
                <a:cubicBezTo>
                  <a:pt x="3302" y="2155"/>
                  <a:pt x="3307" y="2146"/>
                  <a:pt x="3302" y="2143"/>
                </a:cubicBezTo>
                <a:cubicBezTo>
                  <a:pt x="3303" y="2141"/>
                  <a:pt x="3305" y="2141"/>
                  <a:pt x="3307" y="2142"/>
                </a:cubicBezTo>
                <a:cubicBezTo>
                  <a:pt x="3307" y="2146"/>
                  <a:pt x="3304" y="2148"/>
                  <a:pt x="3309" y="2148"/>
                </a:cubicBezTo>
                <a:cubicBezTo>
                  <a:pt x="3310" y="2144"/>
                  <a:pt x="3312" y="2132"/>
                  <a:pt x="3309" y="2130"/>
                </a:cubicBezTo>
                <a:lnTo>
                  <a:pt x="3309" y="2130"/>
                </a:lnTo>
                <a:cubicBezTo>
                  <a:pt x="3307" y="2133"/>
                  <a:pt x="3304" y="2135"/>
                  <a:pt x="3305" y="2137"/>
                </a:cubicBezTo>
                <a:cubicBezTo>
                  <a:pt x="3304" y="2135"/>
                  <a:pt x="3303" y="2132"/>
                  <a:pt x="3303" y="2130"/>
                </a:cubicBezTo>
                <a:close/>
                <a:moveTo>
                  <a:pt x="3299" y="2122"/>
                </a:moveTo>
                <a:cubicBezTo>
                  <a:pt x="3298" y="2122"/>
                  <a:pt x="3296" y="2123"/>
                  <a:pt x="3296" y="2125"/>
                </a:cubicBezTo>
                <a:cubicBezTo>
                  <a:pt x="3299" y="2127"/>
                  <a:pt x="3303" y="2127"/>
                  <a:pt x="3304" y="2124"/>
                </a:cubicBezTo>
                <a:lnTo>
                  <a:pt x="3304" y="2123"/>
                </a:lnTo>
                <a:lnTo>
                  <a:pt x="3305" y="2123"/>
                </a:lnTo>
                <a:lnTo>
                  <a:pt x="3305" y="2123"/>
                </a:lnTo>
                <a:lnTo>
                  <a:pt x="3304" y="2123"/>
                </a:lnTo>
                <a:lnTo>
                  <a:pt x="3302" y="2123"/>
                </a:lnTo>
                <a:cubicBezTo>
                  <a:pt x="3301" y="2122"/>
                  <a:pt x="3300" y="2122"/>
                  <a:pt x="3299" y="2122"/>
                </a:cubicBezTo>
                <a:close/>
                <a:moveTo>
                  <a:pt x="3308" y="2122"/>
                </a:moveTo>
                <a:lnTo>
                  <a:pt x="3308" y="2124"/>
                </a:lnTo>
                <a:cubicBezTo>
                  <a:pt x="3309" y="2124"/>
                  <a:pt x="3309" y="2126"/>
                  <a:pt x="3311" y="2125"/>
                </a:cubicBezTo>
                <a:lnTo>
                  <a:pt x="3311" y="2123"/>
                </a:lnTo>
                <a:lnTo>
                  <a:pt x="3311" y="2123"/>
                </a:lnTo>
                <a:cubicBezTo>
                  <a:pt x="3309" y="2123"/>
                  <a:pt x="3309" y="2122"/>
                  <a:pt x="3308" y="2122"/>
                </a:cubicBezTo>
                <a:close/>
                <a:moveTo>
                  <a:pt x="3312" y="2101"/>
                </a:moveTo>
                <a:cubicBezTo>
                  <a:pt x="3306" y="2102"/>
                  <a:pt x="3305" y="2107"/>
                  <a:pt x="3300" y="2108"/>
                </a:cubicBezTo>
                <a:lnTo>
                  <a:pt x="3300" y="2113"/>
                </a:lnTo>
                <a:cubicBezTo>
                  <a:pt x="3306" y="2113"/>
                  <a:pt x="3304" y="2105"/>
                  <a:pt x="3311" y="2109"/>
                </a:cubicBezTo>
                <a:lnTo>
                  <a:pt x="3311" y="2109"/>
                </a:lnTo>
                <a:cubicBezTo>
                  <a:pt x="3313" y="2107"/>
                  <a:pt x="3312" y="2106"/>
                  <a:pt x="3312" y="2101"/>
                </a:cubicBezTo>
                <a:close/>
                <a:moveTo>
                  <a:pt x="3303" y="2099"/>
                </a:moveTo>
                <a:cubicBezTo>
                  <a:pt x="3301" y="2099"/>
                  <a:pt x="3299" y="2100"/>
                  <a:pt x="3300" y="2102"/>
                </a:cubicBezTo>
                <a:lnTo>
                  <a:pt x="3300" y="2103"/>
                </a:lnTo>
                <a:cubicBezTo>
                  <a:pt x="3303" y="2103"/>
                  <a:pt x="3304" y="2101"/>
                  <a:pt x="3305" y="2099"/>
                </a:cubicBezTo>
                <a:cubicBezTo>
                  <a:pt x="3304" y="2099"/>
                  <a:pt x="3303" y="2099"/>
                  <a:pt x="3303" y="2099"/>
                </a:cubicBezTo>
                <a:close/>
                <a:moveTo>
                  <a:pt x="3301" y="2081"/>
                </a:moveTo>
                <a:cubicBezTo>
                  <a:pt x="3301" y="2082"/>
                  <a:pt x="3300" y="2083"/>
                  <a:pt x="3300" y="2084"/>
                </a:cubicBezTo>
                <a:cubicBezTo>
                  <a:pt x="3301" y="2085"/>
                  <a:pt x="3302" y="2085"/>
                  <a:pt x="3302" y="2087"/>
                </a:cubicBezTo>
                <a:cubicBezTo>
                  <a:pt x="3299" y="2087"/>
                  <a:pt x="3299" y="2085"/>
                  <a:pt x="3296" y="2085"/>
                </a:cubicBezTo>
                <a:cubicBezTo>
                  <a:pt x="3297" y="2087"/>
                  <a:pt x="3296" y="2089"/>
                  <a:pt x="3297" y="2089"/>
                </a:cubicBezTo>
                <a:cubicBezTo>
                  <a:pt x="3297" y="2087"/>
                  <a:pt x="3302" y="2087"/>
                  <a:pt x="3302" y="2089"/>
                </a:cubicBezTo>
                <a:cubicBezTo>
                  <a:pt x="3303" y="2092"/>
                  <a:pt x="3298" y="2090"/>
                  <a:pt x="3300" y="2093"/>
                </a:cubicBezTo>
                <a:cubicBezTo>
                  <a:pt x="3300" y="2096"/>
                  <a:pt x="3303" y="2096"/>
                  <a:pt x="3305" y="2094"/>
                </a:cubicBezTo>
                <a:cubicBezTo>
                  <a:pt x="3302" y="2089"/>
                  <a:pt x="3306" y="2087"/>
                  <a:pt x="3307" y="2081"/>
                </a:cubicBezTo>
                <a:lnTo>
                  <a:pt x="3301" y="2081"/>
                </a:lnTo>
                <a:close/>
                <a:moveTo>
                  <a:pt x="3307" y="2052"/>
                </a:moveTo>
                <a:cubicBezTo>
                  <a:pt x="3306" y="2052"/>
                  <a:pt x="3305" y="2052"/>
                  <a:pt x="3305" y="2052"/>
                </a:cubicBezTo>
                <a:cubicBezTo>
                  <a:pt x="3305" y="2054"/>
                  <a:pt x="3302" y="2056"/>
                  <a:pt x="3305" y="2057"/>
                </a:cubicBezTo>
                <a:cubicBezTo>
                  <a:pt x="3305" y="2056"/>
                  <a:pt x="3308" y="2056"/>
                  <a:pt x="3310" y="2055"/>
                </a:cubicBezTo>
                <a:lnTo>
                  <a:pt x="3310" y="2055"/>
                </a:lnTo>
                <a:cubicBezTo>
                  <a:pt x="3310" y="2052"/>
                  <a:pt x="3309" y="2052"/>
                  <a:pt x="3307" y="2052"/>
                </a:cubicBezTo>
                <a:close/>
                <a:moveTo>
                  <a:pt x="3300" y="2043"/>
                </a:moveTo>
                <a:cubicBezTo>
                  <a:pt x="3298" y="2044"/>
                  <a:pt x="3297" y="2051"/>
                  <a:pt x="3300" y="2052"/>
                </a:cubicBezTo>
                <a:lnTo>
                  <a:pt x="3300" y="2052"/>
                </a:lnTo>
                <a:cubicBezTo>
                  <a:pt x="3300" y="2049"/>
                  <a:pt x="3303" y="2044"/>
                  <a:pt x="3300" y="2043"/>
                </a:cubicBezTo>
                <a:close/>
                <a:moveTo>
                  <a:pt x="3305" y="2031"/>
                </a:moveTo>
                <a:cubicBezTo>
                  <a:pt x="3303" y="2031"/>
                  <a:pt x="3302" y="2033"/>
                  <a:pt x="3298" y="2031"/>
                </a:cubicBezTo>
                <a:cubicBezTo>
                  <a:pt x="3299" y="2034"/>
                  <a:pt x="3298" y="2038"/>
                  <a:pt x="3301" y="2038"/>
                </a:cubicBezTo>
                <a:cubicBezTo>
                  <a:pt x="3301" y="2032"/>
                  <a:pt x="3305" y="2037"/>
                  <a:pt x="3308" y="2038"/>
                </a:cubicBezTo>
                <a:cubicBezTo>
                  <a:pt x="3308" y="2036"/>
                  <a:pt x="3309" y="2035"/>
                  <a:pt x="3310" y="2033"/>
                </a:cubicBezTo>
                <a:lnTo>
                  <a:pt x="3310" y="2033"/>
                </a:lnTo>
                <a:cubicBezTo>
                  <a:pt x="3308" y="2031"/>
                  <a:pt x="3306" y="2031"/>
                  <a:pt x="3305" y="2031"/>
                </a:cubicBezTo>
                <a:close/>
                <a:moveTo>
                  <a:pt x="3300" y="2011"/>
                </a:moveTo>
                <a:cubicBezTo>
                  <a:pt x="3300" y="2012"/>
                  <a:pt x="3299" y="2014"/>
                  <a:pt x="3302" y="2014"/>
                </a:cubicBezTo>
                <a:cubicBezTo>
                  <a:pt x="3302" y="2012"/>
                  <a:pt x="3301" y="2011"/>
                  <a:pt x="3300" y="2011"/>
                </a:cubicBezTo>
                <a:close/>
                <a:moveTo>
                  <a:pt x="3378" y="1947"/>
                </a:moveTo>
                <a:cubicBezTo>
                  <a:pt x="3377" y="1947"/>
                  <a:pt x="3375" y="1948"/>
                  <a:pt x="3376" y="1949"/>
                </a:cubicBezTo>
                <a:lnTo>
                  <a:pt x="3379" y="1949"/>
                </a:lnTo>
                <a:lnTo>
                  <a:pt x="3379" y="1950"/>
                </a:lnTo>
                <a:cubicBezTo>
                  <a:pt x="3380" y="1948"/>
                  <a:pt x="3379" y="1947"/>
                  <a:pt x="3378" y="1947"/>
                </a:cubicBezTo>
                <a:close/>
                <a:moveTo>
                  <a:pt x="3377" y="1939"/>
                </a:moveTo>
                <a:cubicBezTo>
                  <a:pt x="3375" y="1940"/>
                  <a:pt x="3360" y="1938"/>
                  <a:pt x="3362" y="1947"/>
                </a:cubicBezTo>
                <a:cubicBezTo>
                  <a:pt x="3367" y="1945"/>
                  <a:pt x="3378" y="1944"/>
                  <a:pt x="3377" y="1939"/>
                </a:cubicBezTo>
                <a:close/>
                <a:moveTo>
                  <a:pt x="3305" y="1927"/>
                </a:moveTo>
                <a:cubicBezTo>
                  <a:pt x="3303" y="1927"/>
                  <a:pt x="3304" y="1933"/>
                  <a:pt x="3307" y="1932"/>
                </a:cubicBezTo>
                <a:lnTo>
                  <a:pt x="3307" y="1927"/>
                </a:lnTo>
                <a:lnTo>
                  <a:pt x="3305" y="1927"/>
                </a:lnTo>
                <a:close/>
                <a:moveTo>
                  <a:pt x="3375" y="1925"/>
                </a:moveTo>
                <a:cubicBezTo>
                  <a:pt x="3376" y="1929"/>
                  <a:pt x="3374" y="1931"/>
                  <a:pt x="3375" y="1933"/>
                </a:cubicBezTo>
                <a:cubicBezTo>
                  <a:pt x="3377" y="1933"/>
                  <a:pt x="3378" y="1933"/>
                  <a:pt x="3379" y="1932"/>
                </a:cubicBezTo>
                <a:cubicBezTo>
                  <a:pt x="3379" y="1929"/>
                  <a:pt x="3378" y="1926"/>
                  <a:pt x="3375" y="1925"/>
                </a:cubicBezTo>
                <a:close/>
                <a:moveTo>
                  <a:pt x="3358" y="1909"/>
                </a:moveTo>
                <a:cubicBezTo>
                  <a:pt x="3358" y="1910"/>
                  <a:pt x="3356" y="1914"/>
                  <a:pt x="3358" y="1914"/>
                </a:cubicBezTo>
                <a:cubicBezTo>
                  <a:pt x="3358" y="1913"/>
                  <a:pt x="3359" y="1913"/>
                  <a:pt x="3360" y="1913"/>
                </a:cubicBezTo>
                <a:lnTo>
                  <a:pt x="3360" y="1910"/>
                </a:lnTo>
                <a:cubicBezTo>
                  <a:pt x="3359" y="1910"/>
                  <a:pt x="3359" y="1909"/>
                  <a:pt x="3358" y="1909"/>
                </a:cubicBezTo>
                <a:close/>
                <a:moveTo>
                  <a:pt x="3377" y="1907"/>
                </a:moveTo>
                <a:cubicBezTo>
                  <a:pt x="3373" y="1910"/>
                  <a:pt x="3372" y="1915"/>
                  <a:pt x="3367" y="1916"/>
                </a:cubicBezTo>
                <a:cubicBezTo>
                  <a:pt x="3373" y="1917"/>
                  <a:pt x="3367" y="1917"/>
                  <a:pt x="3367" y="1920"/>
                </a:cubicBezTo>
                <a:cubicBezTo>
                  <a:pt x="3368" y="1919"/>
                  <a:pt x="3370" y="1919"/>
                  <a:pt x="3372" y="1920"/>
                </a:cubicBezTo>
                <a:cubicBezTo>
                  <a:pt x="3372" y="1918"/>
                  <a:pt x="3372" y="1916"/>
                  <a:pt x="3374" y="1916"/>
                </a:cubicBezTo>
                <a:cubicBezTo>
                  <a:pt x="3374" y="1919"/>
                  <a:pt x="3378" y="1917"/>
                  <a:pt x="3377" y="1920"/>
                </a:cubicBezTo>
                <a:cubicBezTo>
                  <a:pt x="3379" y="1919"/>
                  <a:pt x="3382" y="1920"/>
                  <a:pt x="3383" y="1918"/>
                </a:cubicBezTo>
                <a:lnTo>
                  <a:pt x="3383" y="1918"/>
                </a:lnTo>
                <a:cubicBezTo>
                  <a:pt x="3377" y="1919"/>
                  <a:pt x="3375" y="1912"/>
                  <a:pt x="3377" y="1907"/>
                </a:cubicBezTo>
                <a:close/>
                <a:moveTo>
                  <a:pt x="3378" y="1876"/>
                </a:moveTo>
                <a:cubicBezTo>
                  <a:pt x="3377" y="1876"/>
                  <a:pt x="3377" y="1880"/>
                  <a:pt x="3378" y="1880"/>
                </a:cubicBezTo>
                <a:cubicBezTo>
                  <a:pt x="3378" y="1879"/>
                  <a:pt x="3378" y="1879"/>
                  <a:pt x="3379" y="1879"/>
                </a:cubicBezTo>
                <a:lnTo>
                  <a:pt x="3379" y="1877"/>
                </a:lnTo>
                <a:lnTo>
                  <a:pt x="3379" y="1877"/>
                </a:lnTo>
                <a:cubicBezTo>
                  <a:pt x="3379" y="1877"/>
                  <a:pt x="3379" y="1876"/>
                  <a:pt x="3378" y="1876"/>
                </a:cubicBezTo>
                <a:close/>
                <a:moveTo>
                  <a:pt x="3342" y="1870"/>
                </a:moveTo>
                <a:cubicBezTo>
                  <a:pt x="3341" y="1870"/>
                  <a:pt x="3341" y="1870"/>
                  <a:pt x="3341" y="1870"/>
                </a:cubicBezTo>
                <a:cubicBezTo>
                  <a:pt x="3340" y="1870"/>
                  <a:pt x="3339" y="1873"/>
                  <a:pt x="3341" y="1873"/>
                </a:cubicBezTo>
                <a:lnTo>
                  <a:pt x="3341" y="1873"/>
                </a:lnTo>
                <a:cubicBezTo>
                  <a:pt x="3343" y="1874"/>
                  <a:pt x="3343" y="1870"/>
                  <a:pt x="3342" y="1870"/>
                </a:cubicBezTo>
                <a:close/>
                <a:moveTo>
                  <a:pt x="3368" y="1862"/>
                </a:moveTo>
                <a:cubicBezTo>
                  <a:pt x="3367" y="1862"/>
                  <a:pt x="3367" y="1862"/>
                  <a:pt x="3366" y="1862"/>
                </a:cubicBezTo>
                <a:cubicBezTo>
                  <a:pt x="3367" y="1865"/>
                  <a:pt x="3368" y="1867"/>
                  <a:pt x="3369" y="1869"/>
                </a:cubicBezTo>
                <a:lnTo>
                  <a:pt x="3369" y="1869"/>
                </a:lnTo>
                <a:cubicBezTo>
                  <a:pt x="3371" y="1867"/>
                  <a:pt x="3371" y="1863"/>
                  <a:pt x="3368" y="1862"/>
                </a:cubicBezTo>
                <a:close/>
                <a:moveTo>
                  <a:pt x="3381" y="1862"/>
                </a:moveTo>
                <a:cubicBezTo>
                  <a:pt x="3377" y="1863"/>
                  <a:pt x="3375" y="1860"/>
                  <a:pt x="3373" y="1864"/>
                </a:cubicBezTo>
                <a:lnTo>
                  <a:pt x="3373" y="1864"/>
                </a:lnTo>
                <a:cubicBezTo>
                  <a:pt x="3376" y="1864"/>
                  <a:pt x="3381" y="1866"/>
                  <a:pt x="3381" y="1862"/>
                </a:cubicBezTo>
                <a:close/>
                <a:moveTo>
                  <a:pt x="3366" y="1854"/>
                </a:moveTo>
                <a:cubicBezTo>
                  <a:pt x="3364" y="1854"/>
                  <a:pt x="3363" y="1855"/>
                  <a:pt x="3363" y="1855"/>
                </a:cubicBezTo>
                <a:cubicBezTo>
                  <a:pt x="3367" y="1854"/>
                  <a:pt x="3365" y="1859"/>
                  <a:pt x="3367" y="1860"/>
                </a:cubicBezTo>
                <a:cubicBezTo>
                  <a:pt x="3367" y="1860"/>
                  <a:pt x="3367" y="1860"/>
                  <a:pt x="3367" y="1860"/>
                </a:cubicBezTo>
                <a:cubicBezTo>
                  <a:pt x="3370" y="1860"/>
                  <a:pt x="3372" y="1858"/>
                  <a:pt x="3372" y="1855"/>
                </a:cubicBezTo>
                <a:lnTo>
                  <a:pt x="3372" y="1855"/>
                </a:lnTo>
                <a:cubicBezTo>
                  <a:pt x="3371" y="1854"/>
                  <a:pt x="3368" y="1854"/>
                  <a:pt x="3366" y="1854"/>
                </a:cubicBezTo>
                <a:close/>
                <a:moveTo>
                  <a:pt x="3322" y="1849"/>
                </a:moveTo>
                <a:cubicBezTo>
                  <a:pt x="3322" y="1849"/>
                  <a:pt x="3321" y="1849"/>
                  <a:pt x="3321" y="1849"/>
                </a:cubicBezTo>
                <a:lnTo>
                  <a:pt x="3321" y="1852"/>
                </a:lnTo>
                <a:lnTo>
                  <a:pt x="3321" y="1852"/>
                </a:lnTo>
                <a:cubicBezTo>
                  <a:pt x="3322" y="1855"/>
                  <a:pt x="3325" y="1850"/>
                  <a:pt x="3322" y="1849"/>
                </a:cubicBezTo>
                <a:close/>
                <a:moveTo>
                  <a:pt x="3378" y="1849"/>
                </a:moveTo>
                <a:cubicBezTo>
                  <a:pt x="3374" y="1849"/>
                  <a:pt x="3369" y="1851"/>
                  <a:pt x="3367" y="1852"/>
                </a:cubicBezTo>
                <a:cubicBezTo>
                  <a:pt x="3375" y="1852"/>
                  <a:pt x="3376" y="1855"/>
                  <a:pt x="3382" y="1853"/>
                </a:cubicBezTo>
                <a:lnTo>
                  <a:pt x="3382" y="1853"/>
                </a:lnTo>
                <a:cubicBezTo>
                  <a:pt x="3382" y="1850"/>
                  <a:pt x="3380" y="1849"/>
                  <a:pt x="3378" y="1849"/>
                </a:cubicBezTo>
                <a:close/>
                <a:moveTo>
                  <a:pt x="3365" y="1847"/>
                </a:moveTo>
                <a:cubicBezTo>
                  <a:pt x="3364" y="1847"/>
                  <a:pt x="3363" y="1848"/>
                  <a:pt x="3363" y="1850"/>
                </a:cubicBezTo>
                <a:lnTo>
                  <a:pt x="3363" y="1850"/>
                </a:lnTo>
                <a:cubicBezTo>
                  <a:pt x="3365" y="1850"/>
                  <a:pt x="3366" y="1849"/>
                  <a:pt x="3367" y="1847"/>
                </a:cubicBezTo>
                <a:cubicBezTo>
                  <a:pt x="3366" y="1847"/>
                  <a:pt x="3366" y="1847"/>
                  <a:pt x="3365" y="1847"/>
                </a:cubicBezTo>
                <a:close/>
                <a:moveTo>
                  <a:pt x="3370" y="1839"/>
                </a:moveTo>
                <a:cubicBezTo>
                  <a:pt x="3368" y="1840"/>
                  <a:pt x="3364" y="1839"/>
                  <a:pt x="3365" y="1842"/>
                </a:cubicBezTo>
                <a:cubicBezTo>
                  <a:pt x="3367" y="1841"/>
                  <a:pt x="3369" y="1845"/>
                  <a:pt x="3370" y="1842"/>
                </a:cubicBezTo>
                <a:lnTo>
                  <a:pt x="3370" y="1842"/>
                </a:lnTo>
                <a:cubicBezTo>
                  <a:pt x="3368" y="1842"/>
                  <a:pt x="3370" y="1840"/>
                  <a:pt x="3370" y="1839"/>
                </a:cubicBezTo>
                <a:close/>
                <a:moveTo>
                  <a:pt x="3323" y="1837"/>
                </a:moveTo>
                <a:cubicBezTo>
                  <a:pt x="3321" y="1843"/>
                  <a:pt x="3317" y="1840"/>
                  <a:pt x="3312" y="1843"/>
                </a:cubicBezTo>
                <a:cubicBezTo>
                  <a:pt x="3311" y="1844"/>
                  <a:pt x="3312" y="1846"/>
                  <a:pt x="3313" y="1847"/>
                </a:cubicBezTo>
                <a:cubicBezTo>
                  <a:pt x="3316" y="1845"/>
                  <a:pt x="3319" y="1845"/>
                  <a:pt x="3322" y="1844"/>
                </a:cubicBezTo>
                <a:lnTo>
                  <a:pt x="3325" y="1843"/>
                </a:lnTo>
                <a:lnTo>
                  <a:pt x="3325" y="1843"/>
                </a:lnTo>
                <a:lnTo>
                  <a:pt x="3325" y="1843"/>
                </a:lnTo>
                <a:lnTo>
                  <a:pt x="3325" y="1843"/>
                </a:lnTo>
                <a:lnTo>
                  <a:pt x="3324" y="1843"/>
                </a:lnTo>
                <a:cubicBezTo>
                  <a:pt x="3323" y="1842"/>
                  <a:pt x="3325" y="1837"/>
                  <a:pt x="3323" y="1837"/>
                </a:cubicBezTo>
                <a:close/>
                <a:moveTo>
                  <a:pt x="3373" y="1834"/>
                </a:moveTo>
                <a:cubicBezTo>
                  <a:pt x="3372" y="1834"/>
                  <a:pt x="3372" y="1835"/>
                  <a:pt x="3372" y="1837"/>
                </a:cubicBezTo>
                <a:cubicBezTo>
                  <a:pt x="3374" y="1837"/>
                  <a:pt x="3376" y="1836"/>
                  <a:pt x="3376" y="1834"/>
                </a:cubicBezTo>
                <a:lnTo>
                  <a:pt x="3376" y="1834"/>
                </a:lnTo>
                <a:cubicBezTo>
                  <a:pt x="3375" y="1834"/>
                  <a:pt x="3374" y="1834"/>
                  <a:pt x="3373" y="1834"/>
                </a:cubicBezTo>
                <a:close/>
                <a:moveTo>
                  <a:pt x="3379" y="1834"/>
                </a:moveTo>
                <a:cubicBezTo>
                  <a:pt x="3378" y="1834"/>
                  <a:pt x="3376" y="1835"/>
                  <a:pt x="3377" y="1837"/>
                </a:cubicBezTo>
                <a:lnTo>
                  <a:pt x="3380" y="1837"/>
                </a:lnTo>
                <a:lnTo>
                  <a:pt x="3380" y="1837"/>
                </a:lnTo>
                <a:cubicBezTo>
                  <a:pt x="3381" y="1835"/>
                  <a:pt x="3380" y="1834"/>
                  <a:pt x="3379" y="1834"/>
                </a:cubicBezTo>
                <a:close/>
                <a:moveTo>
                  <a:pt x="3310" y="1829"/>
                </a:moveTo>
                <a:cubicBezTo>
                  <a:pt x="3306" y="1828"/>
                  <a:pt x="3305" y="1835"/>
                  <a:pt x="3308" y="1837"/>
                </a:cubicBezTo>
                <a:cubicBezTo>
                  <a:pt x="3311" y="1837"/>
                  <a:pt x="3315" y="1836"/>
                  <a:pt x="3319" y="1835"/>
                </a:cubicBezTo>
                <a:cubicBezTo>
                  <a:pt x="3318" y="1832"/>
                  <a:pt x="3316" y="1831"/>
                  <a:pt x="3313" y="1830"/>
                </a:cubicBezTo>
                <a:cubicBezTo>
                  <a:pt x="3313" y="1834"/>
                  <a:pt x="3309" y="1832"/>
                  <a:pt x="3310" y="1830"/>
                </a:cubicBezTo>
                <a:lnTo>
                  <a:pt x="3311" y="1830"/>
                </a:lnTo>
                <a:lnTo>
                  <a:pt x="3312" y="1830"/>
                </a:lnTo>
                <a:lnTo>
                  <a:pt x="3312" y="1830"/>
                </a:lnTo>
                <a:lnTo>
                  <a:pt x="3311" y="1830"/>
                </a:lnTo>
                <a:lnTo>
                  <a:pt x="3310" y="1829"/>
                </a:lnTo>
                <a:close/>
                <a:moveTo>
                  <a:pt x="3314" y="1820"/>
                </a:moveTo>
                <a:lnTo>
                  <a:pt x="3314" y="1824"/>
                </a:lnTo>
                <a:cubicBezTo>
                  <a:pt x="3317" y="1824"/>
                  <a:pt x="3318" y="1823"/>
                  <a:pt x="3318" y="1820"/>
                </a:cubicBezTo>
                <a:lnTo>
                  <a:pt x="3314" y="1820"/>
                </a:lnTo>
                <a:close/>
                <a:moveTo>
                  <a:pt x="3362" y="1819"/>
                </a:moveTo>
                <a:lnTo>
                  <a:pt x="3362" y="1822"/>
                </a:lnTo>
                <a:lnTo>
                  <a:pt x="3364" y="1822"/>
                </a:lnTo>
                <a:lnTo>
                  <a:pt x="3364" y="1819"/>
                </a:lnTo>
                <a:lnTo>
                  <a:pt x="3362" y="1819"/>
                </a:lnTo>
                <a:close/>
                <a:moveTo>
                  <a:pt x="3377" y="1813"/>
                </a:moveTo>
                <a:cubicBezTo>
                  <a:pt x="3372" y="1814"/>
                  <a:pt x="3368" y="1811"/>
                  <a:pt x="3363" y="1814"/>
                </a:cubicBezTo>
                <a:lnTo>
                  <a:pt x="3363" y="1814"/>
                </a:lnTo>
                <a:cubicBezTo>
                  <a:pt x="3368" y="1816"/>
                  <a:pt x="3373" y="1816"/>
                  <a:pt x="3377" y="1813"/>
                </a:cubicBezTo>
                <a:close/>
                <a:moveTo>
                  <a:pt x="3310" y="1802"/>
                </a:moveTo>
                <a:cubicBezTo>
                  <a:pt x="3309" y="1802"/>
                  <a:pt x="3309" y="1802"/>
                  <a:pt x="3308" y="1803"/>
                </a:cubicBezTo>
                <a:cubicBezTo>
                  <a:pt x="3310" y="1804"/>
                  <a:pt x="3310" y="1808"/>
                  <a:pt x="3313" y="1807"/>
                </a:cubicBezTo>
                <a:lnTo>
                  <a:pt x="3314" y="1807"/>
                </a:lnTo>
                <a:cubicBezTo>
                  <a:pt x="3314" y="1805"/>
                  <a:pt x="3312" y="1802"/>
                  <a:pt x="3310" y="1802"/>
                </a:cubicBezTo>
                <a:close/>
                <a:moveTo>
                  <a:pt x="3367" y="1797"/>
                </a:moveTo>
                <a:cubicBezTo>
                  <a:pt x="3366" y="1798"/>
                  <a:pt x="3365" y="1798"/>
                  <a:pt x="3365" y="1801"/>
                </a:cubicBezTo>
                <a:cubicBezTo>
                  <a:pt x="3368" y="1802"/>
                  <a:pt x="3373" y="1801"/>
                  <a:pt x="3370" y="1798"/>
                </a:cubicBezTo>
                <a:lnTo>
                  <a:pt x="3370" y="1799"/>
                </a:lnTo>
                <a:cubicBezTo>
                  <a:pt x="3370" y="1800"/>
                  <a:pt x="3369" y="1799"/>
                  <a:pt x="3369" y="1797"/>
                </a:cubicBezTo>
                <a:cubicBezTo>
                  <a:pt x="3369" y="1797"/>
                  <a:pt x="3368" y="1797"/>
                  <a:pt x="3367" y="1797"/>
                </a:cubicBezTo>
                <a:close/>
                <a:moveTo>
                  <a:pt x="3310" y="1794"/>
                </a:moveTo>
                <a:lnTo>
                  <a:pt x="3310" y="1799"/>
                </a:lnTo>
                <a:cubicBezTo>
                  <a:pt x="3311" y="1798"/>
                  <a:pt x="3312" y="1799"/>
                  <a:pt x="3313" y="1800"/>
                </a:cubicBezTo>
                <a:lnTo>
                  <a:pt x="3314" y="1800"/>
                </a:lnTo>
                <a:cubicBezTo>
                  <a:pt x="3313" y="1797"/>
                  <a:pt x="3313" y="1794"/>
                  <a:pt x="3310" y="1794"/>
                </a:cubicBezTo>
                <a:close/>
                <a:moveTo>
                  <a:pt x="3384" y="1792"/>
                </a:moveTo>
                <a:cubicBezTo>
                  <a:pt x="3383" y="1793"/>
                  <a:pt x="3383" y="1795"/>
                  <a:pt x="3384" y="1796"/>
                </a:cubicBezTo>
                <a:lnTo>
                  <a:pt x="3385" y="1796"/>
                </a:lnTo>
                <a:lnTo>
                  <a:pt x="3385" y="1796"/>
                </a:lnTo>
                <a:lnTo>
                  <a:pt x="3385" y="1796"/>
                </a:lnTo>
                <a:lnTo>
                  <a:pt x="3385" y="1796"/>
                </a:lnTo>
                <a:lnTo>
                  <a:pt x="3385" y="1794"/>
                </a:lnTo>
                <a:cubicBezTo>
                  <a:pt x="3385" y="1793"/>
                  <a:pt x="3385" y="1792"/>
                  <a:pt x="3384" y="1792"/>
                </a:cubicBezTo>
                <a:close/>
                <a:moveTo>
                  <a:pt x="3325" y="1791"/>
                </a:moveTo>
                <a:lnTo>
                  <a:pt x="3323" y="1791"/>
                </a:lnTo>
                <a:cubicBezTo>
                  <a:pt x="3323" y="1792"/>
                  <a:pt x="3322" y="1792"/>
                  <a:pt x="3322" y="1792"/>
                </a:cubicBezTo>
                <a:lnTo>
                  <a:pt x="3322" y="1794"/>
                </a:lnTo>
                <a:cubicBezTo>
                  <a:pt x="3322" y="1794"/>
                  <a:pt x="3323" y="1794"/>
                  <a:pt x="3323" y="1795"/>
                </a:cubicBezTo>
                <a:lnTo>
                  <a:pt x="3325" y="1795"/>
                </a:lnTo>
                <a:cubicBezTo>
                  <a:pt x="3325" y="1795"/>
                  <a:pt x="3325" y="1794"/>
                  <a:pt x="3326" y="1794"/>
                </a:cubicBezTo>
                <a:lnTo>
                  <a:pt x="3326" y="1792"/>
                </a:lnTo>
                <a:cubicBezTo>
                  <a:pt x="3325" y="1792"/>
                  <a:pt x="3325" y="1792"/>
                  <a:pt x="3325" y="1791"/>
                </a:cubicBezTo>
                <a:close/>
                <a:moveTo>
                  <a:pt x="3363" y="1790"/>
                </a:moveTo>
                <a:lnTo>
                  <a:pt x="3363" y="1793"/>
                </a:lnTo>
                <a:cubicBezTo>
                  <a:pt x="3367" y="1792"/>
                  <a:pt x="3367" y="1796"/>
                  <a:pt x="3370" y="1796"/>
                </a:cubicBezTo>
                <a:lnTo>
                  <a:pt x="3370" y="1796"/>
                </a:lnTo>
                <a:cubicBezTo>
                  <a:pt x="3371" y="1791"/>
                  <a:pt x="3367" y="1790"/>
                  <a:pt x="3363" y="1790"/>
                </a:cubicBezTo>
                <a:close/>
                <a:moveTo>
                  <a:pt x="3317" y="1790"/>
                </a:moveTo>
                <a:cubicBezTo>
                  <a:pt x="3316" y="1789"/>
                  <a:pt x="3314" y="1790"/>
                  <a:pt x="3314" y="1791"/>
                </a:cubicBezTo>
                <a:cubicBezTo>
                  <a:pt x="3316" y="1791"/>
                  <a:pt x="3316" y="1792"/>
                  <a:pt x="3318" y="1792"/>
                </a:cubicBezTo>
                <a:lnTo>
                  <a:pt x="3318" y="1792"/>
                </a:lnTo>
                <a:cubicBezTo>
                  <a:pt x="3319" y="1791"/>
                  <a:pt x="3318" y="1790"/>
                  <a:pt x="3317" y="1790"/>
                </a:cubicBezTo>
                <a:close/>
                <a:moveTo>
                  <a:pt x="3373" y="1777"/>
                </a:moveTo>
                <a:cubicBezTo>
                  <a:pt x="3372" y="1777"/>
                  <a:pt x="3371" y="1777"/>
                  <a:pt x="3371" y="1778"/>
                </a:cubicBezTo>
                <a:lnTo>
                  <a:pt x="3370" y="1779"/>
                </a:lnTo>
                <a:lnTo>
                  <a:pt x="3370" y="1779"/>
                </a:lnTo>
                <a:lnTo>
                  <a:pt x="3370" y="1779"/>
                </a:lnTo>
                <a:lnTo>
                  <a:pt x="3370" y="1779"/>
                </a:lnTo>
                <a:lnTo>
                  <a:pt x="3372" y="1779"/>
                </a:lnTo>
                <a:cubicBezTo>
                  <a:pt x="3373" y="1779"/>
                  <a:pt x="3375" y="1779"/>
                  <a:pt x="3374" y="1777"/>
                </a:cubicBezTo>
                <a:cubicBezTo>
                  <a:pt x="3374" y="1777"/>
                  <a:pt x="3373" y="1777"/>
                  <a:pt x="3373" y="1777"/>
                </a:cubicBezTo>
                <a:close/>
                <a:moveTo>
                  <a:pt x="3385" y="1776"/>
                </a:moveTo>
                <a:cubicBezTo>
                  <a:pt x="3383" y="1776"/>
                  <a:pt x="3381" y="1777"/>
                  <a:pt x="3381" y="1780"/>
                </a:cubicBezTo>
                <a:cubicBezTo>
                  <a:pt x="3385" y="1779"/>
                  <a:pt x="3387" y="1782"/>
                  <a:pt x="3389" y="1780"/>
                </a:cubicBezTo>
                <a:cubicBezTo>
                  <a:pt x="3390" y="1777"/>
                  <a:pt x="3388" y="1776"/>
                  <a:pt x="3385" y="1776"/>
                </a:cubicBezTo>
                <a:close/>
                <a:moveTo>
                  <a:pt x="3325" y="1772"/>
                </a:moveTo>
                <a:cubicBezTo>
                  <a:pt x="3323" y="1772"/>
                  <a:pt x="3321" y="1773"/>
                  <a:pt x="3321" y="1774"/>
                </a:cubicBezTo>
                <a:cubicBezTo>
                  <a:pt x="3324" y="1773"/>
                  <a:pt x="3324" y="1775"/>
                  <a:pt x="3327" y="1775"/>
                </a:cubicBezTo>
                <a:lnTo>
                  <a:pt x="3328" y="1775"/>
                </a:lnTo>
                <a:cubicBezTo>
                  <a:pt x="3328" y="1773"/>
                  <a:pt x="3327" y="1772"/>
                  <a:pt x="3325" y="1772"/>
                </a:cubicBezTo>
                <a:close/>
                <a:moveTo>
                  <a:pt x="3399" y="1770"/>
                </a:moveTo>
                <a:cubicBezTo>
                  <a:pt x="3397" y="1770"/>
                  <a:pt x="3395" y="1772"/>
                  <a:pt x="3395" y="1775"/>
                </a:cubicBezTo>
                <a:cubicBezTo>
                  <a:pt x="3398" y="1774"/>
                  <a:pt x="3401" y="1774"/>
                  <a:pt x="3401" y="1771"/>
                </a:cubicBezTo>
                <a:cubicBezTo>
                  <a:pt x="3400" y="1771"/>
                  <a:pt x="3399" y="1770"/>
                  <a:pt x="3399" y="1770"/>
                </a:cubicBezTo>
                <a:close/>
                <a:moveTo>
                  <a:pt x="3367" y="1769"/>
                </a:moveTo>
                <a:cubicBezTo>
                  <a:pt x="3363" y="1769"/>
                  <a:pt x="3363" y="1773"/>
                  <a:pt x="3362" y="1776"/>
                </a:cubicBezTo>
                <a:cubicBezTo>
                  <a:pt x="3364" y="1776"/>
                  <a:pt x="3365" y="1777"/>
                  <a:pt x="3366" y="1778"/>
                </a:cubicBezTo>
                <a:cubicBezTo>
                  <a:pt x="3369" y="1775"/>
                  <a:pt x="3367" y="1772"/>
                  <a:pt x="3368" y="1769"/>
                </a:cubicBezTo>
                <a:cubicBezTo>
                  <a:pt x="3368" y="1769"/>
                  <a:pt x="3367" y="1769"/>
                  <a:pt x="3367" y="1769"/>
                </a:cubicBezTo>
                <a:close/>
                <a:moveTo>
                  <a:pt x="3323" y="1768"/>
                </a:moveTo>
                <a:lnTo>
                  <a:pt x="3323" y="1768"/>
                </a:lnTo>
                <a:lnTo>
                  <a:pt x="3319" y="1768"/>
                </a:lnTo>
                <a:cubicBezTo>
                  <a:pt x="3315" y="1768"/>
                  <a:pt x="3313" y="1767"/>
                  <a:pt x="3309" y="1771"/>
                </a:cubicBezTo>
                <a:cubicBezTo>
                  <a:pt x="3312" y="1770"/>
                  <a:pt x="3319" y="1772"/>
                  <a:pt x="3322" y="1769"/>
                </a:cubicBezTo>
                <a:lnTo>
                  <a:pt x="3323" y="1768"/>
                </a:lnTo>
                <a:lnTo>
                  <a:pt x="3324" y="1768"/>
                </a:lnTo>
                <a:lnTo>
                  <a:pt x="3323" y="1768"/>
                </a:lnTo>
                <a:close/>
                <a:moveTo>
                  <a:pt x="3386" y="1768"/>
                </a:moveTo>
                <a:cubicBezTo>
                  <a:pt x="3385" y="1768"/>
                  <a:pt x="3384" y="1769"/>
                  <a:pt x="3384" y="1770"/>
                </a:cubicBezTo>
                <a:lnTo>
                  <a:pt x="3387" y="1770"/>
                </a:lnTo>
                <a:cubicBezTo>
                  <a:pt x="3388" y="1769"/>
                  <a:pt x="3387" y="1768"/>
                  <a:pt x="3386" y="1768"/>
                </a:cubicBezTo>
                <a:close/>
                <a:moveTo>
                  <a:pt x="3348" y="1767"/>
                </a:moveTo>
                <a:lnTo>
                  <a:pt x="3348" y="1769"/>
                </a:lnTo>
                <a:lnTo>
                  <a:pt x="3350" y="1769"/>
                </a:lnTo>
                <a:lnTo>
                  <a:pt x="3350" y="1767"/>
                </a:lnTo>
                <a:lnTo>
                  <a:pt x="3348" y="1767"/>
                </a:lnTo>
                <a:close/>
                <a:moveTo>
                  <a:pt x="3357" y="1764"/>
                </a:moveTo>
                <a:cubicBezTo>
                  <a:pt x="3357" y="1764"/>
                  <a:pt x="3356" y="1764"/>
                  <a:pt x="3356" y="1764"/>
                </a:cubicBezTo>
                <a:lnTo>
                  <a:pt x="3356" y="1769"/>
                </a:lnTo>
                <a:cubicBezTo>
                  <a:pt x="3358" y="1769"/>
                  <a:pt x="3361" y="1769"/>
                  <a:pt x="3361" y="1766"/>
                </a:cubicBezTo>
                <a:cubicBezTo>
                  <a:pt x="3360" y="1765"/>
                  <a:pt x="3359" y="1764"/>
                  <a:pt x="3357" y="1764"/>
                </a:cubicBezTo>
                <a:close/>
                <a:moveTo>
                  <a:pt x="3333" y="1762"/>
                </a:moveTo>
                <a:lnTo>
                  <a:pt x="3333" y="1762"/>
                </a:lnTo>
                <a:lnTo>
                  <a:pt x="3333" y="1762"/>
                </a:lnTo>
                <a:lnTo>
                  <a:pt x="3333" y="1762"/>
                </a:lnTo>
                <a:close/>
                <a:moveTo>
                  <a:pt x="3356" y="1759"/>
                </a:moveTo>
                <a:lnTo>
                  <a:pt x="3356" y="1762"/>
                </a:lnTo>
                <a:lnTo>
                  <a:pt x="3358" y="1762"/>
                </a:lnTo>
                <a:lnTo>
                  <a:pt x="3358" y="1759"/>
                </a:lnTo>
                <a:lnTo>
                  <a:pt x="3356" y="1759"/>
                </a:lnTo>
                <a:close/>
                <a:moveTo>
                  <a:pt x="3365" y="1759"/>
                </a:moveTo>
                <a:cubicBezTo>
                  <a:pt x="3366" y="1763"/>
                  <a:pt x="3364" y="1763"/>
                  <a:pt x="3364" y="1766"/>
                </a:cubicBezTo>
                <a:cubicBezTo>
                  <a:pt x="3369" y="1763"/>
                  <a:pt x="3374" y="1771"/>
                  <a:pt x="3377" y="1766"/>
                </a:cubicBezTo>
                <a:cubicBezTo>
                  <a:pt x="3373" y="1763"/>
                  <a:pt x="3369" y="1761"/>
                  <a:pt x="3365" y="1759"/>
                </a:cubicBezTo>
                <a:close/>
                <a:moveTo>
                  <a:pt x="3304" y="1758"/>
                </a:moveTo>
                <a:lnTo>
                  <a:pt x="3304" y="1763"/>
                </a:lnTo>
                <a:cubicBezTo>
                  <a:pt x="3307" y="1761"/>
                  <a:pt x="3312" y="1763"/>
                  <a:pt x="3311" y="1758"/>
                </a:cubicBezTo>
                <a:lnTo>
                  <a:pt x="3304" y="1758"/>
                </a:lnTo>
                <a:close/>
                <a:moveTo>
                  <a:pt x="3382" y="1758"/>
                </a:moveTo>
                <a:cubicBezTo>
                  <a:pt x="3380" y="1758"/>
                  <a:pt x="3378" y="1760"/>
                  <a:pt x="3381" y="1764"/>
                </a:cubicBezTo>
                <a:lnTo>
                  <a:pt x="3383" y="1764"/>
                </a:lnTo>
                <a:cubicBezTo>
                  <a:pt x="3386" y="1760"/>
                  <a:pt x="3384" y="1758"/>
                  <a:pt x="3382" y="1758"/>
                </a:cubicBezTo>
                <a:close/>
                <a:moveTo>
                  <a:pt x="3370" y="1749"/>
                </a:moveTo>
                <a:cubicBezTo>
                  <a:pt x="3370" y="1751"/>
                  <a:pt x="3370" y="1753"/>
                  <a:pt x="3373" y="1753"/>
                </a:cubicBezTo>
                <a:lnTo>
                  <a:pt x="3373" y="1753"/>
                </a:lnTo>
                <a:cubicBezTo>
                  <a:pt x="3374" y="1750"/>
                  <a:pt x="3373" y="1748"/>
                  <a:pt x="3370" y="1749"/>
                </a:cubicBezTo>
                <a:close/>
                <a:moveTo>
                  <a:pt x="3316" y="1747"/>
                </a:moveTo>
                <a:cubicBezTo>
                  <a:pt x="3314" y="1747"/>
                  <a:pt x="3310" y="1749"/>
                  <a:pt x="3309" y="1751"/>
                </a:cubicBezTo>
                <a:cubicBezTo>
                  <a:pt x="3313" y="1752"/>
                  <a:pt x="3314" y="1749"/>
                  <a:pt x="3318" y="1750"/>
                </a:cubicBezTo>
                <a:cubicBezTo>
                  <a:pt x="3318" y="1747"/>
                  <a:pt x="3317" y="1747"/>
                  <a:pt x="3316" y="1747"/>
                </a:cubicBezTo>
                <a:close/>
                <a:moveTo>
                  <a:pt x="3341" y="1741"/>
                </a:moveTo>
                <a:lnTo>
                  <a:pt x="3341" y="1741"/>
                </a:lnTo>
                <a:lnTo>
                  <a:pt x="3339" y="1741"/>
                </a:lnTo>
                <a:cubicBezTo>
                  <a:pt x="3337" y="1742"/>
                  <a:pt x="3336" y="1743"/>
                  <a:pt x="3336" y="1745"/>
                </a:cubicBezTo>
                <a:cubicBezTo>
                  <a:pt x="3337" y="1745"/>
                  <a:pt x="3338" y="1746"/>
                  <a:pt x="3340" y="1746"/>
                </a:cubicBezTo>
                <a:cubicBezTo>
                  <a:pt x="3340" y="1746"/>
                  <a:pt x="3340" y="1745"/>
                  <a:pt x="3341" y="1744"/>
                </a:cubicBezTo>
                <a:lnTo>
                  <a:pt x="3341" y="1741"/>
                </a:lnTo>
                <a:lnTo>
                  <a:pt x="3341" y="1741"/>
                </a:lnTo>
                <a:lnTo>
                  <a:pt x="3341" y="1741"/>
                </a:lnTo>
                <a:close/>
                <a:moveTo>
                  <a:pt x="3348" y="1739"/>
                </a:moveTo>
                <a:cubicBezTo>
                  <a:pt x="3346" y="1739"/>
                  <a:pt x="3344" y="1740"/>
                  <a:pt x="3342" y="1741"/>
                </a:cubicBezTo>
                <a:cubicBezTo>
                  <a:pt x="3344" y="1745"/>
                  <a:pt x="3341" y="1747"/>
                  <a:pt x="3341" y="1752"/>
                </a:cubicBezTo>
                <a:cubicBezTo>
                  <a:pt x="3347" y="1752"/>
                  <a:pt x="3353" y="1754"/>
                  <a:pt x="3359" y="1757"/>
                </a:cubicBezTo>
                <a:cubicBezTo>
                  <a:pt x="3360" y="1752"/>
                  <a:pt x="3358" y="1754"/>
                  <a:pt x="3358" y="1749"/>
                </a:cubicBezTo>
                <a:cubicBezTo>
                  <a:pt x="3359" y="1745"/>
                  <a:pt x="3367" y="1748"/>
                  <a:pt x="3367" y="1742"/>
                </a:cubicBezTo>
                <a:lnTo>
                  <a:pt x="3367" y="1742"/>
                </a:lnTo>
                <a:cubicBezTo>
                  <a:pt x="3361" y="1743"/>
                  <a:pt x="3354" y="1739"/>
                  <a:pt x="3348" y="1739"/>
                </a:cubicBezTo>
                <a:close/>
                <a:moveTo>
                  <a:pt x="3318" y="1738"/>
                </a:moveTo>
                <a:lnTo>
                  <a:pt x="3318" y="1740"/>
                </a:lnTo>
                <a:lnTo>
                  <a:pt x="3320" y="1740"/>
                </a:lnTo>
                <a:lnTo>
                  <a:pt x="3320" y="1738"/>
                </a:lnTo>
                <a:lnTo>
                  <a:pt x="3318" y="1738"/>
                </a:lnTo>
                <a:close/>
                <a:moveTo>
                  <a:pt x="3326" y="1735"/>
                </a:moveTo>
                <a:cubicBezTo>
                  <a:pt x="3326" y="1737"/>
                  <a:pt x="3324" y="1737"/>
                  <a:pt x="3325" y="1738"/>
                </a:cubicBezTo>
                <a:cubicBezTo>
                  <a:pt x="3327" y="1740"/>
                  <a:pt x="3328" y="1735"/>
                  <a:pt x="3326" y="1735"/>
                </a:cubicBezTo>
                <a:close/>
                <a:moveTo>
                  <a:pt x="3340" y="1733"/>
                </a:moveTo>
                <a:cubicBezTo>
                  <a:pt x="3339" y="1733"/>
                  <a:pt x="3338" y="1734"/>
                  <a:pt x="3337" y="1735"/>
                </a:cubicBezTo>
                <a:lnTo>
                  <a:pt x="3337" y="1735"/>
                </a:lnTo>
                <a:cubicBezTo>
                  <a:pt x="3338" y="1737"/>
                  <a:pt x="3342" y="1736"/>
                  <a:pt x="3342" y="1733"/>
                </a:cubicBezTo>
                <a:cubicBezTo>
                  <a:pt x="3341" y="1733"/>
                  <a:pt x="3341" y="1733"/>
                  <a:pt x="3340" y="1733"/>
                </a:cubicBezTo>
                <a:close/>
                <a:moveTo>
                  <a:pt x="3341" y="1725"/>
                </a:moveTo>
                <a:cubicBezTo>
                  <a:pt x="3341" y="1727"/>
                  <a:pt x="3340" y="1727"/>
                  <a:pt x="3338" y="1727"/>
                </a:cubicBezTo>
                <a:lnTo>
                  <a:pt x="3338" y="1730"/>
                </a:lnTo>
                <a:cubicBezTo>
                  <a:pt x="3342" y="1731"/>
                  <a:pt x="3342" y="1728"/>
                  <a:pt x="3344" y="1726"/>
                </a:cubicBezTo>
                <a:lnTo>
                  <a:pt x="3342" y="1726"/>
                </a:lnTo>
                <a:cubicBezTo>
                  <a:pt x="3342" y="1725"/>
                  <a:pt x="3342" y="1725"/>
                  <a:pt x="3341" y="1725"/>
                </a:cubicBezTo>
                <a:close/>
                <a:moveTo>
                  <a:pt x="3373" y="1721"/>
                </a:moveTo>
                <a:cubicBezTo>
                  <a:pt x="3372" y="1722"/>
                  <a:pt x="3371" y="1722"/>
                  <a:pt x="3371" y="1723"/>
                </a:cubicBezTo>
                <a:cubicBezTo>
                  <a:pt x="3372" y="1724"/>
                  <a:pt x="3373" y="1724"/>
                  <a:pt x="3374" y="1723"/>
                </a:cubicBezTo>
                <a:lnTo>
                  <a:pt x="3375" y="1722"/>
                </a:lnTo>
                <a:lnTo>
                  <a:pt x="3375" y="1722"/>
                </a:lnTo>
                <a:lnTo>
                  <a:pt x="3375" y="1722"/>
                </a:lnTo>
                <a:lnTo>
                  <a:pt x="3375" y="1722"/>
                </a:lnTo>
                <a:lnTo>
                  <a:pt x="3374" y="1722"/>
                </a:lnTo>
                <a:cubicBezTo>
                  <a:pt x="3374" y="1721"/>
                  <a:pt x="3373" y="1721"/>
                  <a:pt x="3373" y="1721"/>
                </a:cubicBezTo>
                <a:close/>
                <a:moveTo>
                  <a:pt x="3383" y="1717"/>
                </a:moveTo>
                <a:cubicBezTo>
                  <a:pt x="3381" y="1717"/>
                  <a:pt x="3380" y="1717"/>
                  <a:pt x="3380" y="1720"/>
                </a:cubicBezTo>
                <a:lnTo>
                  <a:pt x="3380" y="1720"/>
                </a:lnTo>
                <a:cubicBezTo>
                  <a:pt x="3382" y="1719"/>
                  <a:pt x="3386" y="1720"/>
                  <a:pt x="3385" y="1717"/>
                </a:cubicBezTo>
                <a:cubicBezTo>
                  <a:pt x="3385" y="1717"/>
                  <a:pt x="3384" y="1717"/>
                  <a:pt x="3383" y="1717"/>
                </a:cubicBezTo>
                <a:close/>
                <a:moveTo>
                  <a:pt x="3363" y="1712"/>
                </a:moveTo>
                <a:lnTo>
                  <a:pt x="3363" y="1716"/>
                </a:lnTo>
                <a:lnTo>
                  <a:pt x="3365" y="1716"/>
                </a:lnTo>
                <a:lnTo>
                  <a:pt x="3365" y="1712"/>
                </a:lnTo>
                <a:lnTo>
                  <a:pt x="3363" y="1712"/>
                </a:lnTo>
                <a:close/>
                <a:moveTo>
                  <a:pt x="3375" y="1711"/>
                </a:moveTo>
                <a:cubicBezTo>
                  <a:pt x="3375" y="1712"/>
                  <a:pt x="3373" y="1712"/>
                  <a:pt x="3373" y="1713"/>
                </a:cubicBezTo>
                <a:lnTo>
                  <a:pt x="3374" y="1713"/>
                </a:lnTo>
                <a:cubicBezTo>
                  <a:pt x="3376" y="1715"/>
                  <a:pt x="3378" y="1712"/>
                  <a:pt x="3375" y="1711"/>
                </a:cubicBezTo>
                <a:close/>
                <a:moveTo>
                  <a:pt x="3314" y="1710"/>
                </a:moveTo>
                <a:cubicBezTo>
                  <a:pt x="3313" y="1710"/>
                  <a:pt x="3312" y="1711"/>
                  <a:pt x="3312" y="1711"/>
                </a:cubicBezTo>
                <a:cubicBezTo>
                  <a:pt x="3311" y="1711"/>
                  <a:pt x="3311" y="1712"/>
                  <a:pt x="3311" y="1713"/>
                </a:cubicBezTo>
                <a:lnTo>
                  <a:pt x="3311" y="1714"/>
                </a:lnTo>
                <a:cubicBezTo>
                  <a:pt x="3312" y="1715"/>
                  <a:pt x="3315" y="1715"/>
                  <a:pt x="3315" y="1719"/>
                </a:cubicBezTo>
                <a:cubicBezTo>
                  <a:pt x="3320" y="1720"/>
                  <a:pt x="3322" y="1717"/>
                  <a:pt x="3322" y="1712"/>
                </a:cubicBezTo>
                <a:cubicBezTo>
                  <a:pt x="3319" y="1712"/>
                  <a:pt x="3316" y="1710"/>
                  <a:pt x="3314" y="1710"/>
                </a:cubicBezTo>
                <a:close/>
                <a:moveTo>
                  <a:pt x="3360" y="1706"/>
                </a:moveTo>
                <a:lnTo>
                  <a:pt x="3360" y="1706"/>
                </a:lnTo>
                <a:lnTo>
                  <a:pt x="3358" y="1706"/>
                </a:lnTo>
                <a:cubicBezTo>
                  <a:pt x="3355" y="1706"/>
                  <a:pt x="3352" y="1705"/>
                  <a:pt x="3353" y="1708"/>
                </a:cubicBezTo>
                <a:cubicBezTo>
                  <a:pt x="3356" y="1709"/>
                  <a:pt x="3358" y="1709"/>
                  <a:pt x="3359" y="1707"/>
                </a:cubicBezTo>
                <a:lnTo>
                  <a:pt x="3360" y="1706"/>
                </a:lnTo>
                <a:lnTo>
                  <a:pt x="3360" y="1706"/>
                </a:lnTo>
                <a:lnTo>
                  <a:pt x="3360" y="1706"/>
                </a:lnTo>
                <a:close/>
                <a:moveTo>
                  <a:pt x="3358" y="1693"/>
                </a:moveTo>
                <a:lnTo>
                  <a:pt x="3358" y="1697"/>
                </a:lnTo>
                <a:lnTo>
                  <a:pt x="3362" y="1697"/>
                </a:lnTo>
                <a:cubicBezTo>
                  <a:pt x="3363" y="1694"/>
                  <a:pt x="3360" y="1694"/>
                  <a:pt x="3358" y="1693"/>
                </a:cubicBezTo>
                <a:close/>
                <a:moveTo>
                  <a:pt x="3316" y="1690"/>
                </a:moveTo>
                <a:cubicBezTo>
                  <a:pt x="3315" y="1690"/>
                  <a:pt x="3314" y="1691"/>
                  <a:pt x="3315" y="1693"/>
                </a:cubicBezTo>
                <a:lnTo>
                  <a:pt x="3315" y="1693"/>
                </a:lnTo>
                <a:cubicBezTo>
                  <a:pt x="3316" y="1693"/>
                  <a:pt x="3322" y="1697"/>
                  <a:pt x="3321" y="1693"/>
                </a:cubicBezTo>
                <a:cubicBezTo>
                  <a:pt x="3321" y="1692"/>
                  <a:pt x="3318" y="1690"/>
                  <a:pt x="3316" y="1690"/>
                </a:cubicBezTo>
                <a:close/>
                <a:moveTo>
                  <a:pt x="3321" y="1682"/>
                </a:moveTo>
                <a:lnTo>
                  <a:pt x="3321" y="1682"/>
                </a:lnTo>
                <a:cubicBezTo>
                  <a:pt x="3319" y="1682"/>
                  <a:pt x="3318" y="1683"/>
                  <a:pt x="3317" y="1684"/>
                </a:cubicBezTo>
                <a:cubicBezTo>
                  <a:pt x="3319" y="1684"/>
                  <a:pt x="3321" y="1684"/>
                  <a:pt x="3321" y="1682"/>
                </a:cubicBezTo>
                <a:close/>
                <a:moveTo>
                  <a:pt x="3371" y="1680"/>
                </a:moveTo>
                <a:lnTo>
                  <a:pt x="3371" y="1683"/>
                </a:lnTo>
                <a:cubicBezTo>
                  <a:pt x="3372" y="1683"/>
                  <a:pt x="3373" y="1682"/>
                  <a:pt x="3374" y="1681"/>
                </a:cubicBezTo>
                <a:cubicBezTo>
                  <a:pt x="3372" y="1681"/>
                  <a:pt x="3371" y="1680"/>
                  <a:pt x="3371" y="1680"/>
                </a:cubicBezTo>
                <a:close/>
                <a:moveTo>
                  <a:pt x="3372" y="1669"/>
                </a:moveTo>
                <a:cubicBezTo>
                  <a:pt x="3371" y="1668"/>
                  <a:pt x="3369" y="1669"/>
                  <a:pt x="3369" y="1670"/>
                </a:cubicBezTo>
                <a:cubicBezTo>
                  <a:pt x="3371" y="1670"/>
                  <a:pt x="3371" y="1671"/>
                  <a:pt x="3374" y="1671"/>
                </a:cubicBezTo>
                <a:lnTo>
                  <a:pt x="3374" y="1671"/>
                </a:lnTo>
                <a:cubicBezTo>
                  <a:pt x="3374" y="1670"/>
                  <a:pt x="3373" y="1669"/>
                  <a:pt x="3372" y="1669"/>
                </a:cubicBezTo>
                <a:close/>
                <a:moveTo>
                  <a:pt x="3333" y="1662"/>
                </a:moveTo>
                <a:cubicBezTo>
                  <a:pt x="3332" y="1664"/>
                  <a:pt x="3331" y="1665"/>
                  <a:pt x="3331" y="1667"/>
                </a:cubicBezTo>
                <a:cubicBezTo>
                  <a:pt x="3334" y="1666"/>
                  <a:pt x="3336" y="1666"/>
                  <a:pt x="3339" y="1667"/>
                </a:cubicBezTo>
                <a:cubicBezTo>
                  <a:pt x="3339" y="1669"/>
                  <a:pt x="3340" y="1669"/>
                  <a:pt x="3340" y="1671"/>
                </a:cubicBezTo>
                <a:cubicBezTo>
                  <a:pt x="3336" y="1671"/>
                  <a:pt x="3331" y="1675"/>
                  <a:pt x="3325" y="1672"/>
                </a:cubicBezTo>
                <a:lnTo>
                  <a:pt x="3325" y="1672"/>
                </a:lnTo>
                <a:cubicBezTo>
                  <a:pt x="3325" y="1676"/>
                  <a:pt x="3323" y="1676"/>
                  <a:pt x="3325" y="1677"/>
                </a:cubicBezTo>
                <a:cubicBezTo>
                  <a:pt x="3332" y="1674"/>
                  <a:pt x="3334" y="1678"/>
                  <a:pt x="3341" y="1676"/>
                </a:cubicBezTo>
                <a:cubicBezTo>
                  <a:pt x="3342" y="1673"/>
                  <a:pt x="3342" y="1669"/>
                  <a:pt x="3341" y="1666"/>
                </a:cubicBezTo>
                <a:cubicBezTo>
                  <a:pt x="3338" y="1666"/>
                  <a:pt x="3336" y="1664"/>
                  <a:pt x="3333" y="1662"/>
                </a:cubicBezTo>
                <a:close/>
                <a:moveTo>
                  <a:pt x="3368" y="1661"/>
                </a:moveTo>
                <a:lnTo>
                  <a:pt x="3368" y="1665"/>
                </a:lnTo>
                <a:cubicBezTo>
                  <a:pt x="3371" y="1665"/>
                  <a:pt x="3372" y="1664"/>
                  <a:pt x="3371" y="1661"/>
                </a:cubicBezTo>
                <a:lnTo>
                  <a:pt x="3368" y="1661"/>
                </a:lnTo>
                <a:close/>
                <a:moveTo>
                  <a:pt x="3358" y="1661"/>
                </a:moveTo>
                <a:cubicBezTo>
                  <a:pt x="3357" y="1661"/>
                  <a:pt x="3356" y="1661"/>
                  <a:pt x="3354" y="1663"/>
                </a:cubicBezTo>
                <a:cubicBezTo>
                  <a:pt x="3356" y="1667"/>
                  <a:pt x="3359" y="1675"/>
                  <a:pt x="3355" y="1678"/>
                </a:cubicBezTo>
                <a:cubicBezTo>
                  <a:pt x="3355" y="1673"/>
                  <a:pt x="3342" y="1676"/>
                  <a:pt x="3347" y="1666"/>
                </a:cubicBezTo>
                <a:cubicBezTo>
                  <a:pt x="3342" y="1666"/>
                  <a:pt x="3344" y="1675"/>
                  <a:pt x="3348" y="1676"/>
                </a:cubicBezTo>
                <a:cubicBezTo>
                  <a:pt x="3340" y="1674"/>
                  <a:pt x="3340" y="1685"/>
                  <a:pt x="3337" y="1690"/>
                </a:cubicBezTo>
                <a:cubicBezTo>
                  <a:pt x="3336" y="1689"/>
                  <a:pt x="3333" y="1690"/>
                  <a:pt x="3332" y="1686"/>
                </a:cubicBezTo>
                <a:cubicBezTo>
                  <a:pt x="3331" y="1689"/>
                  <a:pt x="3333" y="1694"/>
                  <a:pt x="3331" y="1695"/>
                </a:cubicBezTo>
                <a:cubicBezTo>
                  <a:pt x="3329" y="1695"/>
                  <a:pt x="3328" y="1693"/>
                  <a:pt x="3328" y="1692"/>
                </a:cubicBezTo>
                <a:cubicBezTo>
                  <a:pt x="3330" y="1688"/>
                  <a:pt x="3330" y="1681"/>
                  <a:pt x="3326" y="1680"/>
                </a:cubicBezTo>
                <a:cubicBezTo>
                  <a:pt x="3324" y="1686"/>
                  <a:pt x="3325" y="1699"/>
                  <a:pt x="3324" y="1704"/>
                </a:cubicBezTo>
                <a:cubicBezTo>
                  <a:pt x="3326" y="1707"/>
                  <a:pt x="3332" y="1700"/>
                  <a:pt x="3332" y="1707"/>
                </a:cubicBezTo>
                <a:cubicBezTo>
                  <a:pt x="3325" y="1706"/>
                  <a:pt x="3323" y="1710"/>
                  <a:pt x="3322" y="1716"/>
                </a:cubicBezTo>
                <a:cubicBezTo>
                  <a:pt x="3323" y="1719"/>
                  <a:pt x="3326" y="1719"/>
                  <a:pt x="3326" y="1723"/>
                </a:cubicBezTo>
                <a:cubicBezTo>
                  <a:pt x="3324" y="1724"/>
                  <a:pt x="3324" y="1727"/>
                  <a:pt x="3322" y="1727"/>
                </a:cubicBezTo>
                <a:cubicBezTo>
                  <a:pt x="3321" y="1726"/>
                  <a:pt x="3319" y="1725"/>
                  <a:pt x="3318" y="1724"/>
                </a:cubicBezTo>
                <a:cubicBezTo>
                  <a:pt x="3315" y="1723"/>
                  <a:pt x="3311" y="1726"/>
                  <a:pt x="3310" y="1729"/>
                </a:cubicBezTo>
                <a:cubicBezTo>
                  <a:pt x="3311" y="1731"/>
                  <a:pt x="3316" y="1729"/>
                  <a:pt x="3317" y="1731"/>
                </a:cubicBezTo>
                <a:cubicBezTo>
                  <a:pt x="3314" y="1731"/>
                  <a:pt x="3309" y="1736"/>
                  <a:pt x="3314" y="1737"/>
                </a:cubicBezTo>
                <a:cubicBezTo>
                  <a:pt x="3313" y="1734"/>
                  <a:pt x="3316" y="1734"/>
                  <a:pt x="3321" y="1734"/>
                </a:cubicBezTo>
                <a:cubicBezTo>
                  <a:pt x="3321" y="1732"/>
                  <a:pt x="3321" y="1728"/>
                  <a:pt x="3324" y="1728"/>
                </a:cubicBezTo>
                <a:cubicBezTo>
                  <a:pt x="3324" y="1735"/>
                  <a:pt x="3338" y="1731"/>
                  <a:pt x="3336" y="1728"/>
                </a:cubicBezTo>
                <a:cubicBezTo>
                  <a:pt x="3336" y="1729"/>
                  <a:pt x="3333" y="1729"/>
                  <a:pt x="3332" y="1729"/>
                </a:cubicBezTo>
                <a:cubicBezTo>
                  <a:pt x="3330" y="1723"/>
                  <a:pt x="3331" y="1718"/>
                  <a:pt x="3329" y="1715"/>
                </a:cubicBezTo>
                <a:lnTo>
                  <a:pt x="3334" y="1715"/>
                </a:lnTo>
                <a:cubicBezTo>
                  <a:pt x="3334" y="1716"/>
                  <a:pt x="3335" y="1717"/>
                  <a:pt x="3335" y="1719"/>
                </a:cubicBezTo>
                <a:cubicBezTo>
                  <a:pt x="3338" y="1719"/>
                  <a:pt x="3341" y="1718"/>
                  <a:pt x="3343" y="1716"/>
                </a:cubicBezTo>
                <a:cubicBezTo>
                  <a:pt x="3346" y="1720"/>
                  <a:pt x="3342" y="1722"/>
                  <a:pt x="3346" y="1723"/>
                </a:cubicBezTo>
                <a:cubicBezTo>
                  <a:pt x="3342" y="1726"/>
                  <a:pt x="3348" y="1727"/>
                  <a:pt x="3348" y="1730"/>
                </a:cubicBezTo>
                <a:lnTo>
                  <a:pt x="3345" y="1730"/>
                </a:lnTo>
                <a:lnTo>
                  <a:pt x="3345" y="1736"/>
                </a:lnTo>
                <a:cubicBezTo>
                  <a:pt x="3350" y="1738"/>
                  <a:pt x="3349" y="1734"/>
                  <a:pt x="3353" y="1733"/>
                </a:cubicBezTo>
                <a:cubicBezTo>
                  <a:pt x="3353" y="1734"/>
                  <a:pt x="3353" y="1734"/>
                  <a:pt x="3353" y="1734"/>
                </a:cubicBezTo>
                <a:cubicBezTo>
                  <a:pt x="3356" y="1737"/>
                  <a:pt x="3360" y="1737"/>
                  <a:pt x="3363" y="1735"/>
                </a:cubicBezTo>
                <a:cubicBezTo>
                  <a:pt x="3359" y="1733"/>
                  <a:pt x="3355" y="1733"/>
                  <a:pt x="3353" y="1729"/>
                </a:cubicBezTo>
                <a:cubicBezTo>
                  <a:pt x="3356" y="1731"/>
                  <a:pt x="3363" y="1732"/>
                  <a:pt x="3365" y="1728"/>
                </a:cubicBezTo>
                <a:cubicBezTo>
                  <a:pt x="3361" y="1727"/>
                  <a:pt x="3356" y="1726"/>
                  <a:pt x="3352" y="1724"/>
                </a:cubicBezTo>
                <a:cubicBezTo>
                  <a:pt x="3353" y="1719"/>
                  <a:pt x="3355" y="1724"/>
                  <a:pt x="3359" y="1723"/>
                </a:cubicBezTo>
                <a:lnTo>
                  <a:pt x="3359" y="1718"/>
                </a:lnTo>
                <a:cubicBezTo>
                  <a:pt x="3355" y="1718"/>
                  <a:pt x="3351" y="1721"/>
                  <a:pt x="3348" y="1717"/>
                </a:cubicBezTo>
                <a:cubicBezTo>
                  <a:pt x="3351" y="1717"/>
                  <a:pt x="3349" y="1713"/>
                  <a:pt x="3352" y="1713"/>
                </a:cubicBezTo>
                <a:cubicBezTo>
                  <a:pt x="3354" y="1713"/>
                  <a:pt x="3353" y="1716"/>
                  <a:pt x="3355" y="1715"/>
                </a:cubicBezTo>
                <a:cubicBezTo>
                  <a:pt x="3358" y="1706"/>
                  <a:pt x="3346" y="1709"/>
                  <a:pt x="3341" y="1708"/>
                </a:cubicBezTo>
                <a:cubicBezTo>
                  <a:pt x="3348" y="1708"/>
                  <a:pt x="3346" y="1698"/>
                  <a:pt x="3354" y="1699"/>
                </a:cubicBezTo>
                <a:cubicBezTo>
                  <a:pt x="3356" y="1691"/>
                  <a:pt x="3348" y="1696"/>
                  <a:pt x="3347" y="1694"/>
                </a:cubicBezTo>
                <a:cubicBezTo>
                  <a:pt x="3347" y="1694"/>
                  <a:pt x="3347" y="1694"/>
                  <a:pt x="3347" y="1694"/>
                </a:cubicBezTo>
                <a:cubicBezTo>
                  <a:pt x="3347" y="1691"/>
                  <a:pt x="3349" y="1690"/>
                  <a:pt x="3351" y="1690"/>
                </a:cubicBezTo>
                <a:cubicBezTo>
                  <a:pt x="3353" y="1690"/>
                  <a:pt x="3353" y="1693"/>
                  <a:pt x="3354" y="1694"/>
                </a:cubicBezTo>
                <a:cubicBezTo>
                  <a:pt x="3360" y="1687"/>
                  <a:pt x="3347" y="1690"/>
                  <a:pt x="3344" y="1689"/>
                </a:cubicBezTo>
                <a:cubicBezTo>
                  <a:pt x="3344" y="1684"/>
                  <a:pt x="3352" y="1689"/>
                  <a:pt x="3352" y="1684"/>
                </a:cubicBezTo>
                <a:cubicBezTo>
                  <a:pt x="3350" y="1685"/>
                  <a:pt x="3346" y="1687"/>
                  <a:pt x="3346" y="1683"/>
                </a:cubicBezTo>
                <a:cubicBezTo>
                  <a:pt x="3347" y="1682"/>
                  <a:pt x="3347" y="1679"/>
                  <a:pt x="3349" y="1679"/>
                </a:cubicBezTo>
                <a:cubicBezTo>
                  <a:pt x="3350" y="1682"/>
                  <a:pt x="3360" y="1680"/>
                  <a:pt x="3357" y="1684"/>
                </a:cubicBezTo>
                <a:cubicBezTo>
                  <a:pt x="3359" y="1684"/>
                  <a:pt x="3361" y="1683"/>
                  <a:pt x="3363" y="1682"/>
                </a:cubicBezTo>
                <a:cubicBezTo>
                  <a:pt x="3363" y="1679"/>
                  <a:pt x="3360" y="1677"/>
                  <a:pt x="3359" y="1675"/>
                </a:cubicBezTo>
                <a:cubicBezTo>
                  <a:pt x="3362" y="1673"/>
                  <a:pt x="3358" y="1667"/>
                  <a:pt x="3362" y="1664"/>
                </a:cubicBezTo>
                <a:cubicBezTo>
                  <a:pt x="3361" y="1662"/>
                  <a:pt x="3360" y="1661"/>
                  <a:pt x="3358" y="1661"/>
                </a:cubicBezTo>
                <a:close/>
                <a:moveTo>
                  <a:pt x="3352" y="1660"/>
                </a:moveTo>
                <a:cubicBezTo>
                  <a:pt x="3350" y="1660"/>
                  <a:pt x="3348" y="1662"/>
                  <a:pt x="3348" y="1664"/>
                </a:cubicBezTo>
                <a:cubicBezTo>
                  <a:pt x="3348" y="1666"/>
                  <a:pt x="3349" y="1668"/>
                  <a:pt x="3351" y="1669"/>
                </a:cubicBezTo>
                <a:cubicBezTo>
                  <a:pt x="3351" y="1670"/>
                  <a:pt x="3352" y="1672"/>
                  <a:pt x="3352" y="1672"/>
                </a:cubicBezTo>
                <a:lnTo>
                  <a:pt x="3352" y="1672"/>
                </a:lnTo>
                <a:cubicBezTo>
                  <a:pt x="3354" y="1673"/>
                  <a:pt x="3353" y="1670"/>
                  <a:pt x="3352" y="1669"/>
                </a:cubicBezTo>
                <a:cubicBezTo>
                  <a:pt x="3353" y="1669"/>
                  <a:pt x="3353" y="1669"/>
                  <a:pt x="3353" y="1669"/>
                </a:cubicBezTo>
                <a:cubicBezTo>
                  <a:pt x="3352" y="1665"/>
                  <a:pt x="3354" y="1664"/>
                  <a:pt x="3352" y="1660"/>
                </a:cubicBezTo>
                <a:close/>
                <a:moveTo>
                  <a:pt x="3386" y="1660"/>
                </a:moveTo>
                <a:lnTo>
                  <a:pt x="3386" y="1660"/>
                </a:lnTo>
                <a:lnTo>
                  <a:pt x="3385" y="1661"/>
                </a:lnTo>
                <a:lnTo>
                  <a:pt x="3385" y="1660"/>
                </a:lnTo>
                <a:lnTo>
                  <a:pt x="3386" y="1660"/>
                </a:lnTo>
                <a:close/>
                <a:moveTo>
                  <a:pt x="3369" y="1658"/>
                </a:moveTo>
                <a:lnTo>
                  <a:pt x="3369" y="1660"/>
                </a:lnTo>
                <a:lnTo>
                  <a:pt x="3371" y="1660"/>
                </a:lnTo>
                <a:lnTo>
                  <a:pt x="3371" y="1658"/>
                </a:lnTo>
                <a:lnTo>
                  <a:pt x="3369" y="1658"/>
                </a:lnTo>
                <a:close/>
                <a:moveTo>
                  <a:pt x="3352" y="1655"/>
                </a:moveTo>
                <a:lnTo>
                  <a:pt x="3352" y="1656"/>
                </a:lnTo>
                <a:cubicBezTo>
                  <a:pt x="3350" y="1655"/>
                  <a:pt x="3347" y="1656"/>
                  <a:pt x="3345" y="1657"/>
                </a:cubicBezTo>
                <a:cubicBezTo>
                  <a:pt x="3342" y="1654"/>
                  <a:pt x="3338" y="1658"/>
                  <a:pt x="3334" y="1657"/>
                </a:cubicBezTo>
                <a:cubicBezTo>
                  <a:pt x="3335" y="1663"/>
                  <a:pt x="3344" y="1663"/>
                  <a:pt x="3345" y="1657"/>
                </a:cubicBezTo>
                <a:cubicBezTo>
                  <a:pt x="3346" y="1658"/>
                  <a:pt x="3346" y="1658"/>
                  <a:pt x="3346" y="1659"/>
                </a:cubicBezTo>
                <a:lnTo>
                  <a:pt x="3346" y="1659"/>
                </a:lnTo>
                <a:cubicBezTo>
                  <a:pt x="3348" y="1657"/>
                  <a:pt x="3353" y="1662"/>
                  <a:pt x="3354" y="1657"/>
                </a:cubicBezTo>
                <a:cubicBezTo>
                  <a:pt x="3354" y="1657"/>
                  <a:pt x="3353" y="1657"/>
                  <a:pt x="3353" y="1657"/>
                </a:cubicBezTo>
                <a:lnTo>
                  <a:pt x="3354" y="1657"/>
                </a:lnTo>
                <a:lnTo>
                  <a:pt x="3354" y="1655"/>
                </a:lnTo>
                <a:lnTo>
                  <a:pt x="3352" y="1655"/>
                </a:lnTo>
                <a:close/>
                <a:moveTo>
                  <a:pt x="3360" y="1654"/>
                </a:moveTo>
                <a:cubicBezTo>
                  <a:pt x="3359" y="1654"/>
                  <a:pt x="3357" y="1655"/>
                  <a:pt x="3357" y="1656"/>
                </a:cubicBezTo>
                <a:cubicBezTo>
                  <a:pt x="3359" y="1657"/>
                  <a:pt x="3361" y="1657"/>
                  <a:pt x="3362" y="1657"/>
                </a:cubicBezTo>
                <a:lnTo>
                  <a:pt x="3362" y="1657"/>
                </a:lnTo>
                <a:cubicBezTo>
                  <a:pt x="3363" y="1655"/>
                  <a:pt x="3362" y="1654"/>
                  <a:pt x="3360" y="1654"/>
                </a:cubicBezTo>
                <a:close/>
                <a:moveTo>
                  <a:pt x="3354" y="1650"/>
                </a:moveTo>
                <a:cubicBezTo>
                  <a:pt x="3354" y="1651"/>
                  <a:pt x="3353" y="1651"/>
                  <a:pt x="3353" y="1652"/>
                </a:cubicBezTo>
                <a:cubicBezTo>
                  <a:pt x="3356" y="1650"/>
                  <a:pt x="3354" y="1655"/>
                  <a:pt x="3357" y="1654"/>
                </a:cubicBezTo>
                <a:cubicBezTo>
                  <a:pt x="3357" y="1654"/>
                  <a:pt x="3357" y="1654"/>
                  <a:pt x="3357" y="1654"/>
                </a:cubicBezTo>
                <a:cubicBezTo>
                  <a:pt x="3359" y="1654"/>
                  <a:pt x="3360" y="1653"/>
                  <a:pt x="3360" y="1651"/>
                </a:cubicBezTo>
                <a:lnTo>
                  <a:pt x="3360" y="1651"/>
                </a:lnTo>
                <a:cubicBezTo>
                  <a:pt x="3360" y="1651"/>
                  <a:pt x="3360" y="1651"/>
                  <a:pt x="3359" y="1651"/>
                </a:cubicBezTo>
                <a:cubicBezTo>
                  <a:pt x="3358" y="1651"/>
                  <a:pt x="3357" y="1652"/>
                  <a:pt x="3357" y="1653"/>
                </a:cubicBezTo>
                <a:cubicBezTo>
                  <a:pt x="3357" y="1651"/>
                  <a:pt x="3355" y="1650"/>
                  <a:pt x="3354" y="1650"/>
                </a:cubicBezTo>
                <a:close/>
                <a:moveTo>
                  <a:pt x="3333" y="1642"/>
                </a:moveTo>
                <a:lnTo>
                  <a:pt x="3333" y="1644"/>
                </a:lnTo>
                <a:lnTo>
                  <a:pt x="3335" y="1644"/>
                </a:lnTo>
                <a:lnTo>
                  <a:pt x="3335" y="1642"/>
                </a:lnTo>
                <a:lnTo>
                  <a:pt x="3333" y="1642"/>
                </a:lnTo>
                <a:close/>
                <a:moveTo>
                  <a:pt x="3324" y="1639"/>
                </a:moveTo>
                <a:cubicBezTo>
                  <a:pt x="3326" y="1646"/>
                  <a:pt x="3314" y="1641"/>
                  <a:pt x="3314" y="1648"/>
                </a:cubicBezTo>
                <a:cubicBezTo>
                  <a:pt x="3318" y="1646"/>
                  <a:pt x="3324" y="1646"/>
                  <a:pt x="3326" y="1651"/>
                </a:cubicBezTo>
                <a:cubicBezTo>
                  <a:pt x="3320" y="1648"/>
                  <a:pt x="3319" y="1656"/>
                  <a:pt x="3313" y="1656"/>
                </a:cubicBezTo>
                <a:lnTo>
                  <a:pt x="3313" y="1659"/>
                </a:lnTo>
                <a:cubicBezTo>
                  <a:pt x="3319" y="1658"/>
                  <a:pt x="3314" y="1664"/>
                  <a:pt x="3315" y="1668"/>
                </a:cubicBezTo>
                <a:lnTo>
                  <a:pt x="3315" y="1668"/>
                </a:lnTo>
                <a:cubicBezTo>
                  <a:pt x="3317" y="1668"/>
                  <a:pt x="3322" y="1669"/>
                  <a:pt x="3322" y="1666"/>
                </a:cubicBezTo>
                <a:cubicBezTo>
                  <a:pt x="3319" y="1666"/>
                  <a:pt x="3317" y="1667"/>
                  <a:pt x="3317" y="1664"/>
                </a:cubicBezTo>
                <a:cubicBezTo>
                  <a:pt x="3317" y="1660"/>
                  <a:pt x="3315" y="1655"/>
                  <a:pt x="3320" y="1657"/>
                </a:cubicBezTo>
                <a:cubicBezTo>
                  <a:pt x="3319" y="1659"/>
                  <a:pt x="3319" y="1662"/>
                  <a:pt x="3321" y="1664"/>
                </a:cubicBezTo>
                <a:cubicBezTo>
                  <a:pt x="3321" y="1660"/>
                  <a:pt x="3327" y="1662"/>
                  <a:pt x="3329" y="1660"/>
                </a:cubicBezTo>
                <a:lnTo>
                  <a:pt x="3329" y="1657"/>
                </a:lnTo>
                <a:cubicBezTo>
                  <a:pt x="3329" y="1655"/>
                  <a:pt x="3326" y="1656"/>
                  <a:pt x="3326" y="1655"/>
                </a:cubicBezTo>
                <a:cubicBezTo>
                  <a:pt x="3331" y="1652"/>
                  <a:pt x="3327" y="1642"/>
                  <a:pt x="3324" y="1639"/>
                </a:cubicBezTo>
                <a:close/>
                <a:moveTo>
                  <a:pt x="3349" y="1636"/>
                </a:moveTo>
                <a:cubicBezTo>
                  <a:pt x="3352" y="1640"/>
                  <a:pt x="3348" y="1645"/>
                  <a:pt x="3352" y="1649"/>
                </a:cubicBezTo>
                <a:lnTo>
                  <a:pt x="3352" y="1649"/>
                </a:lnTo>
                <a:cubicBezTo>
                  <a:pt x="3352" y="1643"/>
                  <a:pt x="3353" y="1637"/>
                  <a:pt x="3349" y="1636"/>
                </a:cubicBezTo>
                <a:close/>
                <a:moveTo>
                  <a:pt x="3362" y="1627"/>
                </a:moveTo>
                <a:cubicBezTo>
                  <a:pt x="3361" y="1627"/>
                  <a:pt x="3359" y="1628"/>
                  <a:pt x="3358" y="1629"/>
                </a:cubicBezTo>
                <a:cubicBezTo>
                  <a:pt x="3359" y="1631"/>
                  <a:pt x="3363" y="1630"/>
                  <a:pt x="3366" y="1630"/>
                </a:cubicBezTo>
                <a:lnTo>
                  <a:pt x="3366" y="1630"/>
                </a:lnTo>
                <a:cubicBezTo>
                  <a:pt x="3366" y="1628"/>
                  <a:pt x="3364" y="1627"/>
                  <a:pt x="3362" y="1627"/>
                </a:cubicBezTo>
                <a:close/>
                <a:moveTo>
                  <a:pt x="3355" y="1625"/>
                </a:moveTo>
                <a:cubicBezTo>
                  <a:pt x="3355" y="1631"/>
                  <a:pt x="3352" y="1639"/>
                  <a:pt x="3354" y="1644"/>
                </a:cubicBezTo>
                <a:lnTo>
                  <a:pt x="3354" y="1644"/>
                </a:lnTo>
                <a:cubicBezTo>
                  <a:pt x="3359" y="1640"/>
                  <a:pt x="3357" y="1631"/>
                  <a:pt x="3355" y="1625"/>
                </a:cubicBezTo>
                <a:close/>
                <a:moveTo>
                  <a:pt x="3343" y="1624"/>
                </a:moveTo>
                <a:cubicBezTo>
                  <a:pt x="3340" y="1630"/>
                  <a:pt x="3335" y="1627"/>
                  <a:pt x="3332" y="1631"/>
                </a:cubicBezTo>
                <a:cubicBezTo>
                  <a:pt x="3336" y="1633"/>
                  <a:pt x="3338" y="1629"/>
                  <a:pt x="3341" y="1632"/>
                </a:cubicBezTo>
                <a:cubicBezTo>
                  <a:pt x="3339" y="1633"/>
                  <a:pt x="3338" y="1635"/>
                  <a:pt x="3336" y="1635"/>
                </a:cubicBezTo>
                <a:cubicBezTo>
                  <a:pt x="3335" y="1635"/>
                  <a:pt x="3336" y="1633"/>
                  <a:pt x="3333" y="1633"/>
                </a:cubicBezTo>
                <a:cubicBezTo>
                  <a:pt x="3332" y="1634"/>
                  <a:pt x="3331" y="1636"/>
                  <a:pt x="3331" y="1638"/>
                </a:cubicBezTo>
                <a:cubicBezTo>
                  <a:pt x="3335" y="1638"/>
                  <a:pt x="3338" y="1640"/>
                  <a:pt x="3339" y="1643"/>
                </a:cubicBezTo>
                <a:cubicBezTo>
                  <a:pt x="3336" y="1647"/>
                  <a:pt x="3335" y="1651"/>
                  <a:pt x="3333" y="1655"/>
                </a:cubicBezTo>
                <a:cubicBezTo>
                  <a:pt x="3337" y="1654"/>
                  <a:pt x="3341" y="1654"/>
                  <a:pt x="3342" y="1649"/>
                </a:cubicBezTo>
                <a:cubicBezTo>
                  <a:pt x="3340" y="1649"/>
                  <a:pt x="3338" y="1650"/>
                  <a:pt x="3339" y="1647"/>
                </a:cubicBezTo>
                <a:cubicBezTo>
                  <a:pt x="3339" y="1643"/>
                  <a:pt x="3344" y="1644"/>
                  <a:pt x="3345" y="1640"/>
                </a:cubicBezTo>
                <a:lnTo>
                  <a:pt x="3345" y="1640"/>
                </a:lnTo>
                <a:cubicBezTo>
                  <a:pt x="3341" y="1637"/>
                  <a:pt x="3345" y="1629"/>
                  <a:pt x="3343" y="1624"/>
                </a:cubicBezTo>
                <a:close/>
                <a:moveTo>
                  <a:pt x="3333" y="1623"/>
                </a:moveTo>
                <a:cubicBezTo>
                  <a:pt x="3331" y="1625"/>
                  <a:pt x="3332" y="1627"/>
                  <a:pt x="3334" y="1628"/>
                </a:cubicBezTo>
                <a:lnTo>
                  <a:pt x="3334" y="1628"/>
                </a:lnTo>
                <a:cubicBezTo>
                  <a:pt x="3335" y="1626"/>
                  <a:pt x="3334" y="1625"/>
                  <a:pt x="3333" y="1623"/>
                </a:cubicBezTo>
                <a:close/>
                <a:moveTo>
                  <a:pt x="3338" y="1619"/>
                </a:moveTo>
                <a:cubicBezTo>
                  <a:pt x="3338" y="1620"/>
                  <a:pt x="3338" y="1620"/>
                  <a:pt x="3338" y="1621"/>
                </a:cubicBezTo>
                <a:cubicBezTo>
                  <a:pt x="3338" y="1622"/>
                  <a:pt x="3339" y="1623"/>
                  <a:pt x="3341" y="1622"/>
                </a:cubicBezTo>
                <a:cubicBezTo>
                  <a:pt x="3342" y="1622"/>
                  <a:pt x="3342" y="1620"/>
                  <a:pt x="3342" y="1619"/>
                </a:cubicBezTo>
                <a:lnTo>
                  <a:pt x="3338" y="1619"/>
                </a:lnTo>
                <a:close/>
                <a:moveTo>
                  <a:pt x="3337" y="1617"/>
                </a:moveTo>
                <a:lnTo>
                  <a:pt x="3337" y="1617"/>
                </a:lnTo>
                <a:lnTo>
                  <a:pt x="3335" y="1617"/>
                </a:lnTo>
                <a:cubicBezTo>
                  <a:pt x="3334" y="1618"/>
                  <a:pt x="3334" y="1619"/>
                  <a:pt x="3334" y="1621"/>
                </a:cubicBezTo>
                <a:cubicBezTo>
                  <a:pt x="3336" y="1621"/>
                  <a:pt x="3337" y="1620"/>
                  <a:pt x="3337" y="1619"/>
                </a:cubicBezTo>
                <a:lnTo>
                  <a:pt x="3337" y="1617"/>
                </a:lnTo>
                <a:lnTo>
                  <a:pt x="3337" y="1617"/>
                </a:lnTo>
                <a:lnTo>
                  <a:pt x="3337" y="1617"/>
                </a:lnTo>
                <a:close/>
                <a:moveTo>
                  <a:pt x="3321" y="1617"/>
                </a:moveTo>
                <a:lnTo>
                  <a:pt x="3321" y="1619"/>
                </a:lnTo>
                <a:lnTo>
                  <a:pt x="3323" y="1619"/>
                </a:lnTo>
                <a:lnTo>
                  <a:pt x="3323" y="1617"/>
                </a:lnTo>
                <a:lnTo>
                  <a:pt x="3321" y="1617"/>
                </a:lnTo>
                <a:close/>
                <a:moveTo>
                  <a:pt x="3344" y="1613"/>
                </a:moveTo>
                <a:cubicBezTo>
                  <a:pt x="3343" y="1613"/>
                  <a:pt x="3341" y="1613"/>
                  <a:pt x="3341" y="1615"/>
                </a:cubicBezTo>
                <a:lnTo>
                  <a:pt x="3343" y="1615"/>
                </a:lnTo>
                <a:cubicBezTo>
                  <a:pt x="3343" y="1614"/>
                  <a:pt x="3344" y="1614"/>
                  <a:pt x="3344" y="1613"/>
                </a:cubicBezTo>
                <a:close/>
                <a:moveTo>
                  <a:pt x="3359" y="1613"/>
                </a:moveTo>
                <a:cubicBezTo>
                  <a:pt x="3357" y="1615"/>
                  <a:pt x="3361" y="1616"/>
                  <a:pt x="3358" y="1616"/>
                </a:cubicBezTo>
                <a:cubicBezTo>
                  <a:pt x="3357" y="1617"/>
                  <a:pt x="3356" y="1616"/>
                  <a:pt x="3356" y="1618"/>
                </a:cubicBezTo>
                <a:lnTo>
                  <a:pt x="3356" y="1618"/>
                </a:lnTo>
                <a:cubicBezTo>
                  <a:pt x="3359" y="1621"/>
                  <a:pt x="3366" y="1614"/>
                  <a:pt x="3359" y="1613"/>
                </a:cubicBezTo>
                <a:close/>
                <a:moveTo>
                  <a:pt x="3329" y="1604"/>
                </a:moveTo>
                <a:lnTo>
                  <a:pt x="3329" y="1604"/>
                </a:lnTo>
                <a:cubicBezTo>
                  <a:pt x="3325" y="1603"/>
                  <a:pt x="3326" y="1607"/>
                  <a:pt x="3325" y="1609"/>
                </a:cubicBezTo>
                <a:cubicBezTo>
                  <a:pt x="3328" y="1609"/>
                  <a:pt x="3328" y="1606"/>
                  <a:pt x="3329" y="1604"/>
                </a:cubicBezTo>
                <a:close/>
                <a:moveTo>
                  <a:pt x="3316" y="1604"/>
                </a:moveTo>
                <a:lnTo>
                  <a:pt x="3316" y="1604"/>
                </a:lnTo>
                <a:cubicBezTo>
                  <a:pt x="3315" y="1608"/>
                  <a:pt x="3319" y="1607"/>
                  <a:pt x="3319" y="1610"/>
                </a:cubicBezTo>
                <a:cubicBezTo>
                  <a:pt x="3321" y="1611"/>
                  <a:pt x="3323" y="1607"/>
                  <a:pt x="3321" y="1607"/>
                </a:cubicBezTo>
                <a:cubicBezTo>
                  <a:pt x="3321" y="1608"/>
                  <a:pt x="3321" y="1609"/>
                  <a:pt x="3320" y="1609"/>
                </a:cubicBezTo>
                <a:cubicBezTo>
                  <a:pt x="3319" y="1607"/>
                  <a:pt x="3319" y="1605"/>
                  <a:pt x="3320" y="1604"/>
                </a:cubicBezTo>
                <a:lnTo>
                  <a:pt x="3316" y="1604"/>
                </a:lnTo>
                <a:close/>
                <a:moveTo>
                  <a:pt x="3349" y="1602"/>
                </a:moveTo>
                <a:cubicBezTo>
                  <a:pt x="3345" y="1602"/>
                  <a:pt x="3344" y="1608"/>
                  <a:pt x="3337" y="1606"/>
                </a:cubicBezTo>
                <a:cubicBezTo>
                  <a:pt x="3336" y="1608"/>
                  <a:pt x="3340" y="1610"/>
                  <a:pt x="3337" y="1610"/>
                </a:cubicBezTo>
                <a:cubicBezTo>
                  <a:pt x="3337" y="1610"/>
                  <a:pt x="3337" y="1608"/>
                  <a:pt x="3336" y="1608"/>
                </a:cubicBezTo>
                <a:cubicBezTo>
                  <a:pt x="3336" y="1610"/>
                  <a:pt x="3335" y="1614"/>
                  <a:pt x="3337" y="1614"/>
                </a:cubicBezTo>
                <a:cubicBezTo>
                  <a:pt x="3342" y="1609"/>
                  <a:pt x="3349" y="1618"/>
                  <a:pt x="3353" y="1613"/>
                </a:cubicBezTo>
                <a:cubicBezTo>
                  <a:pt x="3348" y="1611"/>
                  <a:pt x="3344" y="1614"/>
                  <a:pt x="3343" y="1608"/>
                </a:cubicBezTo>
                <a:lnTo>
                  <a:pt x="3343" y="1608"/>
                </a:lnTo>
                <a:cubicBezTo>
                  <a:pt x="3344" y="1608"/>
                  <a:pt x="3344" y="1607"/>
                  <a:pt x="3345" y="1607"/>
                </a:cubicBezTo>
                <a:cubicBezTo>
                  <a:pt x="3345" y="1609"/>
                  <a:pt x="3345" y="1611"/>
                  <a:pt x="3347" y="1609"/>
                </a:cubicBezTo>
                <a:cubicBezTo>
                  <a:pt x="3349" y="1608"/>
                  <a:pt x="3350" y="1605"/>
                  <a:pt x="3351" y="1603"/>
                </a:cubicBezTo>
                <a:cubicBezTo>
                  <a:pt x="3350" y="1602"/>
                  <a:pt x="3350" y="1602"/>
                  <a:pt x="3349" y="1602"/>
                </a:cubicBezTo>
                <a:close/>
                <a:moveTo>
                  <a:pt x="3357" y="1599"/>
                </a:moveTo>
                <a:lnTo>
                  <a:pt x="3357" y="1600"/>
                </a:lnTo>
                <a:cubicBezTo>
                  <a:pt x="3355" y="1599"/>
                  <a:pt x="3353" y="1601"/>
                  <a:pt x="3353" y="1603"/>
                </a:cubicBezTo>
                <a:cubicBezTo>
                  <a:pt x="3354" y="1603"/>
                  <a:pt x="3356" y="1604"/>
                  <a:pt x="3357" y="1604"/>
                </a:cubicBezTo>
                <a:cubicBezTo>
                  <a:pt x="3357" y="1606"/>
                  <a:pt x="3357" y="1608"/>
                  <a:pt x="3359" y="1608"/>
                </a:cubicBezTo>
                <a:cubicBezTo>
                  <a:pt x="3359" y="1607"/>
                  <a:pt x="3359" y="1606"/>
                  <a:pt x="3359" y="1605"/>
                </a:cubicBezTo>
                <a:cubicBezTo>
                  <a:pt x="3360" y="1605"/>
                  <a:pt x="3360" y="1606"/>
                  <a:pt x="3361" y="1606"/>
                </a:cubicBezTo>
                <a:lnTo>
                  <a:pt x="3361" y="1606"/>
                </a:lnTo>
                <a:cubicBezTo>
                  <a:pt x="3362" y="1604"/>
                  <a:pt x="3361" y="1601"/>
                  <a:pt x="3359" y="1600"/>
                </a:cubicBezTo>
                <a:cubicBezTo>
                  <a:pt x="3359" y="1599"/>
                  <a:pt x="3358" y="1599"/>
                  <a:pt x="3357" y="1599"/>
                </a:cubicBezTo>
                <a:close/>
                <a:moveTo>
                  <a:pt x="3329" y="1598"/>
                </a:moveTo>
                <a:cubicBezTo>
                  <a:pt x="3327" y="1598"/>
                  <a:pt x="3325" y="1598"/>
                  <a:pt x="3326" y="1600"/>
                </a:cubicBezTo>
                <a:lnTo>
                  <a:pt x="3328" y="1600"/>
                </a:lnTo>
                <a:cubicBezTo>
                  <a:pt x="3328" y="1599"/>
                  <a:pt x="3329" y="1599"/>
                  <a:pt x="3329" y="1598"/>
                </a:cubicBezTo>
                <a:close/>
                <a:moveTo>
                  <a:pt x="3334" y="1596"/>
                </a:moveTo>
                <a:cubicBezTo>
                  <a:pt x="3332" y="1601"/>
                  <a:pt x="3340" y="1601"/>
                  <a:pt x="3341" y="1599"/>
                </a:cubicBezTo>
                <a:cubicBezTo>
                  <a:pt x="3339" y="1600"/>
                  <a:pt x="3339" y="1599"/>
                  <a:pt x="3339" y="1598"/>
                </a:cubicBezTo>
                <a:lnTo>
                  <a:pt x="3339" y="1596"/>
                </a:lnTo>
                <a:lnTo>
                  <a:pt x="3339" y="1596"/>
                </a:lnTo>
                <a:lnTo>
                  <a:pt x="3339" y="1596"/>
                </a:lnTo>
                <a:lnTo>
                  <a:pt x="3339" y="1596"/>
                </a:lnTo>
                <a:lnTo>
                  <a:pt x="3337" y="1597"/>
                </a:lnTo>
                <a:cubicBezTo>
                  <a:pt x="3336" y="1597"/>
                  <a:pt x="3335" y="1598"/>
                  <a:pt x="3334" y="1596"/>
                </a:cubicBezTo>
                <a:close/>
                <a:moveTo>
                  <a:pt x="3385" y="1590"/>
                </a:moveTo>
                <a:cubicBezTo>
                  <a:pt x="3383" y="1590"/>
                  <a:pt x="3382" y="1591"/>
                  <a:pt x="3382" y="1592"/>
                </a:cubicBezTo>
                <a:cubicBezTo>
                  <a:pt x="3382" y="1592"/>
                  <a:pt x="3383" y="1593"/>
                  <a:pt x="3383" y="1593"/>
                </a:cubicBezTo>
                <a:lnTo>
                  <a:pt x="3383" y="1593"/>
                </a:lnTo>
                <a:lnTo>
                  <a:pt x="3383" y="1593"/>
                </a:lnTo>
                <a:lnTo>
                  <a:pt x="3384" y="1593"/>
                </a:lnTo>
                <a:lnTo>
                  <a:pt x="3383" y="1593"/>
                </a:lnTo>
                <a:lnTo>
                  <a:pt x="3384" y="1592"/>
                </a:lnTo>
                <a:cubicBezTo>
                  <a:pt x="3384" y="1592"/>
                  <a:pt x="3385" y="1591"/>
                  <a:pt x="3385" y="1590"/>
                </a:cubicBezTo>
                <a:close/>
                <a:moveTo>
                  <a:pt x="3327" y="1588"/>
                </a:moveTo>
                <a:cubicBezTo>
                  <a:pt x="3326" y="1588"/>
                  <a:pt x="3325" y="1589"/>
                  <a:pt x="3326" y="1591"/>
                </a:cubicBezTo>
                <a:lnTo>
                  <a:pt x="3329" y="1591"/>
                </a:lnTo>
                <a:cubicBezTo>
                  <a:pt x="3329" y="1589"/>
                  <a:pt x="3328" y="1588"/>
                  <a:pt x="3327" y="1588"/>
                </a:cubicBezTo>
                <a:close/>
                <a:moveTo>
                  <a:pt x="3320" y="1588"/>
                </a:moveTo>
                <a:cubicBezTo>
                  <a:pt x="3320" y="1593"/>
                  <a:pt x="3315" y="1586"/>
                  <a:pt x="3317" y="1591"/>
                </a:cubicBezTo>
                <a:cubicBezTo>
                  <a:pt x="3319" y="1590"/>
                  <a:pt x="3319" y="1593"/>
                  <a:pt x="3321" y="1596"/>
                </a:cubicBezTo>
                <a:lnTo>
                  <a:pt x="3321" y="1596"/>
                </a:lnTo>
                <a:cubicBezTo>
                  <a:pt x="3322" y="1594"/>
                  <a:pt x="3322" y="1590"/>
                  <a:pt x="3323" y="1588"/>
                </a:cubicBezTo>
                <a:lnTo>
                  <a:pt x="3320" y="1588"/>
                </a:lnTo>
                <a:close/>
                <a:moveTo>
                  <a:pt x="3352" y="1586"/>
                </a:moveTo>
                <a:cubicBezTo>
                  <a:pt x="3352" y="1588"/>
                  <a:pt x="3350" y="1588"/>
                  <a:pt x="3349" y="1588"/>
                </a:cubicBezTo>
                <a:lnTo>
                  <a:pt x="3349" y="1588"/>
                </a:lnTo>
                <a:cubicBezTo>
                  <a:pt x="3348" y="1594"/>
                  <a:pt x="3355" y="1588"/>
                  <a:pt x="3352" y="1586"/>
                </a:cubicBezTo>
                <a:close/>
                <a:moveTo>
                  <a:pt x="3334" y="1583"/>
                </a:moveTo>
                <a:cubicBezTo>
                  <a:pt x="3334" y="1585"/>
                  <a:pt x="3334" y="1587"/>
                  <a:pt x="3333" y="1589"/>
                </a:cubicBezTo>
                <a:cubicBezTo>
                  <a:pt x="3334" y="1590"/>
                  <a:pt x="3338" y="1590"/>
                  <a:pt x="3338" y="1588"/>
                </a:cubicBezTo>
                <a:lnTo>
                  <a:pt x="3338" y="1588"/>
                </a:lnTo>
                <a:cubicBezTo>
                  <a:pt x="3336" y="1586"/>
                  <a:pt x="3337" y="1583"/>
                  <a:pt x="3334" y="1583"/>
                </a:cubicBezTo>
                <a:close/>
                <a:moveTo>
                  <a:pt x="3322" y="1579"/>
                </a:moveTo>
                <a:cubicBezTo>
                  <a:pt x="3319" y="1580"/>
                  <a:pt x="3315" y="1581"/>
                  <a:pt x="3315" y="1586"/>
                </a:cubicBezTo>
                <a:lnTo>
                  <a:pt x="3315" y="1587"/>
                </a:lnTo>
                <a:cubicBezTo>
                  <a:pt x="3319" y="1590"/>
                  <a:pt x="3323" y="1585"/>
                  <a:pt x="3322" y="1579"/>
                </a:cubicBezTo>
                <a:close/>
                <a:moveTo>
                  <a:pt x="3327" y="1578"/>
                </a:moveTo>
                <a:cubicBezTo>
                  <a:pt x="3326" y="1578"/>
                  <a:pt x="3326" y="1579"/>
                  <a:pt x="3325" y="1580"/>
                </a:cubicBezTo>
                <a:cubicBezTo>
                  <a:pt x="3327" y="1582"/>
                  <a:pt x="3328" y="1579"/>
                  <a:pt x="3327" y="1578"/>
                </a:cubicBezTo>
                <a:close/>
                <a:moveTo>
                  <a:pt x="3328" y="1570"/>
                </a:moveTo>
                <a:cubicBezTo>
                  <a:pt x="3331" y="1574"/>
                  <a:pt x="3334" y="1580"/>
                  <a:pt x="3338" y="1583"/>
                </a:cubicBezTo>
                <a:cubicBezTo>
                  <a:pt x="3341" y="1580"/>
                  <a:pt x="3337" y="1580"/>
                  <a:pt x="3336" y="1579"/>
                </a:cubicBezTo>
                <a:cubicBezTo>
                  <a:pt x="3338" y="1578"/>
                  <a:pt x="3339" y="1577"/>
                  <a:pt x="3341" y="1577"/>
                </a:cubicBezTo>
                <a:lnTo>
                  <a:pt x="3344" y="1577"/>
                </a:lnTo>
                <a:cubicBezTo>
                  <a:pt x="3345" y="1574"/>
                  <a:pt x="3342" y="1574"/>
                  <a:pt x="3341" y="1575"/>
                </a:cubicBezTo>
                <a:lnTo>
                  <a:pt x="3341" y="1575"/>
                </a:lnTo>
                <a:cubicBezTo>
                  <a:pt x="3338" y="1575"/>
                  <a:pt x="3334" y="1576"/>
                  <a:pt x="3334" y="1570"/>
                </a:cubicBezTo>
                <a:lnTo>
                  <a:pt x="3328" y="1570"/>
                </a:lnTo>
                <a:close/>
                <a:moveTo>
                  <a:pt x="3318" y="1567"/>
                </a:moveTo>
                <a:cubicBezTo>
                  <a:pt x="3319" y="1571"/>
                  <a:pt x="3315" y="1569"/>
                  <a:pt x="3315" y="1572"/>
                </a:cubicBezTo>
                <a:cubicBezTo>
                  <a:pt x="3320" y="1571"/>
                  <a:pt x="3316" y="1579"/>
                  <a:pt x="3321" y="1578"/>
                </a:cubicBezTo>
                <a:lnTo>
                  <a:pt x="3321" y="1578"/>
                </a:lnTo>
                <a:cubicBezTo>
                  <a:pt x="3323" y="1575"/>
                  <a:pt x="3321" y="1568"/>
                  <a:pt x="3318" y="1567"/>
                </a:cubicBezTo>
                <a:close/>
                <a:moveTo>
                  <a:pt x="3317" y="1561"/>
                </a:moveTo>
                <a:cubicBezTo>
                  <a:pt x="3315" y="1568"/>
                  <a:pt x="3320" y="1564"/>
                  <a:pt x="3317" y="1561"/>
                </a:cubicBezTo>
                <a:close/>
                <a:moveTo>
                  <a:pt x="3315" y="1552"/>
                </a:moveTo>
                <a:cubicBezTo>
                  <a:pt x="3314" y="1553"/>
                  <a:pt x="3314" y="1557"/>
                  <a:pt x="3317" y="1557"/>
                </a:cubicBezTo>
                <a:lnTo>
                  <a:pt x="3317" y="1557"/>
                </a:lnTo>
                <a:cubicBezTo>
                  <a:pt x="3316" y="1554"/>
                  <a:pt x="3319" y="1553"/>
                  <a:pt x="3315" y="1552"/>
                </a:cubicBezTo>
                <a:close/>
                <a:moveTo>
                  <a:pt x="3321" y="1533"/>
                </a:moveTo>
                <a:lnTo>
                  <a:pt x="3321" y="1533"/>
                </a:lnTo>
                <a:cubicBezTo>
                  <a:pt x="3319" y="1535"/>
                  <a:pt x="3319" y="1537"/>
                  <a:pt x="3322" y="1538"/>
                </a:cubicBezTo>
                <a:cubicBezTo>
                  <a:pt x="3322" y="1535"/>
                  <a:pt x="3323" y="1534"/>
                  <a:pt x="3321" y="1533"/>
                </a:cubicBezTo>
                <a:close/>
                <a:moveTo>
                  <a:pt x="3316" y="1521"/>
                </a:moveTo>
                <a:lnTo>
                  <a:pt x="3316" y="1523"/>
                </a:lnTo>
                <a:cubicBezTo>
                  <a:pt x="3317" y="1523"/>
                  <a:pt x="3317" y="1523"/>
                  <a:pt x="3318" y="1524"/>
                </a:cubicBezTo>
                <a:lnTo>
                  <a:pt x="3318" y="1524"/>
                </a:lnTo>
                <a:lnTo>
                  <a:pt x="3318" y="1524"/>
                </a:lnTo>
                <a:lnTo>
                  <a:pt x="3318" y="1524"/>
                </a:lnTo>
                <a:lnTo>
                  <a:pt x="3318" y="1524"/>
                </a:lnTo>
                <a:lnTo>
                  <a:pt x="3318" y="1523"/>
                </a:lnTo>
                <a:cubicBezTo>
                  <a:pt x="3318" y="1521"/>
                  <a:pt x="3318" y="1520"/>
                  <a:pt x="3316" y="1521"/>
                </a:cubicBezTo>
                <a:close/>
                <a:moveTo>
                  <a:pt x="3304" y="1520"/>
                </a:moveTo>
                <a:cubicBezTo>
                  <a:pt x="3303" y="1520"/>
                  <a:pt x="3301" y="1521"/>
                  <a:pt x="3301" y="1522"/>
                </a:cubicBezTo>
                <a:cubicBezTo>
                  <a:pt x="3303" y="1523"/>
                  <a:pt x="3307" y="1524"/>
                  <a:pt x="3308" y="1522"/>
                </a:cubicBezTo>
                <a:lnTo>
                  <a:pt x="3308" y="1521"/>
                </a:lnTo>
                <a:lnTo>
                  <a:pt x="3308" y="1521"/>
                </a:lnTo>
                <a:lnTo>
                  <a:pt x="3308" y="1521"/>
                </a:lnTo>
                <a:lnTo>
                  <a:pt x="3308" y="1521"/>
                </a:lnTo>
                <a:lnTo>
                  <a:pt x="3308" y="1521"/>
                </a:lnTo>
                <a:cubicBezTo>
                  <a:pt x="3307" y="1520"/>
                  <a:pt x="3305" y="1520"/>
                  <a:pt x="3304" y="1520"/>
                </a:cubicBezTo>
                <a:close/>
                <a:moveTo>
                  <a:pt x="3353" y="1519"/>
                </a:moveTo>
                <a:lnTo>
                  <a:pt x="3353" y="1519"/>
                </a:lnTo>
                <a:lnTo>
                  <a:pt x="3353" y="1519"/>
                </a:lnTo>
                <a:lnTo>
                  <a:pt x="3353" y="1519"/>
                </a:lnTo>
                <a:close/>
                <a:moveTo>
                  <a:pt x="3364" y="1518"/>
                </a:moveTo>
                <a:lnTo>
                  <a:pt x="3363" y="1519"/>
                </a:lnTo>
                <a:lnTo>
                  <a:pt x="3363" y="1518"/>
                </a:lnTo>
                <a:cubicBezTo>
                  <a:pt x="3361" y="1518"/>
                  <a:pt x="3359" y="1519"/>
                  <a:pt x="3359" y="1521"/>
                </a:cubicBezTo>
                <a:cubicBezTo>
                  <a:pt x="3360" y="1520"/>
                  <a:pt x="3362" y="1520"/>
                  <a:pt x="3363" y="1519"/>
                </a:cubicBezTo>
                <a:lnTo>
                  <a:pt x="3363" y="1519"/>
                </a:lnTo>
                <a:lnTo>
                  <a:pt x="3364" y="1519"/>
                </a:lnTo>
                <a:lnTo>
                  <a:pt x="3364" y="1518"/>
                </a:lnTo>
                <a:close/>
                <a:moveTo>
                  <a:pt x="3314" y="1512"/>
                </a:moveTo>
                <a:lnTo>
                  <a:pt x="3314" y="1512"/>
                </a:lnTo>
                <a:cubicBezTo>
                  <a:pt x="3314" y="1515"/>
                  <a:pt x="3314" y="1516"/>
                  <a:pt x="3316" y="1516"/>
                </a:cubicBezTo>
                <a:cubicBezTo>
                  <a:pt x="3316" y="1513"/>
                  <a:pt x="3315" y="1512"/>
                  <a:pt x="3314" y="1512"/>
                </a:cubicBezTo>
                <a:close/>
                <a:moveTo>
                  <a:pt x="3270" y="1505"/>
                </a:moveTo>
                <a:cubicBezTo>
                  <a:pt x="3269" y="1505"/>
                  <a:pt x="3268" y="1506"/>
                  <a:pt x="3267" y="1507"/>
                </a:cubicBezTo>
                <a:lnTo>
                  <a:pt x="3267" y="1507"/>
                </a:lnTo>
                <a:cubicBezTo>
                  <a:pt x="3270" y="1508"/>
                  <a:pt x="3271" y="1512"/>
                  <a:pt x="3275" y="1510"/>
                </a:cubicBezTo>
                <a:cubicBezTo>
                  <a:pt x="3275" y="1507"/>
                  <a:pt x="3272" y="1505"/>
                  <a:pt x="3270" y="1505"/>
                </a:cubicBezTo>
                <a:close/>
                <a:moveTo>
                  <a:pt x="3292" y="1504"/>
                </a:moveTo>
                <a:lnTo>
                  <a:pt x="3292" y="1504"/>
                </a:lnTo>
                <a:lnTo>
                  <a:pt x="3291" y="1505"/>
                </a:lnTo>
                <a:cubicBezTo>
                  <a:pt x="3288" y="1506"/>
                  <a:pt x="3289" y="1508"/>
                  <a:pt x="3288" y="1510"/>
                </a:cubicBezTo>
                <a:cubicBezTo>
                  <a:pt x="3291" y="1510"/>
                  <a:pt x="3291" y="1508"/>
                  <a:pt x="3292" y="1506"/>
                </a:cubicBezTo>
                <a:lnTo>
                  <a:pt x="3292" y="1504"/>
                </a:lnTo>
                <a:lnTo>
                  <a:pt x="3293" y="1504"/>
                </a:lnTo>
                <a:lnTo>
                  <a:pt x="3292" y="1504"/>
                </a:lnTo>
                <a:close/>
                <a:moveTo>
                  <a:pt x="3279" y="1503"/>
                </a:moveTo>
                <a:cubicBezTo>
                  <a:pt x="3279" y="1504"/>
                  <a:pt x="3279" y="1504"/>
                  <a:pt x="3279" y="1505"/>
                </a:cubicBezTo>
                <a:cubicBezTo>
                  <a:pt x="3280" y="1506"/>
                  <a:pt x="3281" y="1507"/>
                  <a:pt x="3282" y="1506"/>
                </a:cubicBezTo>
                <a:cubicBezTo>
                  <a:pt x="3282" y="1506"/>
                  <a:pt x="3283" y="1505"/>
                  <a:pt x="3283" y="1505"/>
                </a:cubicBezTo>
                <a:lnTo>
                  <a:pt x="3283" y="1503"/>
                </a:lnTo>
                <a:lnTo>
                  <a:pt x="3283" y="1503"/>
                </a:lnTo>
                <a:lnTo>
                  <a:pt x="3283" y="1503"/>
                </a:lnTo>
                <a:lnTo>
                  <a:pt x="3283" y="1503"/>
                </a:lnTo>
                <a:lnTo>
                  <a:pt x="3281" y="1503"/>
                </a:lnTo>
                <a:cubicBezTo>
                  <a:pt x="3281" y="1503"/>
                  <a:pt x="3280" y="1503"/>
                  <a:pt x="3279" y="1503"/>
                </a:cubicBezTo>
                <a:close/>
                <a:moveTo>
                  <a:pt x="3298" y="1502"/>
                </a:moveTo>
                <a:lnTo>
                  <a:pt x="3298" y="1503"/>
                </a:lnTo>
                <a:lnTo>
                  <a:pt x="3297" y="1503"/>
                </a:lnTo>
                <a:cubicBezTo>
                  <a:pt x="3296" y="1503"/>
                  <a:pt x="3296" y="1503"/>
                  <a:pt x="3295" y="1503"/>
                </a:cubicBezTo>
                <a:cubicBezTo>
                  <a:pt x="3295" y="1505"/>
                  <a:pt x="3296" y="1507"/>
                  <a:pt x="3297" y="1508"/>
                </a:cubicBezTo>
                <a:cubicBezTo>
                  <a:pt x="3297" y="1506"/>
                  <a:pt x="3298" y="1505"/>
                  <a:pt x="3298" y="1504"/>
                </a:cubicBezTo>
                <a:lnTo>
                  <a:pt x="3298" y="1503"/>
                </a:lnTo>
                <a:lnTo>
                  <a:pt x="3299" y="1503"/>
                </a:lnTo>
                <a:lnTo>
                  <a:pt x="3298" y="1502"/>
                </a:lnTo>
                <a:close/>
                <a:moveTo>
                  <a:pt x="3305" y="1501"/>
                </a:moveTo>
                <a:lnTo>
                  <a:pt x="3305" y="1502"/>
                </a:lnTo>
                <a:lnTo>
                  <a:pt x="3304" y="1502"/>
                </a:lnTo>
                <a:cubicBezTo>
                  <a:pt x="3304" y="1502"/>
                  <a:pt x="3303" y="1501"/>
                  <a:pt x="3303" y="1501"/>
                </a:cubicBezTo>
                <a:cubicBezTo>
                  <a:pt x="3302" y="1504"/>
                  <a:pt x="3299" y="1509"/>
                  <a:pt x="3303" y="1509"/>
                </a:cubicBezTo>
                <a:cubicBezTo>
                  <a:pt x="3303" y="1506"/>
                  <a:pt x="3305" y="1506"/>
                  <a:pt x="3305" y="1504"/>
                </a:cubicBezTo>
                <a:lnTo>
                  <a:pt x="3305" y="1502"/>
                </a:lnTo>
                <a:lnTo>
                  <a:pt x="3306" y="1502"/>
                </a:lnTo>
                <a:lnTo>
                  <a:pt x="3305" y="1501"/>
                </a:lnTo>
                <a:close/>
                <a:moveTo>
                  <a:pt x="3348" y="1499"/>
                </a:moveTo>
                <a:cubicBezTo>
                  <a:pt x="3344" y="1501"/>
                  <a:pt x="3343" y="1505"/>
                  <a:pt x="3339" y="1506"/>
                </a:cubicBezTo>
                <a:cubicBezTo>
                  <a:pt x="3338" y="1503"/>
                  <a:pt x="3342" y="1503"/>
                  <a:pt x="3340" y="1501"/>
                </a:cubicBezTo>
                <a:cubicBezTo>
                  <a:pt x="3337" y="1501"/>
                  <a:pt x="3329" y="1498"/>
                  <a:pt x="3330" y="1505"/>
                </a:cubicBezTo>
                <a:cubicBezTo>
                  <a:pt x="3336" y="1503"/>
                  <a:pt x="3333" y="1507"/>
                  <a:pt x="3335" y="1509"/>
                </a:cubicBezTo>
                <a:cubicBezTo>
                  <a:pt x="3336" y="1506"/>
                  <a:pt x="3340" y="1506"/>
                  <a:pt x="3339" y="1511"/>
                </a:cubicBezTo>
                <a:lnTo>
                  <a:pt x="3334" y="1511"/>
                </a:lnTo>
                <a:cubicBezTo>
                  <a:pt x="3335" y="1514"/>
                  <a:pt x="3338" y="1515"/>
                  <a:pt x="3340" y="1517"/>
                </a:cubicBezTo>
                <a:cubicBezTo>
                  <a:pt x="3343" y="1515"/>
                  <a:pt x="3343" y="1509"/>
                  <a:pt x="3347" y="1507"/>
                </a:cubicBezTo>
                <a:cubicBezTo>
                  <a:pt x="3349" y="1508"/>
                  <a:pt x="3347" y="1512"/>
                  <a:pt x="3350" y="1511"/>
                </a:cubicBezTo>
                <a:lnTo>
                  <a:pt x="3350" y="1512"/>
                </a:lnTo>
                <a:cubicBezTo>
                  <a:pt x="3352" y="1507"/>
                  <a:pt x="3351" y="1502"/>
                  <a:pt x="3348" y="1499"/>
                </a:cubicBezTo>
                <a:close/>
                <a:moveTo>
                  <a:pt x="3321" y="1496"/>
                </a:moveTo>
                <a:lnTo>
                  <a:pt x="3322" y="1497"/>
                </a:lnTo>
                <a:lnTo>
                  <a:pt x="3321" y="1496"/>
                </a:lnTo>
                <a:lnTo>
                  <a:pt x="3321" y="1496"/>
                </a:lnTo>
                <a:close/>
                <a:moveTo>
                  <a:pt x="3342" y="1496"/>
                </a:moveTo>
                <a:cubicBezTo>
                  <a:pt x="3341" y="1495"/>
                  <a:pt x="3341" y="1498"/>
                  <a:pt x="3345" y="1500"/>
                </a:cubicBezTo>
                <a:cubicBezTo>
                  <a:pt x="3344" y="1497"/>
                  <a:pt x="3343" y="1496"/>
                  <a:pt x="3342" y="1496"/>
                </a:cubicBezTo>
                <a:close/>
                <a:moveTo>
                  <a:pt x="3329" y="1494"/>
                </a:moveTo>
                <a:cubicBezTo>
                  <a:pt x="3328" y="1495"/>
                  <a:pt x="3328" y="1495"/>
                  <a:pt x="3327" y="1495"/>
                </a:cubicBezTo>
                <a:lnTo>
                  <a:pt x="3327" y="1499"/>
                </a:lnTo>
                <a:lnTo>
                  <a:pt x="3328" y="1500"/>
                </a:lnTo>
                <a:cubicBezTo>
                  <a:pt x="3330" y="1500"/>
                  <a:pt x="3332" y="1498"/>
                  <a:pt x="3334" y="1497"/>
                </a:cubicBezTo>
                <a:cubicBezTo>
                  <a:pt x="3331" y="1497"/>
                  <a:pt x="3331" y="1494"/>
                  <a:pt x="3329" y="1494"/>
                </a:cubicBezTo>
                <a:close/>
                <a:moveTo>
                  <a:pt x="3337" y="1494"/>
                </a:moveTo>
                <a:cubicBezTo>
                  <a:pt x="3338" y="1496"/>
                  <a:pt x="3337" y="1499"/>
                  <a:pt x="3338" y="1499"/>
                </a:cubicBezTo>
                <a:lnTo>
                  <a:pt x="3339" y="1499"/>
                </a:lnTo>
                <a:cubicBezTo>
                  <a:pt x="3339" y="1498"/>
                  <a:pt x="3342" y="1498"/>
                  <a:pt x="3340" y="1494"/>
                </a:cubicBezTo>
                <a:cubicBezTo>
                  <a:pt x="3339" y="1494"/>
                  <a:pt x="3338" y="1494"/>
                  <a:pt x="3337" y="1494"/>
                </a:cubicBezTo>
                <a:close/>
                <a:moveTo>
                  <a:pt x="3265" y="1481"/>
                </a:moveTo>
                <a:lnTo>
                  <a:pt x="3266" y="1481"/>
                </a:lnTo>
                <a:cubicBezTo>
                  <a:pt x="3264" y="1483"/>
                  <a:pt x="3264" y="1487"/>
                  <a:pt x="3266" y="1486"/>
                </a:cubicBezTo>
                <a:cubicBezTo>
                  <a:pt x="3268" y="1485"/>
                  <a:pt x="3268" y="1481"/>
                  <a:pt x="3265" y="1481"/>
                </a:cubicBezTo>
                <a:close/>
                <a:moveTo>
                  <a:pt x="3293" y="1481"/>
                </a:moveTo>
                <a:cubicBezTo>
                  <a:pt x="3291" y="1481"/>
                  <a:pt x="3289" y="1481"/>
                  <a:pt x="3289" y="1482"/>
                </a:cubicBezTo>
                <a:lnTo>
                  <a:pt x="3289" y="1483"/>
                </a:lnTo>
                <a:cubicBezTo>
                  <a:pt x="3290" y="1482"/>
                  <a:pt x="3293" y="1483"/>
                  <a:pt x="3293" y="1481"/>
                </a:cubicBezTo>
                <a:close/>
                <a:moveTo>
                  <a:pt x="3299" y="1481"/>
                </a:moveTo>
                <a:cubicBezTo>
                  <a:pt x="3298" y="1481"/>
                  <a:pt x="3296" y="1481"/>
                  <a:pt x="3297" y="1482"/>
                </a:cubicBezTo>
                <a:lnTo>
                  <a:pt x="3297" y="1482"/>
                </a:lnTo>
                <a:cubicBezTo>
                  <a:pt x="3299" y="1482"/>
                  <a:pt x="3299" y="1483"/>
                  <a:pt x="3301" y="1483"/>
                </a:cubicBezTo>
                <a:cubicBezTo>
                  <a:pt x="3301" y="1482"/>
                  <a:pt x="3300" y="1481"/>
                  <a:pt x="3299" y="1481"/>
                </a:cubicBezTo>
                <a:close/>
                <a:moveTo>
                  <a:pt x="3285" y="1480"/>
                </a:moveTo>
                <a:cubicBezTo>
                  <a:pt x="3284" y="1483"/>
                  <a:pt x="3280" y="1481"/>
                  <a:pt x="3280" y="1483"/>
                </a:cubicBezTo>
                <a:cubicBezTo>
                  <a:pt x="3277" y="1481"/>
                  <a:pt x="3276" y="1484"/>
                  <a:pt x="3272" y="1482"/>
                </a:cubicBezTo>
                <a:cubicBezTo>
                  <a:pt x="3268" y="1481"/>
                  <a:pt x="3268" y="1484"/>
                  <a:pt x="3272" y="1483"/>
                </a:cubicBezTo>
                <a:cubicBezTo>
                  <a:pt x="3275" y="1484"/>
                  <a:pt x="3277" y="1485"/>
                  <a:pt x="3281" y="1484"/>
                </a:cubicBezTo>
                <a:lnTo>
                  <a:pt x="3281" y="1484"/>
                </a:lnTo>
                <a:cubicBezTo>
                  <a:pt x="3282" y="1486"/>
                  <a:pt x="3282" y="1490"/>
                  <a:pt x="3286" y="1489"/>
                </a:cubicBezTo>
                <a:cubicBezTo>
                  <a:pt x="3287" y="1487"/>
                  <a:pt x="3288" y="1484"/>
                  <a:pt x="3288" y="1481"/>
                </a:cubicBezTo>
                <a:cubicBezTo>
                  <a:pt x="3286" y="1481"/>
                  <a:pt x="3285" y="1481"/>
                  <a:pt x="3285" y="1480"/>
                </a:cubicBezTo>
                <a:close/>
                <a:moveTo>
                  <a:pt x="3323" y="1479"/>
                </a:moveTo>
                <a:cubicBezTo>
                  <a:pt x="3318" y="1480"/>
                  <a:pt x="3311" y="1478"/>
                  <a:pt x="3307" y="1482"/>
                </a:cubicBezTo>
                <a:cubicBezTo>
                  <a:pt x="3308" y="1479"/>
                  <a:pt x="3306" y="1479"/>
                  <a:pt x="3303" y="1479"/>
                </a:cubicBezTo>
                <a:cubicBezTo>
                  <a:pt x="3303" y="1483"/>
                  <a:pt x="3301" y="1486"/>
                  <a:pt x="3298" y="1488"/>
                </a:cubicBezTo>
                <a:cubicBezTo>
                  <a:pt x="3299" y="1491"/>
                  <a:pt x="3303" y="1492"/>
                  <a:pt x="3301" y="1496"/>
                </a:cubicBezTo>
                <a:cubicBezTo>
                  <a:pt x="3299" y="1494"/>
                  <a:pt x="3294" y="1494"/>
                  <a:pt x="3294" y="1497"/>
                </a:cubicBezTo>
                <a:cubicBezTo>
                  <a:pt x="3296" y="1498"/>
                  <a:pt x="3299" y="1499"/>
                  <a:pt x="3301" y="1500"/>
                </a:cubicBezTo>
                <a:cubicBezTo>
                  <a:pt x="3301" y="1499"/>
                  <a:pt x="3301" y="1497"/>
                  <a:pt x="3302" y="1497"/>
                </a:cubicBezTo>
                <a:cubicBezTo>
                  <a:pt x="3303" y="1502"/>
                  <a:pt x="3309" y="1499"/>
                  <a:pt x="3310" y="1496"/>
                </a:cubicBezTo>
                <a:cubicBezTo>
                  <a:pt x="3312" y="1500"/>
                  <a:pt x="3317" y="1494"/>
                  <a:pt x="3320" y="1500"/>
                </a:cubicBezTo>
                <a:cubicBezTo>
                  <a:pt x="3319" y="1500"/>
                  <a:pt x="3319" y="1502"/>
                  <a:pt x="3318" y="1502"/>
                </a:cubicBezTo>
                <a:cubicBezTo>
                  <a:pt x="3316" y="1501"/>
                  <a:pt x="3316" y="1498"/>
                  <a:pt x="3314" y="1498"/>
                </a:cubicBezTo>
                <a:cubicBezTo>
                  <a:pt x="3315" y="1504"/>
                  <a:pt x="3312" y="1500"/>
                  <a:pt x="3309" y="1501"/>
                </a:cubicBezTo>
                <a:cubicBezTo>
                  <a:pt x="3307" y="1505"/>
                  <a:pt x="3310" y="1505"/>
                  <a:pt x="3311" y="1508"/>
                </a:cubicBezTo>
                <a:cubicBezTo>
                  <a:pt x="3323" y="1507"/>
                  <a:pt x="3325" y="1500"/>
                  <a:pt x="3323" y="1492"/>
                </a:cubicBezTo>
                <a:cubicBezTo>
                  <a:pt x="3322" y="1492"/>
                  <a:pt x="3322" y="1494"/>
                  <a:pt x="3322" y="1495"/>
                </a:cubicBezTo>
                <a:lnTo>
                  <a:pt x="3321" y="1496"/>
                </a:lnTo>
                <a:lnTo>
                  <a:pt x="3319" y="1494"/>
                </a:lnTo>
                <a:cubicBezTo>
                  <a:pt x="3318" y="1491"/>
                  <a:pt x="3317" y="1487"/>
                  <a:pt x="3320" y="1484"/>
                </a:cubicBezTo>
                <a:cubicBezTo>
                  <a:pt x="3321" y="1484"/>
                  <a:pt x="3321" y="1485"/>
                  <a:pt x="3323" y="1485"/>
                </a:cubicBezTo>
                <a:cubicBezTo>
                  <a:pt x="3323" y="1484"/>
                  <a:pt x="3323" y="1483"/>
                  <a:pt x="3325" y="1483"/>
                </a:cubicBezTo>
                <a:cubicBezTo>
                  <a:pt x="3326" y="1479"/>
                  <a:pt x="3321" y="1482"/>
                  <a:pt x="3323" y="1479"/>
                </a:cubicBezTo>
                <a:close/>
                <a:moveTo>
                  <a:pt x="3335" y="1473"/>
                </a:moveTo>
                <a:cubicBezTo>
                  <a:pt x="3335" y="1479"/>
                  <a:pt x="3329" y="1480"/>
                  <a:pt x="3326" y="1481"/>
                </a:cubicBezTo>
                <a:cubicBezTo>
                  <a:pt x="3328" y="1481"/>
                  <a:pt x="3326" y="1485"/>
                  <a:pt x="3327" y="1486"/>
                </a:cubicBezTo>
                <a:cubicBezTo>
                  <a:pt x="3329" y="1487"/>
                  <a:pt x="3331" y="1488"/>
                  <a:pt x="3333" y="1489"/>
                </a:cubicBezTo>
                <a:lnTo>
                  <a:pt x="3334" y="1490"/>
                </a:lnTo>
                <a:cubicBezTo>
                  <a:pt x="3337" y="1484"/>
                  <a:pt x="3343" y="1479"/>
                  <a:pt x="3335" y="1473"/>
                </a:cubicBezTo>
                <a:close/>
                <a:moveTo>
                  <a:pt x="3353" y="1470"/>
                </a:moveTo>
                <a:lnTo>
                  <a:pt x="3353" y="1471"/>
                </a:lnTo>
                <a:cubicBezTo>
                  <a:pt x="3353" y="1471"/>
                  <a:pt x="3354" y="1471"/>
                  <a:pt x="3355" y="1471"/>
                </a:cubicBezTo>
                <a:lnTo>
                  <a:pt x="3355" y="1470"/>
                </a:lnTo>
                <a:cubicBezTo>
                  <a:pt x="3354" y="1470"/>
                  <a:pt x="3353" y="1470"/>
                  <a:pt x="3353" y="1470"/>
                </a:cubicBezTo>
                <a:close/>
                <a:moveTo>
                  <a:pt x="3295" y="1469"/>
                </a:moveTo>
                <a:cubicBezTo>
                  <a:pt x="3295" y="1469"/>
                  <a:pt x="3295" y="1469"/>
                  <a:pt x="3294" y="1469"/>
                </a:cubicBezTo>
                <a:lnTo>
                  <a:pt x="3295" y="1470"/>
                </a:lnTo>
                <a:cubicBezTo>
                  <a:pt x="3294" y="1473"/>
                  <a:pt x="3297" y="1473"/>
                  <a:pt x="3294" y="1475"/>
                </a:cubicBezTo>
                <a:cubicBezTo>
                  <a:pt x="3297" y="1476"/>
                  <a:pt x="3297" y="1469"/>
                  <a:pt x="3295" y="1469"/>
                </a:cubicBezTo>
                <a:close/>
                <a:moveTo>
                  <a:pt x="3281" y="1468"/>
                </a:moveTo>
                <a:lnTo>
                  <a:pt x="3281" y="1471"/>
                </a:lnTo>
                <a:cubicBezTo>
                  <a:pt x="3282" y="1471"/>
                  <a:pt x="3283" y="1471"/>
                  <a:pt x="3284" y="1471"/>
                </a:cubicBezTo>
                <a:lnTo>
                  <a:pt x="3284" y="1468"/>
                </a:lnTo>
                <a:cubicBezTo>
                  <a:pt x="3283" y="1468"/>
                  <a:pt x="3282" y="1468"/>
                  <a:pt x="3281" y="1468"/>
                </a:cubicBezTo>
                <a:close/>
                <a:moveTo>
                  <a:pt x="3355" y="1459"/>
                </a:moveTo>
                <a:cubicBezTo>
                  <a:pt x="3355" y="1463"/>
                  <a:pt x="3360" y="1464"/>
                  <a:pt x="3358" y="1468"/>
                </a:cubicBezTo>
                <a:lnTo>
                  <a:pt x="3358" y="1468"/>
                </a:lnTo>
                <a:cubicBezTo>
                  <a:pt x="3362" y="1468"/>
                  <a:pt x="3361" y="1463"/>
                  <a:pt x="3360" y="1459"/>
                </a:cubicBezTo>
                <a:cubicBezTo>
                  <a:pt x="3359" y="1459"/>
                  <a:pt x="3357" y="1459"/>
                  <a:pt x="3355" y="1459"/>
                </a:cubicBezTo>
                <a:close/>
                <a:moveTo>
                  <a:pt x="3287" y="1456"/>
                </a:moveTo>
                <a:cubicBezTo>
                  <a:pt x="3288" y="1459"/>
                  <a:pt x="3289" y="1461"/>
                  <a:pt x="3284" y="1461"/>
                </a:cubicBezTo>
                <a:lnTo>
                  <a:pt x="3284" y="1461"/>
                </a:lnTo>
                <a:cubicBezTo>
                  <a:pt x="3285" y="1464"/>
                  <a:pt x="3288" y="1468"/>
                  <a:pt x="3289" y="1470"/>
                </a:cubicBezTo>
                <a:lnTo>
                  <a:pt x="3289" y="1471"/>
                </a:lnTo>
                <a:lnTo>
                  <a:pt x="3289" y="1472"/>
                </a:lnTo>
                <a:cubicBezTo>
                  <a:pt x="3289" y="1472"/>
                  <a:pt x="3289" y="1471"/>
                  <a:pt x="3289" y="1471"/>
                </a:cubicBezTo>
                <a:lnTo>
                  <a:pt x="3289" y="1471"/>
                </a:lnTo>
                <a:lnTo>
                  <a:pt x="3289" y="1469"/>
                </a:lnTo>
                <a:cubicBezTo>
                  <a:pt x="3288" y="1463"/>
                  <a:pt x="3289" y="1460"/>
                  <a:pt x="3292" y="1456"/>
                </a:cubicBezTo>
                <a:lnTo>
                  <a:pt x="3287" y="1456"/>
                </a:lnTo>
                <a:close/>
                <a:moveTo>
                  <a:pt x="3302" y="1456"/>
                </a:moveTo>
                <a:cubicBezTo>
                  <a:pt x="3301" y="1456"/>
                  <a:pt x="3299" y="1456"/>
                  <a:pt x="3299" y="1457"/>
                </a:cubicBezTo>
                <a:cubicBezTo>
                  <a:pt x="3300" y="1457"/>
                  <a:pt x="3300" y="1459"/>
                  <a:pt x="3301" y="1459"/>
                </a:cubicBezTo>
                <a:lnTo>
                  <a:pt x="3301" y="1459"/>
                </a:lnTo>
                <a:cubicBezTo>
                  <a:pt x="3301" y="1458"/>
                  <a:pt x="3303" y="1458"/>
                  <a:pt x="3302" y="1456"/>
                </a:cubicBezTo>
                <a:close/>
                <a:moveTo>
                  <a:pt x="3331" y="1455"/>
                </a:moveTo>
                <a:cubicBezTo>
                  <a:pt x="3329" y="1461"/>
                  <a:pt x="3334" y="1468"/>
                  <a:pt x="3330" y="1472"/>
                </a:cubicBezTo>
                <a:cubicBezTo>
                  <a:pt x="3331" y="1465"/>
                  <a:pt x="3327" y="1469"/>
                  <a:pt x="3324" y="1467"/>
                </a:cubicBezTo>
                <a:cubicBezTo>
                  <a:pt x="3325" y="1465"/>
                  <a:pt x="3326" y="1465"/>
                  <a:pt x="3326" y="1464"/>
                </a:cubicBezTo>
                <a:cubicBezTo>
                  <a:pt x="3324" y="1464"/>
                  <a:pt x="3324" y="1463"/>
                  <a:pt x="3324" y="1460"/>
                </a:cubicBezTo>
                <a:cubicBezTo>
                  <a:pt x="3322" y="1461"/>
                  <a:pt x="3319" y="1461"/>
                  <a:pt x="3316" y="1461"/>
                </a:cubicBezTo>
                <a:cubicBezTo>
                  <a:pt x="3316" y="1465"/>
                  <a:pt x="3323" y="1462"/>
                  <a:pt x="3322" y="1467"/>
                </a:cubicBezTo>
                <a:cubicBezTo>
                  <a:pt x="3322" y="1470"/>
                  <a:pt x="3319" y="1469"/>
                  <a:pt x="3320" y="1473"/>
                </a:cubicBezTo>
                <a:cubicBezTo>
                  <a:pt x="3325" y="1470"/>
                  <a:pt x="3328" y="1477"/>
                  <a:pt x="3334" y="1475"/>
                </a:cubicBezTo>
                <a:cubicBezTo>
                  <a:pt x="3336" y="1472"/>
                  <a:pt x="3332" y="1469"/>
                  <a:pt x="3336" y="1467"/>
                </a:cubicBezTo>
                <a:cubicBezTo>
                  <a:pt x="3335" y="1468"/>
                  <a:pt x="3339" y="1470"/>
                  <a:pt x="3339" y="1468"/>
                </a:cubicBezTo>
                <a:cubicBezTo>
                  <a:pt x="3337" y="1466"/>
                  <a:pt x="3337" y="1465"/>
                  <a:pt x="3337" y="1463"/>
                </a:cubicBezTo>
                <a:lnTo>
                  <a:pt x="3337" y="1461"/>
                </a:lnTo>
                <a:lnTo>
                  <a:pt x="3338" y="1461"/>
                </a:lnTo>
                <a:lnTo>
                  <a:pt x="3337" y="1461"/>
                </a:lnTo>
                <a:lnTo>
                  <a:pt x="3337" y="1461"/>
                </a:lnTo>
                <a:lnTo>
                  <a:pt x="3336" y="1461"/>
                </a:lnTo>
                <a:cubicBezTo>
                  <a:pt x="3333" y="1461"/>
                  <a:pt x="3335" y="1455"/>
                  <a:pt x="3331" y="1455"/>
                </a:cubicBezTo>
                <a:close/>
                <a:moveTo>
                  <a:pt x="3356" y="1455"/>
                </a:moveTo>
                <a:lnTo>
                  <a:pt x="3356" y="1455"/>
                </a:lnTo>
                <a:lnTo>
                  <a:pt x="3354" y="1456"/>
                </a:lnTo>
                <a:cubicBezTo>
                  <a:pt x="3352" y="1457"/>
                  <a:pt x="3351" y="1460"/>
                  <a:pt x="3349" y="1461"/>
                </a:cubicBezTo>
                <a:cubicBezTo>
                  <a:pt x="3352" y="1464"/>
                  <a:pt x="3354" y="1458"/>
                  <a:pt x="3355" y="1456"/>
                </a:cubicBezTo>
                <a:lnTo>
                  <a:pt x="3356" y="1455"/>
                </a:lnTo>
                <a:lnTo>
                  <a:pt x="3357" y="1455"/>
                </a:lnTo>
                <a:lnTo>
                  <a:pt x="3356" y="1455"/>
                </a:lnTo>
                <a:close/>
                <a:moveTo>
                  <a:pt x="3348" y="1454"/>
                </a:moveTo>
                <a:cubicBezTo>
                  <a:pt x="3346" y="1454"/>
                  <a:pt x="3344" y="1454"/>
                  <a:pt x="3344" y="1456"/>
                </a:cubicBezTo>
                <a:lnTo>
                  <a:pt x="3345" y="1457"/>
                </a:lnTo>
                <a:cubicBezTo>
                  <a:pt x="3346" y="1457"/>
                  <a:pt x="3347" y="1458"/>
                  <a:pt x="3348" y="1457"/>
                </a:cubicBezTo>
                <a:lnTo>
                  <a:pt x="3348" y="1454"/>
                </a:lnTo>
                <a:close/>
                <a:moveTo>
                  <a:pt x="3269" y="1454"/>
                </a:moveTo>
                <a:cubicBezTo>
                  <a:pt x="3267" y="1453"/>
                  <a:pt x="3267" y="1456"/>
                  <a:pt x="3265" y="1456"/>
                </a:cubicBezTo>
                <a:lnTo>
                  <a:pt x="3266" y="1456"/>
                </a:lnTo>
                <a:cubicBezTo>
                  <a:pt x="3266" y="1459"/>
                  <a:pt x="3268" y="1460"/>
                  <a:pt x="3269" y="1461"/>
                </a:cubicBezTo>
                <a:cubicBezTo>
                  <a:pt x="3270" y="1458"/>
                  <a:pt x="3269" y="1458"/>
                  <a:pt x="3269" y="1454"/>
                </a:cubicBezTo>
                <a:close/>
                <a:moveTo>
                  <a:pt x="3311" y="1453"/>
                </a:moveTo>
                <a:cubicBezTo>
                  <a:pt x="3308" y="1454"/>
                  <a:pt x="3307" y="1456"/>
                  <a:pt x="3304" y="1457"/>
                </a:cubicBezTo>
                <a:cubicBezTo>
                  <a:pt x="3305" y="1461"/>
                  <a:pt x="3302" y="1462"/>
                  <a:pt x="3305" y="1467"/>
                </a:cubicBezTo>
                <a:cubicBezTo>
                  <a:pt x="3309" y="1463"/>
                  <a:pt x="3310" y="1465"/>
                  <a:pt x="3313" y="1464"/>
                </a:cubicBezTo>
                <a:lnTo>
                  <a:pt x="3314" y="1464"/>
                </a:lnTo>
                <a:cubicBezTo>
                  <a:pt x="3314" y="1459"/>
                  <a:pt x="3311" y="1458"/>
                  <a:pt x="3311" y="1453"/>
                </a:cubicBezTo>
                <a:close/>
                <a:moveTo>
                  <a:pt x="3321" y="1453"/>
                </a:moveTo>
                <a:lnTo>
                  <a:pt x="3321" y="1453"/>
                </a:lnTo>
                <a:lnTo>
                  <a:pt x="3319" y="1454"/>
                </a:lnTo>
                <a:cubicBezTo>
                  <a:pt x="3317" y="1455"/>
                  <a:pt x="3314" y="1455"/>
                  <a:pt x="3313" y="1457"/>
                </a:cubicBezTo>
                <a:cubicBezTo>
                  <a:pt x="3314" y="1460"/>
                  <a:pt x="3320" y="1459"/>
                  <a:pt x="3321" y="1457"/>
                </a:cubicBezTo>
                <a:lnTo>
                  <a:pt x="3321" y="1453"/>
                </a:lnTo>
                <a:lnTo>
                  <a:pt x="3321" y="1453"/>
                </a:lnTo>
                <a:lnTo>
                  <a:pt x="3321" y="1453"/>
                </a:lnTo>
                <a:close/>
                <a:moveTo>
                  <a:pt x="3327" y="1451"/>
                </a:moveTo>
                <a:cubicBezTo>
                  <a:pt x="3326" y="1454"/>
                  <a:pt x="3324" y="1457"/>
                  <a:pt x="3328" y="1457"/>
                </a:cubicBezTo>
                <a:lnTo>
                  <a:pt x="3328" y="1457"/>
                </a:lnTo>
                <a:cubicBezTo>
                  <a:pt x="3328" y="1456"/>
                  <a:pt x="3329" y="1452"/>
                  <a:pt x="3327" y="1451"/>
                </a:cubicBezTo>
                <a:close/>
                <a:moveTo>
                  <a:pt x="3245" y="1445"/>
                </a:moveTo>
                <a:cubicBezTo>
                  <a:pt x="3244" y="1445"/>
                  <a:pt x="3243" y="1446"/>
                  <a:pt x="3243" y="1447"/>
                </a:cubicBezTo>
                <a:lnTo>
                  <a:pt x="3243" y="1447"/>
                </a:lnTo>
                <a:cubicBezTo>
                  <a:pt x="3246" y="1448"/>
                  <a:pt x="3250" y="1451"/>
                  <a:pt x="3250" y="1447"/>
                </a:cubicBezTo>
                <a:cubicBezTo>
                  <a:pt x="3249" y="1447"/>
                  <a:pt x="3247" y="1445"/>
                  <a:pt x="3245" y="1445"/>
                </a:cubicBezTo>
                <a:close/>
                <a:moveTo>
                  <a:pt x="3267" y="1445"/>
                </a:moveTo>
                <a:cubicBezTo>
                  <a:pt x="3267" y="1445"/>
                  <a:pt x="3266" y="1445"/>
                  <a:pt x="3265" y="1445"/>
                </a:cubicBezTo>
                <a:lnTo>
                  <a:pt x="3265" y="1445"/>
                </a:lnTo>
                <a:cubicBezTo>
                  <a:pt x="3264" y="1449"/>
                  <a:pt x="3266" y="1452"/>
                  <a:pt x="3270" y="1452"/>
                </a:cubicBezTo>
                <a:cubicBezTo>
                  <a:pt x="3271" y="1450"/>
                  <a:pt x="3271" y="1448"/>
                  <a:pt x="3270" y="1446"/>
                </a:cubicBezTo>
                <a:cubicBezTo>
                  <a:pt x="3269" y="1447"/>
                  <a:pt x="3268" y="1445"/>
                  <a:pt x="3267" y="1445"/>
                </a:cubicBezTo>
                <a:close/>
                <a:moveTo>
                  <a:pt x="3289" y="1440"/>
                </a:moveTo>
                <a:lnTo>
                  <a:pt x="3288" y="1440"/>
                </a:lnTo>
                <a:lnTo>
                  <a:pt x="3287" y="1441"/>
                </a:lnTo>
                <a:cubicBezTo>
                  <a:pt x="3283" y="1442"/>
                  <a:pt x="3284" y="1449"/>
                  <a:pt x="3278" y="1445"/>
                </a:cubicBezTo>
                <a:cubicBezTo>
                  <a:pt x="3277" y="1448"/>
                  <a:pt x="3275" y="1449"/>
                  <a:pt x="3273" y="1450"/>
                </a:cubicBezTo>
                <a:cubicBezTo>
                  <a:pt x="3276" y="1449"/>
                  <a:pt x="3281" y="1453"/>
                  <a:pt x="3285" y="1448"/>
                </a:cubicBezTo>
                <a:cubicBezTo>
                  <a:pt x="3286" y="1449"/>
                  <a:pt x="3286" y="1451"/>
                  <a:pt x="3289" y="1451"/>
                </a:cubicBezTo>
                <a:cubicBezTo>
                  <a:pt x="3291" y="1446"/>
                  <a:pt x="3286" y="1446"/>
                  <a:pt x="3288" y="1442"/>
                </a:cubicBezTo>
                <a:lnTo>
                  <a:pt x="3288" y="1440"/>
                </a:lnTo>
                <a:lnTo>
                  <a:pt x="3289" y="1440"/>
                </a:lnTo>
                <a:lnTo>
                  <a:pt x="3289" y="1440"/>
                </a:lnTo>
                <a:close/>
                <a:moveTo>
                  <a:pt x="3300" y="1435"/>
                </a:moveTo>
                <a:cubicBezTo>
                  <a:pt x="3298" y="1435"/>
                  <a:pt x="3295" y="1437"/>
                  <a:pt x="3294" y="1438"/>
                </a:cubicBezTo>
                <a:lnTo>
                  <a:pt x="3293" y="1438"/>
                </a:lnTo>
                <a:cubicBezTo>
                  <a:pt x="3293" y="1441"/>
                  <a:pt x="3294" y="1444"/>
                  <a:pt x="3296" y="1446"/>
                </a:cubicBezTo>
                <a:cubicBezTo>
                  <a:pt x="3294" y="1446"/>
                  <a:pt x="3292" y="1446"/>
                  <a:pt x="3292" y="1447"/>
                </a:cubicBezTo>
                <a:cubicBezTo>
                  <a:pt x="3297" y="1446"/>
                  <a:pt x="3294" y="1454"/>
                  <a:pt x="3300" y="1451"/>
                </a:cubicBezTo>
                <a:cubicBezTo>
                  <a:pt x="3299" y="1443"/>
                  <a:pt x="3297" y="1442"/>
                  <a:pt x="3302" y="1436"/>
                </a:cubicBezTo>
                <a:cubicBezTo>
                  <a:pt x="3301" y="1436"/>
                  <a:pt x="3300" y="1435"/>
                  <a:pt x="3300" y="1435"/>
                </a:cubicBezTo>
                <a:close/>
                <a:moveTo>
                  <a:pt x="3247" y="1428"/>
                </a:moveTo>
                <a:lnTo>
                  <a:pt x="3247" y="1431"/>
                </a:lnTo>
                <a:cubicBezTo>
                  <a:pt x="3247" y="1431"/>
                  <a:pt x="3248" y="1431"/>
                  <a:pt x="3249" y="1431"/>
                </a:cubicBezTo>
                <a:lnTo>
                  <a:pt x="3249" y="1428"/>
                </a:lnTo>
                <a:cubicBezTo>
                  <a:pt x="3248" y="1428"/>
                  <a:pt x="3247" y="1428"/>
                  <a:pt x="3247" y="1428"/>
                </a:cubicBezTo>
                <a:close/>
                <a:moveTo>
                  <a:pt x="3316" y="1427"/>
                </a:moveTo>
                <a:lnTo>
                  <a:pt x="3316" y="1427"/>
                </a:lnTo>
                <a:cubicBezTo>
                  <a:pt x="3316" y="1428"/>
                  <a:pt x="3316" y="1428"/>
                  <a:pt x="3316" y="1429"/>
                </a:cubicBezTo>
                <a:cubicBezTo>
                  <a:pt x="3312" y="1431"/>
                  <a:pt x="3313" y="1429"/>
                  <a:pt x="3309" y="1429"/>
                </a:cubicBezTo>
                <a:cubicBezTo>
                  <a:pt x="3312" y="1434"/>
                  <a:pt x="3311" y="1435"/>
                  <a:pt x="3309" y="1438"/>
                </a:cubicBezTo>
                <a:cubicBezTo>
                  <a:pt x="3310" y="1438"/>
                  <a:pt x="3311" y="1438"/>
                  <a:pt x="3312" y="1439"/>
                </a:cubicBezTo>
                <a:cubicBezTo>
                  <a:pt x="3314" y="1438"/>
                  <a:pt x="3313" y="1432"/>
                  <a:pt x="3317" y="1432"/>
                </a:cubicBezTo>
                <a:lnTo>
                  <a:pt x="3317" y="1439"/>
                </a:lnTo>
                <a:cubicBezTo>
                  <a:pt x="3314" y="1437"/>
                  <a:pt x="3313" y="1444"/>
                  <a:pt x="3311" y="1447"/>
                </a:cubicBezTo>
                <a:cubicBezTo>
                  <a:pt x="3311" y="1443"/>
                  <a:pt x="3308" y="1436"/>
                  <a:pt x="3306" y="1438"/>
                </a:cubicBezTo>
                <a:cubicBezTo>
                  <a:pt x="3310" y="1438"/>
                  <a:pt x="3306" y="1440"/>
                  <a:pt x="3304" y="1440"/>
                </a:cubicBezTo>
                <a:cubicBezTo>
                  <a:pt x="3305" y="1445"/>
                  <a:pt x="3301" y="1445"/>
                  <a:pt x="3301" y="1449"/>
                </a:cubicBezTo>
                <a:cubicBezTo>
                  <a:pt x="3302" y="1450"/>
                  <a:pt x="3303" y="1451"/>
                  <a:pt x="3304" y="1451"/>
                </a:cubicBezTo>
                <a:cubicBezTo>
                  <a:pt x="3308" y="1451"/>
                  <a:pt x="3308" y="1448"/>
                  <a:pt x="3312" y="1448"/>
                </a:cubicBezTo>
                <a:cubicBezTo>
                  <a:pt x="3313" y="1449"/>
                  <a:pt x="3313" y="1452"/>
                  <a:pt x="3315" y="1451"/>
                </a:cubicBezTo>
                <a:cubicBezTo>
                  <a:pt x="3314" y="1447"/>
                  <a:pt x="3320" y="1450"/>
                  <a:pt x="3320" y="1448"/>
                </a:cubicBezTo>
                <a:lnTo>
                  <a:pt x="3320" y="1436"/>
                </a:lnTo>
                <a:cubicBezTo>
                  <a:pt x="3322" y="1436"/>
                  <a:pt x="3321" y="1439"/>
                  <a:pt x="3324" y="1438"/>
                </a:cubicBezTo>
                <a:cubicBezTo>
                  <a:pt x="3320" y="1434"/>
                  <a:pt x="3326" y="1431"/>
                  <a:pt x="3324" y="1427"/>
                </a:cubicBezTo>
                <a:cubicBezTo>
                  <a:pt x="3322" y="1428"/>
                  <a:pt x="3321" y="1430"/>
                  <a:pt x="3319" y="1430"/>
                </a:cubicBezTo>
                <a:cubicBezTo>
                  <a:pt x="3318" y="1428"/>
                  <a:pt x="3316" y="1428"/>
                  <a:pt x="3316" y="1427"/>
                </a:cubicBezTo>
                <a:close/>
                <a:moveTo>
                  <a:pt x="3319" y="1409"/>
                </a:moveTo>
                <a:cubicBezTo>
                  <a:pt x="3317" y="1409"/>
                  <a:pt x="3315" y="1409"/>
                  <a:pt x="3313" y="1410"/>
                </a:cubicBezTo>
                <a:cubicBezTo>
                  <a:pt x="3313" y="1414"/>
                  <a:pt x="3316" y="1420"/>
                  <a:pt x="3316" y="1426"/>
                </a:cubicBezTo>
                <a:lnTo>
                  <a:pt x="3316" y="1426"/>
                </a:lnTo>
                <a:cubicBezTo>
                  <a:pt x="3317" y="1425"/>
                  <a:pt x="3320" y="1425"/>
                  <a:pt x="3320" y="1424"/>
                </a:cubicBezTo>
                <a:cubicBezTo>
                  <a:pt x="3319" y="1423"/>
                  <a:pt x="3318" y="1422"/>
                  <a:pt x="3318" y="1421"/>
                </a:cubicBezTo>
                <a:cubicBezTo>
                  <a:pt x="3320" y="1421"/>
                  <a:pt x="3321" y="1421"/>
                  <a:pt x="3322" y="1421"/>
                </a:cubicBezTo>
                <a:cubicBezTo>
                  <a:pt x="3321" y="1417"/>
                  <a:pt x="3321" y="1413"/>
                  <a:pt x="3324" y="1411"/>
                </a:cubicBezTo>
                <a:cubicBezTo>
                  <a:pt x="3322" y="1410"/>
                  <a:pt x="3320" y="1409"/>
                  <a:pt x="3319" y="1409"/>
                </a:cubicBezTo>
                <a:close/>
                <a:moveTo>
                  <a:pt x="3230" y="1404"/>
                </a:moveTo>
                <a:lnTo>
                  <a:pt x="3230" y="1404"/>
                </a:lnTo>
                <a:cubicBezTo>
                  <a:pt x="3230" y="1407"/>
                  <a:pt x="3230" y="1410"/>
                  <a:pt x="3234" y="1410"/>
                </a:cubicBezTo>
                <a:cubicBezTo>
                  <a:pt x="3234" y="1408"/>
                  <a:pt x="3234" y="1406"/>
                  <a:pt x="3233" y="1404"/>
                </a:cubicBezTo>
                <a:cubicBezTo>
                  <a:pt x="3232" y="1404"/>
                  <a:pt x="3231" y="1404"/>
                  <a:pt x="3230" y="1404"/>
                </a:cubicBezTo>
                <a:close/>
                <a:moveTo>
                  <a:pt x="3247" y="1400"/>
                </a:moveTo>
                <a:lnTo>
                  <a:pt x="3247" y="1400"/>
                </a:lnTo>
                <a:lnTo>
                  <a:pt x="3247" y="1400"/>
                </a:lnTo>
                <a:lnTo>
                  <a:pt x="3247" y="1400"/>
                </a:lnTo>
                <a:close/>
                <a:moveTo>
                  <a:pt x="3185" y="1394"/>
                </a:moveTo>
                <a:cubicBezTo>
                  <a:pt x="3183" y="1394"/>
                  <a:pt x="3182" y="1395"/>
                  <a:pt x="3182" y="1396"/>
                </a:cubicBezTo>
                <a:lnTo>
                  <a:pt x="3182" y="1396"/>
                </a:lnTo>
                <a:cubicBezTo>
                  <a:pt x="3185" y="1396"/>
                  <a:pt x="3187" y="1399"/>
                  <a:pt x="3188" y="1395"/>
                </a:cubicBezTo>
                <a:cubicBezTo>
                  <a:pt x="3187" y="1394"/>
                  <a:pt x="3186" y="1394"/>
                  <a:pt x="3185" y="1394"/>
                </a:cubicBezTo>
                <a:close/>
                <a:moveTo>
                  <a:pt x="3197" y="1391"/>
                </a:moveTo>
                <a:lnTo>
                  <a:pt x="3197" y="1391"/>
                </a:lnTo>
                <a:cubicBezTo>
                  <a:pt x="3198" y="1393"/>
                  <a:pt x="3198" y="1397"/>
                  <a:pt x="3199" y="1398"/>
                </a:cubicBezTo>
                <a:cubicBezTo>
                  <a:pt x="3201" y="1397"/>
                  <a:pt x="3201" y="1394"/>
                  <a:pt x="3202" y="1392"/>
                </a:cubicBezTo>
                <a:cubicBezTo>
                  <a:pt x="3199" y="1393"/>
                  <a:pt x="3199" y="1391"/>
                  <a:pt x="3197" y="1391"/>
                </a:cubicBezTo>
                <a:close/>
                <a:moveTo>
                  <a:pt x="3246" y="1390"/>
                </a:moveTo>
                <a:cubicBezTo>
                  <a:pt x="3244" y="1394"/>
                  <a:pt x="3242" y="1398"/>
                  <a:pt x="3245" y="1403"/>
                </a:cubicBezTo>
                <a:cubicBezTo>
                  <a:pt x="3243" y="1406"/>
                  <a:pt x="3239" y="1401"/>
                  <a:pt x="3239" y="1407"/>
                </a:cubicBezTo>
                <a:cubicBezTo>
                  <a:pt x="3244" y="1406"/>
                  <a:pt x="3248" y="1405"/>
                  <a:pt x="3250" y="1411"/>
                </a:cubicBezTo>
                <a:cubicBezTo>
                  <a:pt x="3249" y="1407"/>
                  <a:pt x="3255" y="1404"/>
                  <a:pt x="3251" y="1401"/>
                </a:cubicBezTo>
                <a:cubicBezTo>
                  <a:pt x="3251" y="1403"/>
                  <a:pt x="3248" y="1402"/>
                  <a:pt x="3247" y="1401"/>
                </a:cubicBezTo>
                <a:lnTo>
                  <a:pt x="3247" y="1400"/>
                </a:lnTo>
                <a:lnTo>
                  <a:pt x="3247" y="1397"/>
                </a:lnTo>
                <a:cubicBezTo>
                  <a:pt x="3248" y="1394"/>
                  <a:pt x="3248" y="1391"/>
                  <a:pt x="3246" y="1390"/>
                </a:cubicBezTo>
                <a:close/>
                <a:moveTo>
                  <a:pt x="3227" y="1389"/>
                </a:moveTo>
                <a:lnTo>
                  <a:pt x="3227" y="1389"/>
                </a:lnTo>
                <a:lnTo>
                  <a:pt x="3227" y="1389"/>
                </a:lnTo>
                <a:lnTo>
                  <a:pt x="3227" y="1390"/>
                </a:lnTo>
                <a:cubicBezTo>
                  <a:pt x="3227" y="1393"/>
                  <a:pt x="3225" y="1397"/>
                  <a:pt x="3229" y="1396"/>
                </a:cubicBezTo>
                <a:cubicBezTo>
                  <a:pt x="3229" y="1394"/>
                  <a:pt x="3229" y="1392"/>
                  <a:pt x="3228" y="1390"/>
                </a:cubicBezTo>
                <a:lnTo>
                  <a:pt x="3227" y="1389"/>
                </a:lnTo>
                <a:lnTo>
                  <a:pt x="3227" y="1389"/>
                </a:lnTo>
                <a:close/>
                <a:moveTo>
                  <a:pt x="3300" y="1389"/>
                </a:moveTo>
                <a:cubicBezTo>
                  <a:pt x="3298" y="1389"/>
                  <a:pt x="3296" y="1389"/>
                  <a:pt x="3297" y="1391"/>
                </a:cubicBezTo>
                <a:lnTo>
                  <a:pt x="3297" y="1391"/>
                </a:lnTo>
                <a:cubicBezTo>
                  <a:pt x="3298" y="1391"/>
                  <a:pt x="3300" y="1390"/>
                  <a:pt x="3300" y="1389"/>
                </a:cubicBezTo>
                <a:close/>
                <a:moveTo>
                  <a:pt x="3188" y="1385"/>
                </a:moveTo>
                <a:lnTo>
                  <a:pt x="3188" y="1387"/>
                </a:lnTo>
                <a:cubicBezTo>
                  <a:pt x="3188" y="1387"/>
                  <a:pt x="3189" y="1387"/>
                  <a:pt x="3190" y="1387"/>
                </a:cubicBezTo>
                <a:lnTo>
                  <a:pt x="3190" y="1385"/>
                </a:lnTo>
                <a:cubicBezTo>
                  <a:pt x="3189" y="1385"/>
                  <a:pt x="3188" y="1385"/>
                  <a:pt x="3188" y="1385"/>
                </a:cubicBezTo>
                <a:close/>
                <a:moveTo>
                  <a:pt x="3251" y="1383"/>
                </a:moveTo>
                <a:cubicBezTo>
                  <a:pt x="3248" y="1383"/>
                  <a:pt x="3245" y="1384"/>
                  <a:pt x="3244" y="1386"/>
                </a:cubicBezTo>
                <a:cubicBezTo>
                  <a:pt x="3248" y="1386"/>
                  <a:pt x="3250" y="1388"/>
                  <a:pt x="3252" y="1391"/>
                </a:cubicBezTo>
                <a:cubicBezTo>
                  <a:pt x="3254" y="1390"/>
                  <a:pt x="3253" y="1387"/>
                  <a:pt x="3253" y="1384"/>
                </a:cubicBezTo>
                <a:lnTo>
                  <a:pt x="3253" y="1384"/>
                </a:lnTo>
                <a:cubicBezTo>
                  <a:pt x="3253" y="1384"/>
                  <a:pt x="3252" y="1383"/>
                  <a:pt x="3251" y="1383"/>
                </a:cubicBezTo>
                <a:close/>
                <a:moveTo>
                  <a:pt x="3271" y="1382"/>
                </a:moveTo>
                <a:lnTo>
                  <a:pt x="3271" y="1385"/>
                </a:lnTo>
                <a:cubicBezTo>
                  <a:pt x="3271" y="1385"/>
                  <a:pt x="3272" y="1385"/>
                  <a:pt x="3273" y="1385"/>
                </a:cubicBezTo>
                <a:lnTo>
                  <a:pt x="3273" y="1385"/>
                </a:lnTo>
                <a:cubicBezTo>
                  <a:pt x="3273" y="1384"/>
                  <a:pt x="3274" y="1384"/>
                  <a:pt x="3274" y="1382"/>
                </a:cubicBezTo>
                <a:cubicBezTo>
                  <a:pt x="3273" y="1382"/>
                  <a:pt x="3272" y="1382"/>
                  <a:pt x="3271" y="1382"/>
                </a:cubicBezTo>
                <a:close/>
                <a:moveTo>
                  <a:pt x="3186" y="1378"/>
                </a:moveTo>
                <a:lnTo>
                  <a:pt x="3187" y="1382"/>
                </a:lnTo>
                <a:cubicBezTo>
                  <a:pt x="3188" y="1382"/>
                  <a:pt x="3189" y="1382"/>
                  <a:pt x="3190" y="1382"/>
                </a:cubicBezTo>
                <a:cubicBezTo>
                  <a:pt x="3190" y="1379"/>
                  <a:pt x="3189" y="1378"/>
                  <a:pt x="3186" y="1378"/>
                </a:cubicBezTo>
                <a:close/>
                <a:moveTo>
                  <a:pt x="3265" y="1378"/>
                </a:moveTo>
                <a:cubicBezTo>
                  <a:pt x="3264" y="1384"/>
                  <a:pt x="3270" y="1378"/>
                  <a:pt x="3265" y="1378"/>
                </a:cubicBezTo>
                <a:close/>
                <a:moveTo>
                  <a:pt x="3235" y="1374"/>
                </a:moveTo>
                <a:cubicBezTo>
                  <a:pt x="3234" y="1374"/>
                  <a:pt x="3234" y="1375"/>
                  <a:pt x="3234" y="1376"/>
                </a:cubicBezTo>
                <a:cubicBezTo>
                  <a:pt x="3233" y="1379"/>
                  <a:pt x="3235" y="1382"/>
                  <a:pt x="3237" y="1382"/>
                </a:cubicBezTo>
                <a:cubicBezTo>
                  <a:pt x="3237" y="1379"/>
                  <a:pt x="3237" y="1375"/>
                  <a:pt x="3235" y="1374"/>
                </a:cubicBezTo>
                <a:close/>
                <a:moveTo>
                  <a:pt x="3229" y="1373"/>
                </a:moveTo>
                <a:cubicBezTo>
                  <a:pt x="3228" y="1373"/>
                  <a:pt x="3227" y="1374"/>
                  <a:pt x="3226" y="1375"/>
                </a:cubicBezTo>
                <a:cubicBezTo>
                  <a:pt x="3225" y="1376"/>
                  <a:pt x="3226" y="1378"/>
                  <a:pt x="3227" y="1379"/>
                </a:cubicBezTo>
                <a:cubicBezTo>
                  <a:pt x="3227" y="1379"/>
                  <a:pt x="3227" y="1379"/>
                  <a:pt x="3228" y="1379"/>
                </a:cubicBezTo>
                <a:cubicBezTo>
                  <a:pt x="3229" y="1379"/>
                  <a:pt x="3230" y="1378"/>
                  <a:pt x="3231" y="1376"/>
                </a:cubicBezTo>
                <a:lnTo>
                  <a:pt x="3231" y="1375"/>
                </a:lnTo>
                <a:lnTo>
                  <a:pt x="3231" y="1375"/>
                </a:lnTo>
                <a:lnTo>
                  <a:pt x="3231" y="1375"/>
                </a:lnTo>
                <a:lnTo>
                  <a:pt x="3231" y="1375"/>
                </a:lnTo>
                <a:lnTo>
                  <a:pt x="3230" y="1374"/>
                </a:lnTo>
                <a:cubicBezTo>
                  <a:pt x="3230" y="1374"/>
                  <a:pt x="3229" y="1373"/>
                  <a:pt x="3229" y="1373"/>
                </a:cubicBezTo>
                <a:close/>
                <a:moveTo>
                  <a:pt x="3216" y="1372"/>
                </a:moveTo>
                <a:lnTo>
                  <a:pt x="3216" y="1372"/>
                </a:lnTo>
                <a:cubicBezTo>
                  <a:pt x="3217" y="1376"/>
                  <a:pt x="3215" y="1377"/>
                  <a:pt x="3217" y="1380"/>
                </a:cubicBezTo>
                <a:cubicBezTo>
                  <a:pt x="3218" y="1376"/>
                  <a:pt x="3218" y="1384"/>
                  <a:pt x="3222" y="1381"/>
                </a:cubicBezTo>
                <a:lnTo>
                  <a:pt x="3222" y="1373"/>
                </a:lnTo>
                <a:cubicBezTo>
                  <a:pt x="3220" y="1373"/>
                  <a:pt x="3217" y="1373"/>
                  <a:pt x="3216" y="1372"/>
                </a:cubicBezTo>
                <a:close/>
                <a:moveTo>
                  <a:pt x="3163" y="1371"/>
                </a:moveTo>
                <a:cubicBezTo>
                  <a:pt x="3163" y="1372"/>
                  <a:pt x="3163" y="1373"/>
                  <a:pt x="3162" y="1374"/>
                </a:cubicBezTo>
                <a:lnTo>
                  <a:pt x="3162" y="1374"/>
                </a:lnTo>
                <a:cubicBezTo>
                  <a:pt x="3164" y="1374"/>
                  <a:pt x="3164" y="1376"/>
                  <a:pt x="3167" y="1375"/>
                </a:cubicBezTo>
                <a:cubicBezTo>
                  <a:pt x="3168" y="1371"/>
                  <a:pt x="3165" y="1371"/>
                  <a:pt x="3163" y="1371"/>
                </a:cubicBezTo>
                <a:close/>
                <a:moveTo>
                  <a:pt x="3170" y="1370"/>
                </a:moveTo>
                <a:lnTo>
                  <a:pt x="3170" y="1371"/>
                </a:lnTo>
                <a:cubicBezTo>
                  <a:pt x="3168" y="1372"/>
                  <a:pt x="3168" y="1377"/>
                  <a:pt x="3171" y="1377"/>
                </a:cubicBezTo>
                <a:cubicBezTo>
                  <a:pt x="3173" y="1374"/>
                  <a:pt x="3174" y="1372"/>
                  <a:pt x="3170" y="1370"/>
                </a:cubicBezTo>
                <a:close/>
                <a:moveTo>
                  <a:pt x="3241" y="1363"/>
                </a:moveTo>
                <a:cubicBezTo>
                  <a:pt x="3245" y="1368"/>
                  <a:pt x="3244" y="1379"/>
                  <a:pt x="3248" y="1381"/>
                </a:cubicBezTo>
                <a:cubicBezTo>
                  <a:pt x="3251" y="1374"/>
                  <a:pt x="3244" y="1372"/>
                  <a:pt x="3246" y="1366"/>
                </a:cubicBezTo>
                <a:lnTo>
                  <a:pt x="3246" y="1366"/>
                </a:lnTo>
                <a:cubicBezTo>
                  <a:pt x="3242" y="1367"/>
                  <a:pt x="3243" y="1363"/>
                  <a:pt x="3241" y="1363"/>
                </a:cubicBezTo>
                <a:close/>
                <a:moveTo>
                  <a:pt x="3262" y="1353"/>
                </a:moveTo>
                <a:lnTo>
                  <a:pt x="3261" y="1353"/>
                </a:lnTo>
                <a:lnTo>
                  <a:pt x="3261" y="1353"/>
                </a:lnTo>
                <a:lnTo>
                  <a:pt x="3261" y="1353"/>
                </a:lnTo>
                <a:lnTo>
                  <a:pt x="3261" y="1353"/>
                </a:lnTo>
                <a:lnTo>
                  <a:pt x="3261" y="1356"/>
                </a:lnTo>
                <a:cubicBezTo>
                  <a:pt x="3261" y="1359"/>
                  <a:pt x="3262" y="1360"/>
                  <a:pt x="3260" y="1362"/>
                </a:cubicBezTo>
                <a:cubicBezTo>
                  <a:pt x="3261" y="1362"/>
                  <a:pt x="3262" y="1362"/>
                  <a:pt x="3264" y="1362"/>
                </a:cubicBezTo>
                <a:cubicBezTo>
                  <a:pt x="3262" y="1358"/>
                  <a:pt x="3265" y="1359"/>
                  <a:pt x="3265" y="1354"/>
                </a:cubicBezTo>
                <a:cubicBezTo>
                  <a:pt x="3264" y="1354"/>
                  <a:pt x="3263" y="1353"/>
                  <a:pt x="3262" y="1353"/>
                </a:cubicBezTo>
                <a:close/>
                <a:moveTo>
                  <a:pt x="3247" y="1352"/>
                </a:moveTo>
                <a:cubicBezTo>
                  <a:pt x="3248" y="1353"/>
                  <a:pt x="3247" y="1354"/>
                  <a:pt x="3247" y="1355"/>
                </a:cubicBezTo>
                <a:lnTo>
                  <a:pt x="3246" y="1356"/>
                </a:lnTo>
                <a:lnTo>
                  <a:pt x="3246" y="1356"/>
                </a:lnTo>
                <a:lnTo>
                  <a:pt x="3246" y="1356"/>
                </a:lnTo>
                <a:lnTo>
                  <a:pt x="3246" y="1356"/>
                </a:lnTo>
                <a:lnTo>
                  <a:pt x="3247" y="1356"/>
                </a:lnTo>
                <a:cubicBezTo>
                  <a:pt x="3249" y="1356"/>
                  <a:pt x="3249" y="1351"/>
                  <a:pt x="3247" y="1352"/>
                </a:cubicBezTo>
                <a:close/>
                <a:moveTo>
                  <a:pt x="3256" y="1344"/>
                </a:moveTo>
                <a:cubicBezTo>
                  <a:pt x="3256" y="1345"/>
                  <a:pt x="3256" y="1345"/>
                  <a:pt x="3255" y="1345"/>
                </a:cubicBezTo>
                <a:lnTo>
                  <a:pt x="3255" y="1348"/>
                </a:lnTo>
                <a:lnTo>
                  <a:pt x="3255" y="1348"/>
                </a:lnTo>
                <a:cubicBezTo>
                  <a:pt x="3258" y="1350"/>
                  <a:pt x="3258" y="1344"/>
                  <a:pt x="3256" y="1344"/>
                </a:cubicBezTo>
                <a:close/>
                <a:moveTo>
                  <a:pt x="3217" y="1340"/>
                </a:moveTo>
                <a:cubicBezTo>
                  <a:pt x="3217" y="1340"/>
                  <a:pt x="3216" y="1340"/>
                  <a:pt x="3216" y="1341"/>
                </a:cubicBezTo>
                <a:cubicBezTo>
                  <a:pt x="3215" y="1342"/>
                  <a:pt x="3216" y="1345"/>
                  <a:pt x="3215" y="1345"/>
                </a:cubicBezTo>
                <a:cubicBezTo>
                  <a:pt x="3214" y="1343"/>
                  <a:pt x="3210" y="1344"/>
                  <a:pt x="3213" y="1341"/>
                </a:cubicBezTo>
                <a:cubicBezTo>
                  <a:pt x="3211" y="1341"/>
                  <a:pt x="3209" y="1341"/>
                  <a:pt x="3209" y="1342"/>
                </a:cubicBezTo>
                <a:cubicBezTo>
                  <a:pt x="3211" y="1345"/>
                  <a:pt x="3206" y="1348"/>
                  <a:pt x="3213" y="1351"/>
                </a:cubicBezTo>
                <a:cubicBezTo>
                  <a:pt x="3213" y="1347"/>
                  <a:pt x="3215" y="1346"/>
                  <a:pt x="3218" y="1347"/>
                </a:cubicBezTo>
                <a:lnTo>
                  <a:pt x="3218" y="1347"/>
                </a:lnTo>
                <a:cubicBezTo>
                  <a:pt x="3219" y="1346"/>
                  <a:pt x="3220" y="1340"/>
                  <a:pt x="3217" y="1340"/>
                </a:cubicBezTo>
                <a:close/>
                <a:moveTo>
                  <a:pt x="3195" y="1339"/>
                </a:moveTo>
                <a:cubicBezTo>
                  <a:pt x="3195" y="1346"/>
                  <a:pt x="3200" y="1340"/>
                  <a:pt x="3195" y="1339"/>
                </a:cubicBezTo>
                <a:close/>
                <a:moveTo>
                  <a:pt x="3189" y="1338"/>
                </a:moveTo>
                <a:cubicBezTo>
                  <a:pt x="3187" y="1338"/>
                  <a:pt x="3186" y="1339"/>
                  <a:pt x="3186" y="1340"/>
                </a:cubicBezTo>
                <a:cubicBezTo>
                  <a:pt x="3188" y="1340"/>
                  <a:pt x="3188" y="1341"/>
                  <a:pt x="3190" y="1341"/>
                </a:cubicBezTo>
                <a:lnTo>
                  <a:pt x="3190" y="1341"/>
                </a:lnTo>
                <a:cubicBezTo>
                  <a:pt x="3191" y="1339"/>
                  <a:pt x="3190" y="1338"/>
                  <a:pt x="3189" y="1338"/>
                </a:cubicBezTo>
                <a:close/>
                <a:moveTo>
                  <a:pt x="3238" y="1336"/>
                </a:moveTo>
                <a:cubicBezTo>
                  <a:pt x="3237" y="1336"/>
                  <a:pt x="3236" y="1340"/>
                  <a:pt x="3240" y="1339"/>
                </a:cubicBezTo>
                <a:lnTo>
                  <a:pt x="3240" y="1337"/>
                </a:lnTo>
                <a:lnTo>
                  <a:pt x="3240" y="1337"/>
                </a:lnTo>
                <a:cubicBezTo>
                  <a:pt x="3239" y="1336"/>
                  <a:pt x="3239" y="1335"/>
                  <a:pt x="3238" y="1336"/>
                </a:cubicBezTo>
                <a:close/>
                <a:moveTo>
                  <a:pt x="3183" y="1335"/>
                </a:moveTo>
                <a:lnTo>
                  <a:pt x="3183" y="1335"/>
                </a:lnTo>
                <a:cubicBezTo>
                  <a:pt x="3184" y="1337"/>
                  <a:pt x="3182" y="1341"/>
                  <a:pt x="3184" y="1340"/>
                </a:cubicBezTo>
                <a:cubicBezTo>
                  <a:pt x="3185" y="1339"/>
                  <a:pt x="3185" y="1336"/>
                  <a:pt x="3183" y="1335"/>
                </a:cubicBezTo>
                <a:close/>
                <a:moveTo>
                  <a:pt x="3233" y="1326"/>
                </a:moveTo>
                <a:cubicBezTo>
                  <a:pt x="3222" y="1329"/>
                  <a:pt x="3240" y="1344"/>
                  <a:pt x="3233" y="1335"/>
                </a:cubicBezTo>
                <a:lnTo>
                  <a:pt x="3233" y="1335"/>
                </a:lnTo>
                <a:cubicBezTo>
                  <a:pt x="3233" y="1331"/>
                  <a:pt x="3234" y="1329"/>
                  <a:pt x="3233" y="1326"/>
                </a:cubicBezTo>
                <a:close/>
                <a:moveTo>
                  <a:pt x="3238" y="1322"/>
                </a:moveTo>
                <a:cubicBezTo>
                  <a:pt x="3238" y="1322"/>
                  <a:pt x="3238" y="1322"/>
                  <a:pt x="3237" y="1323"/>
                </a:cubicBezTo>
                <a:lnTo>
                  <a:pt x="3237" y="1326"/>
                </a:lnTo>
                <a:lnTo>
                  <a:pt x="3237" y="1326"/>
                </a:lnTo>
                <a:lnTo>
                  <a:pt x="3237" y="1326"/>
                </a:lnTo>
                <a:lnTo>
                  <a:pt x="3237" y="1326"/>
                </a:lnTo>
                <a:lnTo>
                  <a:pt x="3238" y="1326"/>
                </a:lnTo>
                <a:cubicBezTo>
                  <a:pt x="3240" y="1326"/>
                  <a:pt x="3240" y="1322"/>
                  <a:pt x="3238" y="1322"/>
                </a:cubicBezTo>
                <a:close/>
                <a:moveTo>
                  <a:pt x="3217" y="1320"/>
                </a:moveTo>
                <a:lnTo>
                  <a:pt x="3217" y="1320"/>
                </a:lnTo>
                <a:cubicBezTo>
                  <a:pt x="3219" y="1324"/>
                  <a:pt x="3217" y="1328"/>
                  <a:pt x="3218" y="1331"/>
                </a:cubicBezTo>
                <a:cubicBezTo>
                  <a:pt x="3224" y="1330"/>
                  <a:pt x="3220" y="1321"/>
                  <a:pt x="3217" y="1320"/>
                </a:cubicBezTo>
                <a:close/>
                <a:moveTo>
                  <a:pt x="3229" y="1319"/>
                </a:moveTo>
                <a:cubicBezTo>
                  <a:pt x="3228" y="1319"/>
                  <a:pt x="3226" y="1318"/>
                  <a:pt x="3226" y="1320"/>
                </a:cubicBezTo>
                <a:cubicBezTo>
                  <a:pt x="3229" y="1319"/>
                  <a:pt x="3226" y="1325"/>
                  <a:pt x="3228" y="1324"/>
                </a:cubicBezTo>
                <a:lnTo>
                  <a:pt x="3228" y="1324"/>
                </a:lnTo>
                <a:cubicBezTo>
                  <a:pt x="3229" y="1322"/>
                  <a:pt x="3229" y="1320"/>
                  <a:pt x="3229" y="1319"/>
                </a:cubicBezTo>
                <a:close/>
                <a:moveTo>
                  <a:pt x="3215" y="1315"/>
                </a:moveTo>
                <a:lnTo>
                  <a:pt x="3215" y="1317"/>
                </a:lnTo>
                <a:cubicBezTo>
                  <a:pt x="3216" y="1317"/>
                  <a:pt x="3216" y="1317"/>
                  <a:pt x="3217" y="1317"/>
                </a:cubicBezTo>
                <a:lnTo>
                  <a:pt x="3217" y="1315"/>
                </a:lnTo>
                <a:cubicBezTo>
                  <a:pt x="3216" y="1315"/>
                  <a:pt x="3216" y="1315"/>
                  <a:pt x="3215" y="1315"/>
                </a:cubicBezTo>
                <a:close/>
                <a:moveTo>
                  <a:pt x="3218" y="1303"/>
                </a:moveTo>
                <a:lnTo>
                  <a:pt x="3218" y="1307"/>
                </a:lnTo>
                <a:lnTo>
                  <a:pt x="3220" y="1307"/>
                </a:lnTo>
                <a:lnTo>
                  <a:pt x="3220" y="1303"/>
                </a:lnTo>
                <a:cubicBezTo>
                  <a:pt x="3220" y="1303"/>
                  <a:pt x="3219" y="1303"/>
                  <a:pt x="3218" y="1303"/>
                </a:cubicBezTo>
                <a:close/>
                <a:moveTo>
                  <a:pt x="3227" y="1299"/>
                </a:moveTo>
                <a:cubicBezTo>
                  <a:pt x="3227" y="1299"/>
                  <a:pt x="3227" y="1299"/>
                  <a:pt x="3226" y="1299"/>
                </a:cubicBezTo>
                <a:cubicBezTo>
                  <a:pt x="3225" y="1301"/>
                  <a:pt x="3225" y="1305"/>
                  <a:pt x="3228" y="1304"/>
                </a:cubicBezTo>
                <a:lnTo>
                  <a:pt x="3229" y="1304"/>
                </a:lnTo>
                <a:cubicBezTo>
                  <a:pt x="3228" y="1303"/>
                  <a:pt x="3229" y="1299"/>
                  <a:pt x="3227" y="1299"/>
                </a:cubicBezTo>
                <a:close/>
                <a:moveTo>
                  <a:pt x="3224" y="1295"/>
                </a:moveTo>
                <a:cubicBezTo>
                  <a:pt x="3223" y="1295"/>
                  <a:pt x="3222" y="1296"/>
                  <a:pt x="3222" y="1297"/>
                </a:cubicBezTo>
                <a:lnTo>
                  <a:pt x="3222" y="1297"/>
                </a:lnTo>
                <a:cubicBezTo>
                  <a:pt x="3224" y="1297"/>
                  <a:pt x="3224" y="1298"/>
                  <a:pt x="3226" y="1298"/>
                </a:cubicBezTo>
                <a:cubicBezTo>
                  <a:pt x="3226" y="1298"/>
                  <a:pt x="3226" y="1298"/>
                  <a:pt x="3226" y="1297"/>
                </a:cubicBezTo>
                <a:cubicBezTo>
                  <a:pt x="3226" y="1296"/>
                  <a:pt x="3226" y="1295"/>
                  <a:pt x="3224" y="1295"/>
                </a:cubicBezTo>
                <a:close/>
                <a:moveTo>
                  <a:pt x="3221" y="1289"/>
                </a:moveTo>
                <a:cubicBezTo>
                  <a:pt x="3221" y="1289"/>
                  <a:pt x="3220" y="1289"/>
                  <a:pt x="3220" y="1289"/>
                </a:cubicBezTo>
                <a:lnTo>
                  <a:pt x="3220" y="1293"/>
                </a:lnTo>
                <a:cubicBezTo>
                  <a:pt x="3223" y="1294"/>
                  <a:pt x="3223" y="1289"/>
                  <a:pt x="3221" y="1289"/>
                </a:cubicBezTo>
                <a:close/>
                <a:moveTo>
                  <a:pt x="3242" y="1288"/>
                </a:moveTo>
                <a:cubicBezTo>
                  <a:pt x="3238" y="1289"/>
                  <a:pt x="3239" y="1292"/>
                  <a:pt x="3233" y="1290"/>
                </a:cubicBezTo>
                <a:cubicBezTo>
                  <a:pt x="3233" y="1294"/>
                  <a:pt x="3230" y="1297"/>
                  <a:pt x="3232" y="1300"/>
                </a:cubicBezTo>
                <a:lnTo>
                  <a:pt x="3233" y="1300"/>
                </a:lnTo>
                <a:cubicBezTo>
                  <a:pt x="3235" y="1295"/>
                  <a:pt x="3242" y="1295"/>
                  <a:pt x="3242" y="1288"/>
                </a:cubicBezTo>
                <a:close/>
                <a:moveTo>
                  <a:pt x="3216" y="1287"/>
                </a:moveTo>
                <a:cubicBezTo>
                  <a:pt x="3214" y="1287"/>
                  <a:pt x="3213" y="1290"/>
                  <a:pt x="3215" y="1291"/>
                </a:cubicBezTo>
                <a:cubicBezTo>
                  <a:pt x="3215" y="1289"/>
                  <a:pt x="3217" y="1289"/>
                  <a:pt x="3217" y="1287"/>
                </a:cubicBezTo>
                <a:lnTo>
                  <a:pt x="3217" y="1287"/>
                </a:lnTo>
                <a:cubicBezTo>
                  <a:pt x="3217" y="1287"/>
                  <a:pt x="3216" y="1287"/>
                  <a:pt x="3216" y="1287"/>
                </a:cubicBezTo>
                <a:close/>
                <a:moveTo>
                  <a:pt x="3227" y="1287"/>
                </a:moveTo>
                <a:cubicBezTo>
                  <a:pt x="3227" y="1287"/>
                  <a:pt x="3227" y="1287"/>
                  <a:pt x="3226" y="1287"/>
                </a:cubicBezTo>
                <a:lnTo>
                  <a:pt x="3226" y="1290"/>
                </a:lnTo>
                <a:cubicBezTo>
                  <a:pt x="3229" y="1292"/>
                  <a:pt x="3229" y="1287"/>
                  <a:pt x="3227" y="1287"/>
                </a:cubicBezTo>
                <a:close/>
                <a:moveTo>
                  <a:pt x="3234" y="1276"/>
                </a:moveTo>
                <a:lnTo>
                  <a:pt x="3234" y="1276"/>
                </a:lnTo>
                <a:lnTo>
                  <a:pt x="3234" y="1276"/>
                </a:lnTo>
                <a:lnTo>
                  <a:pt x="3233" y="1278"/>
                </a:lnTo>
                <a:cubicBezTo>
                  <a:pt x="3233" y="1279"/>
                  <a:pt x="3232" y="1281"/>
                  <a:pt x="3234" y="1283"/>
                </a:cubicBezTo>
                <a:cubicBezTo>
                  <a:pt x="3237" y="1282"/>
                  <a:pt x="3238" y="1280"/>
                  <a:pt x="3238" y="1276"/>
                </a:cubicBezTo>
                <a:lnTo>
                  <a:pt x="3234" y="1276"/>
                </a:lnTo>
                <a:lnTo>
                  <a:pt x="3234" y="1276"/>
                </a:lnTo>
                <a:close/>
                <a:moveTo>
                  <a:pt x="3249" y="1276"/>
                </a:moveTo>
                <a:cubicBezTo>
                  <a:pt x="3245" y="1277"/>
                  <a:pt x="3243" y="1276"/>
                  <a:pt x="3240" y="1278"/>
                </a:cubicBezTo>
                <a:cubicBezTo>
                  <a:pt x="3239" y="1283"/>
                  <a:pt x="3242" y="1288"/>
                  <a:pt x="3245" y="1284"/>
                </a:cubicBezTo>
                <a:cubicBezTo>
                  <a:pt x="3243" y="1285"/>
                  <a:pt x="3241" y="1277"/>
                  <a:pt x="3246" y="1278"/>
                </a:cubicBezTo>
                <a:cubicBezTo>
                  <a:pt x="3246" y="1282"/>
                  <a:pt x="3246" y="1285"/>
                  <a:pt x="3250" y="1284"/>
                </a:cubicBezTo>
                <a:lnTo>
                  <a:pt x="3250" y="1284"/>
                </a:lnTo>
                <a:cubicBezTo>
                  <a:pt x="3250" y="1280"/>
                  <a:pt x="3248" y="1279"/>
                  <a:pt x="3249" y="1276"/>
                </a:cubicBezTo>
                <a:close/>
                <a:moveTo>
                  <a:pt x="3227" y="1275"/>
                </a:moveTo>
                <a:cubicBezTo>
                  <a:pt x="3227" y="1275"/>
                  <a:pt x="3227" y="1275"/>
                  <a:pt x="3226" y="1276"/>
                </a:cubicBezTo>
                <a:cubicBezTo>
                  <a:pt x="3228" y="1276"/>
                  <a:pt x="3228" y="1278"/>
                  <a:pt x="3230" y="1278"/>
                </a:cubicBezTo>
                <a:lnTo>
                  <a:pt x="3230" y="1278"/>
                </a:lnTo>
                <a:cubicBezTo>
                  <a:pt x="3231" y="1276"/>
                  <a:pt x="3229" y="1275"/>
                  <a:pt x="3227" y="1275"/>
                </a:cubicBezTo>
                <a:close/>
                <a:moveTo>
                  <a:pt x="3230" y="1269"/>
                </a:moveTo>
                <a:cubicBezTo>
                  <a:pt x="3228" y="1270"/>
                  <a:pt x="3225" y="1269"/>
                  <a:pt x="3225" y="1272"/>
                </a:cubicBezTo>
                <a:cubicBezTo>
                  <a:pt x="3228" y="1272"/>
                  <a:pt x="3229" y="1271"/>
                  <a:pt x="3229" y="1270"/>
                </a:cubicBezTo>
                <a:lnTo>
                  <a:pt x="3230" y="1269"/>
                </a:lnTo>
                <a:close/>
                <a:moveTo>
                  <a:pt x="3213" y="1265"/>
                </a:moveTo>
                <a:lnTo>
                  <a:pt x="3213" y="1265"/>
                </a:lnTo>
                <a:lnTo>
                  <a:pt x="3213" y="1265"/>
                </a:lnTo>
                <a:lnTo>
                  <a:pt x="3213" y="1267"/>
                </a:lnTo>
                <a:cubicBezTo>
                  <a:pt x="3213" y="1269"/>
                  <a:pt x="3213" y="1272"/>
                  <a:pt x="3214" y="1272"/>
                </a:cubicBezTo>
                <a:cubicBezTo>
                  <a:pt x="3216" y="1271"/>
                  <a:pt x="3216" y="1266"/>
                  <a:pt x="3214" y="1265"/>
                </a:cubicBezTo>
                <a:lnTo>
                  <a:pt x="3213" y="1265"/>
                </a:lnTo>
                <a:lnTo>
                  <a:pt x="3213" y="1265"/>
                </a:lnTo>
                <a:close/>
                <a:moveTo>
                  <a:pt x="3231" y="1264"/>
                </a:moveTo>
                <a:cubicBezTo>
                  <a:pt x="3231" y="1264"/>
                  <a:pt x="3230" y="1264"/>
                  <a:pt x="3229" y="1264"/>
                </a:cubicBezTo>
                <a:cubicBezTo>
                  <a:pt x="3230" y="1270"/>
                  <a:pt x="3239" y="1264"/>
                  <a:pt x="3231" y="1264"/>
                </a:cubicBezTo>
                <a:close/>
                <a:moveTo>
                  <a:pt x="3246" y="1263"/>
                </a:moveTo>
                <a:cubicBezTo>
                  <a:pt x="3245" y="1267"/>
                  <a:pt x="3250" y="1272"/>
                  <a:pt x="3244" y="1271"/>
                </a:cubicBezTo>
                <a:cubicBezTo>
                  <a:pt x="3244" y="1274"/>
                  <a:pt x="3246" y="1275"/>
                  <a:pt x="3248" y="1274"/>
                </a:cubicBezTo>
                <a:lnTo>
                  <a:pt x="3249" y="1274"/>
                </a:lnTo>
                <a:cubicBezTo>
                  <a:pt x="3248" y="1270"/>
                  <a:pt x="3252" y="1269"/>
                  <a:pt x="3250" y="1263"/>
                </a:cubicBezTo>
                <a:cubicBezTo>
                  <a:pt x="3249" y="1263"/>
                  <a:pt x="3247" y="1263"/>
                  <a:pt x="3246" y="1263"/>
                </a:cubicBezTo>
                <a:close/>
                <a:moveTo>
                  <a:pt x="3206" y="1258"/>
                </a:moveTo>
                <a:cubicBezTo>
                  <a:pt x="3203" y="1258"/>
                  <a:pt x="3201" y="1263"/>
                  <a:pt x="3200" y="1266"/>
                </a:cubicBezTo>
                <a:lnTo>
                  <a:pt x="3200" y="1266"/>
                </a:lnTo>
                <a:cubicBezTo>
                  <a:pt x="3202" y="1270"/>
                  <a:pt x="3208" y="1270"/>
                  <a:pt x="3208" y="1264"/>
                </a:cubicBezTo>
                <a:cubicBezTo>
                  <a:pt x="3207" y="1261"/>
                  <a:pt x="3203" y="1261"/>
                  <a:pt x="3207" y="1258"/>
                </a:cubicBezTo>
                <a:cubicBezTo>
                  <a:pt x="3206" y="1258"/>
                  <a:pt x="3206" y="1258"/>
                  <a:pt x="3206" y="1258"/>
                </a:cubicBezTo>
                <a:close/>
                <a:moveTo>
                  <a:pt x="3215" y="1252"/>
                </a:moveTo>
                <a:cubicBezTo>
                  <a:pt x="3213" y="1253"/>
                  <a:pt x="3212" y="1255"/>
                  <a:pt x="3213" y="1258"/>
                </a:cubicBezTo>
                <a:cubicBezTo>
                  <a:pt x="3216" y="1259"/>
                  <a:pt x="3217" y="1253"/>
                  <a:pt x="3215" y="1252"/>
                </a:cubicBezTo>
                <a:lnTo>
                  <a:pt x="3215" y="1252"/>
                </a:lnTo>
                <a:close/>
                <a:moveTo>
                  <a:pt x="3250" y="1249"/>
                </a:moveTo>
                <a:cubicBezTo>
                  <a:pt x="3248" y="1257"/>
                  <a:pt x="3254" y="1258"/>
                  <a:pt x="3256" y="1263"/>
                </a:cubicBezTo>
                <a:cubicBezTo>
                  <a:pt x="3258" y="1260"/>
                  <a:pt x="3255" y="1257"/>
                  <a:pt x="3255" y="1252"/>
                </a:cubicBezTo>
                <a:lnTo>
                  <a:pt x="3256" y="1250"/>
                </a:lnTo>
                <a:lnTo>
                  <a:pt x="3256" y="1250"/>
                </a:lnTo>
                <a:lnTo>
                  <a:pt x="3256" y="1250"/>
                </a:lnTo>
                <a:lnTo>
                  <a:pt x="3256" y="1250"/>
                </a:lnTo>
                <a:lnTo>
                  <a:pt x="3255" y="1251"/>
                </a:lnTo>
                <a:cubicBezTo>
                  <a:pt x="3253" y="1251"/>
                  <a:pt x="3253" y="1249"/>
                  <a:pt x="3250" y="1249"/>
                </a:cubicBezTo>
                <a:close/>
                <a:moveTo>
                  <a:pt x="3254" y="1247"/>
                </a:moveTo>
                <a:lnTo>
                  <a:pt x="3254" y="1247"/>
                </a:lnTo>
                <a:lnTo>
                  <a:pt x="3254" y="1247"/>
                </a:lnTo>
                <a:lnTo>
                  <a:pt x="3254" y="1248"/>
                </a:lnTo>
                <a:cubicBezTo>
                  <a:pt x="3254" y="1250"/>
                  <a:pt x="3258" y="1250"/>
                  <a:pt x="3257" y="1248"/>
                </a:cubicBezTo>
                <a:cubicBezTo>
                  <a:pt x="3256" y="1248"/>
                  <a:pt x="3255" y="1247"/>
                  <a:pt x="3255" y="1247"/>
                </a:cubicBezTo>
                <a:lnTo>
                  <a:pt x="3254" y="1247"/>
                </a:lnTo>
                <a:lnTo>
                  <a:pt x="3254" y="1247"/>
                </a:lnTo>
                <a:close/>
                <a:moveTo>
                  <a:pt x="3237" y="1245"/>
                </a:moveTo>
                <a:cubicBezTo>
                  <a:pt x="3238" y="1248"/>
                  <a:pt x="3235" y="1250"/>
                  <a:pt x="3237" y="1250"/>
                </a:cubicBezTo>
                <a:cubicBezTo>
                  <a:pt x="3237" y="1248"/>
                  <a:pt x="3240" y="1249"/>
                  <a:pt x="3240" y="1246"/>
                </a:cubicBezTo>
                <a:cubicBezTo>
                  <a:pt x="3240" y="1246"/>
                  <a:pt x="3239" y="1246"/>
                  <a:pt x="3239" y="1245"/>
                </a:cubicBezTo>
                <a:cubicBezTo>
                  <a:pt x="3239" y="1245"/>
                  <a:pt x="3238" y="1245"/>
                  <a:pt x="3237" y="1245"/>
                </a:cubicBezTo>
                <a:close/>
                <a:moveTo>
                  <a:pt x="3210" y="1243"/>
                </a:moveTo>
                <a:cubicBezTo>
                  <a:pt x="3209" y="1243"/>
                  <a:pt x="3208" y="1244"/>
                  <a:pt x="3208" y="1244"/>
                </a:cubicBezTo>
                <a:lnTo>
                  <a:pt x="3206" y="1244"/>
                </a:lnTo>
                <a:lnTo>
                  <a:pt x="3206" y="1244"/>
                </a:lnTo>
                <a:lnTo>
                  <a:pt x="3206" y="1244"/>
                </a:lnTo>
                <a:lnTo>
                  <a:pt x="3206" y="1244"/>
                </a:lnTo>
                <a:lnTo>
                  <a:pt x="3207" y="1247"/>
                </a:lnTo>
                <a:cubicBezTo>
                  <a:pt x="3207" y="1247"/>
                  <a:pt x="3207" y="1248"/>
                  <a:pt x="3208" y="1249"/>
                </a:cubicBezTo>
                <a:cubicBezTo>
                  <a:pt x="3210" y="1249"/>
                  <a:pt x="3210" y="1246"/>
                  <a:pt x="3210" y="1243"/>
                </a:cubicBezTo>
                <a:close/>
                <a:moveTo>
                  <a:pt x="3240" y="1240"/>
                </a:moveTo>
                <a:cubicBezTo>
                  <a:pt x="3245" y="1245"/>
                  <a:pt x="3240" y="1255"/>
                  <a:pt x="3248" y="1257"/>
                </a:cubicBezTo>
                <a:lnTo>
                  <a:pt x="3248" y="1257"/>
                </a:lnTo>
                <a:cubicBezTo>
                  <a:pt x="3248" y="1248"/>
                  <a:pt x="3248" y="1240"/>
                  <a:pt x="3240" y="1240"/>
                </a:cubicBezTo>
                <a:close/>
                <a:moveTo>
                  <a:pt x="3212" y="1233"/>
                </a:moveTo>
                <a:cubicBezTo>
                  <a:pt x="3208" y="1233"/>
                  <a:pt x="3208" y="1236"/>
                  <a:pt x="3207" y="1240"/>
                </a:cubicBezTo>
                <a:cubicBezTo>
                  <a:pt x="3213" y="1240"/>
                  <a:pt x="3209" y="1236"/>
                  <a:pt x="3212" y="1233"/>
                </a:cubicBezTo>
                <a:close/>
                <a:moveTo>
                  <a:pt x="3205" y="1231"/>
                </a:moveTo>
                <a:cubicBezTo>
                  <a:pt x="3203" y="1231"/>
                  <a:pt x="3201" y="1231"/>
                  <a:pt x="3200" y="1232"/>
                </a:cubicBezTo>
                <a:lnTo>
                  <a:pt x="3199" y="1234"/>
                </a:lnTo>
                <a:lnTo>
                  <a:pt x="3199" y="1234"/>
                </a:lnTo>
                <a:lnTo>
                  <a:pt x="3199" y="1234"/>
                </a:lnTo>
                <a:lnTo>
                  <a:pt x="3199" y="1234"/>
                </a:lnTo>
                <a:lnTo>
                  <a:pt x="3202" y="1235"/>
                </a:lnTo>
                <a:cubicBezTo>
                  <a:pt x="3203" y="1235"/>
                  <a:pt x="3203" y="1235"/>
                  <a:pt x="3204" y="1235"/>
                </a:cubicBezTo>
                <a:cubicBezTo>
                  <a:pt x="3204" y="1233"/>
                  <a:pt x="3205" y="1232"/>
                  <a:pt x="3205" y="1231"/>
                </a:cubicBezTo>
                <a:close/>
                <a:moveTo>
                  <a:pt x="3214" y="1231"/>
                </a:moveTo>
                <a:lnTo>
                  <a:pt x="3214" y="1231"/>
                </a:lnTo>
                <a:lnTo>
                  <a:pt x="3214" y="1233"/>
                </a:lnTo>
                <a:cubicBezTo>
                  <a:pt x="3214" y="1236"/>
                  <a:pt x="3210" y="1241"/>
                  <a:pt x="3215" y="1243"/>
                </a:cubicBezTo>
                <a:cubicBezTo>
                  <a:pt x="3215" y="1239"/>
                  <a:pt x="3217" y="1234"/>
                  <a:pt x="3215" y="1232"/>
                </a:cubicBezTo>
                <a:lnTo>
                  <a:pt x="3214" y="1231"/>
                </a:lnTo>
                <a:lnTo>
                  <a:pt x="3214" y="1231"/>
                </a:lnTo>
                <a:lnTo>
                  <a:pt x="3214" y="1231"/>
                </a:lnTo>
                <a:close/>
                <a:moveTo>
                  <a:pt x="3250" y="1231"/>
                </a:moveTo>
                <a:cubicBezTo>
                  <a:pt x="3251" y="1232"/>
                  <a:pt x="3248" y="1234"/>
                  <a:pt x="3249" y="1235"/>
                </a:cubicBezTo>
                <a:lnTo>
                  <a:pt x="3250" y="1235"/>
                </a:lnTo>
                <a:lnTo>
                  <a:pt x="3250" y="1235"/>
                </a:lnTo>
                <a:lnTo>
                  <a:pt x="3250" y="1235"/>
                </a:lnTo>
                <a:lnTo>
                  <a:pt x="3250" y="1235"/>
                </a:lnTo>
                <a:lnTo>
                  <a:pt x="3250" y="1234"/>
                </a:lnTo>
                <a:cubicBezTo>
                  <a:pt x="3251" y="1233"/>
                  <a:pt x="3252" y="1231"/>
                  <a:pt x="3250" y="1231"/>
                </a:cubicBezTo>
                <a:close/>
                <a:moveTo>
                  <a:pt x="3245" y="1231"/>
                </a:moveTo>
                <a:cubicBezTo>
                  <a:pt x="3245" y="1234"/>
                  <a:pt x="3243" y="1237"/>
                  <a:pt x="3245" y="1237"/>
                </a:cubicBezTo>
                <a:lnTo>
                  <a:pt x="3247" y="1237"/>
                </a:lnTo>
                <a:lnTo>
                  <a:pt x="3247" y="1237"/>
                </a:lnTo>
                <a:lnTo>
                  <a:pt x="3247" y="1237"/>
                </a:lnTo>
                <a:lnTo>
                  <a:pt x="3247" y="1237"/>
                </a:lnTo>
                <a:lnTo>
                  <a:pt x="3247" y="1236"/>
                </a:lnTo>
                <a:cubicBezTo>
                  <a:pt x="3248" y="1234"/>
                  <a:pt x="3246" y="1232"/>
                  <a:pt x="3245" y="1231"/>
                </a:cubicBezTo>
                <a:close/>
                <a:moveTo>
                  <a:pt x="3233" y="1229"/>
                </a:moveTo>
                <a:cubicBezTo>
                  <a:pt x="3231" y="1232"/>
                  <a:pt x="3230" y="1236"/>
                  <a:pt x="3230" y="1239"/>
                </a:cubicBezTo>
                <a:cubicBezTo>
                  <a:pt x="3228" y="1237"/>
                  <a:pt x="3226" y="1241"/>
                  <a:pt x="3225" y="1237"/>
                </a:cubicBezTo>
                <a:cubicBezTo>
                  <a:pt x="3227" y="1236"/>
                  <a:pt x="3228" y="1236"/>
                  <a:pt x="3228" y="1233"/>
                </a:cubicBezTo>
                <a:cubicBezTo>
                  <a:pt x="3228" y="1232"/>
                  <a:pt x="3227" y="1231"/>
                  <a:pt x="3226" y="1231"/>
                </a:cubicBezTo>
                <a:cubicBezTo>
                  <a:pt x="3224" y="1230"/>
                  <a:pt x="3221" y="1231"/>
                  <a:pt x="3220" y="1233"/>
                </a:cubicBezTo>
                <a:cubicBezTo>
                  <a:pt x="3222" y="1236"/>
                  <a:pt x="3224" y="1237"/>
                  <a:pt x="3223" y="1243"/>
                </a:cubicBezTo>
                <a:cubicBezTo>
                  <a:pt x="3219" y="1243"/>
                  <a:pt x="3219" y="1243"/>
                  <a:pt x="3214" y="1246"/>
                </a:cubicBezTo>
                <a:cubicBezTo>
                  <a:pt x="3219" y="1247"/>
                  <a:pt x="3223" y="1248"/>
                  <a:pt x="3227" y="1249"/>
                </a:cubicBezTo>
                <a:cubicBezTo>
                  <a:pt x="3219" y="1252"/>
                  <a:pt x="3225" y="1250"/>
                  <a:pt x="3221" y="1256"/>
                </a:cubicBezTo>
                <a:cubicBezTo>
                  <a:pt x="3225" y="1257"/>
                  <a:pt x="3226" y="1260"/>
                  <a:pt x="3229" y="1262"/>
                </a:cubicBezTo>
                <a:cubicBezTo>
                  <a:pt x="3230" y="1258"/>
                  <a:pt x="3230" y="1255"/>
                  <a:pt x="3232" y="1252"/>
                </a:cubicBezTo>
                <a:cubicBezTo>
                  <a:pt x="3233" y="1253"/>
                  <a:pt x="3234" y="1254"/>
                  <a:pt x="3234" y="1255"/>
                </a:cubicBezTo>
                <a:cubicBezTo>
                  <a:pt x="3235" y="1257"/>
                  <a:pt x="3233" y="1259"/>
                  <a:pt x="3231" y="1260"/>
                </a:cubicBezTo>
                <a:cubicBezTo>
                  <a:pt x="3233" y="1260"/>
                  <a:pt x="3233" y="1261"/>
                  <a:pt x="3235" y="1261"/>
                </a:cubicBezTo>
                <a:cubicBezTo>
                  <a:pt x="3235" y="1257"/>
                  <a:pt x="3237" y="1256"/>
                  <a:pt x="3238" y="1255"/>
                </a:cubicBezTo>
                <a:cubicBezTo>
                  <a:pt x="3238" y="1260"/>
                  <a:pt x="3240" y="1262"/>
                  <a:pt x="3238" y="1266"/>
                </a:cubicBezTo>
                <a:cubicBezTo>
                  <a:pt x="3242" y="1265"/>
                  <a:pt x="3239" y="1273"/>
                  <a:pt x="3243" y="1272"/>
                </a:cubicBezTo>
                <a:cubicBezTo>
                  <a:pt x="3241" y="1268"/>
                  <a:pt x="3245" y="1269"/>
                  <a:pt x="3244" y="1264"/>
                </a:cubicBezTo>
                <a:cubicBezTo>
                  <a:pt x="3242" y="1263"/>
                  <a:pt x="3241" y="1264"/>
                  <a:pt x="3241" y="1263"/>
                </a:cubicBezTo>
                <a:cubicBezTo>
                  <a:pt x="3245" y="1261"/>
                  <a:pt x="3240" y="1257"/>
                  <a:pt x="3241" y="1253"/>
                </a:cubicBezTo>
                <a:cubicBezTo>
                  <a:pt x="3236" y="1255"/>
                  <a:pt x="3236" y="1249"/>
                  <a:pt x="3231" y="1249"/>
                </a:cubicBezTo>
                <a:cubicBezTo>
                  <a:pt x="3230" y="1246"/>
                  <a:pt x="3230" y="1242"/>
                  <a:pt x="3231" y="1239"/>
                </a:cubicBezTo>
                <a:cubicBezTo>
                  <a:pt x="3231" y="1239"/>
                  <a:pt x="3232" y="1239"/>
                  <a:pt x="3232" y="1239"/>
                </a:cubicBezTo>
                <a:lnTo>
                  <a:pt x="3234" y="1240"/>
                </a:lnTo>
                <a:lnTo>
                  <a:pt x="3234" y="1240"/>
                </a:lnTo>
                <a:lnTo>
                  <a:pt x="3234" y="1240"/>
                </a:lnTo>
                <a:lnTo>
                  <a:pt x="3234" y="1240"/>
                </a:lnTo>
                <a:lnTo>
                  <a:pt x="3234" y="1238"/>
                </a:lnTo>
                <a:cubicBezTo>
                  <a:pt x="3234" y="1237"/>
                  <a:pt x="3235" y="1236"/>
                  <a:pt x="3235" y="1236"/>
                </a:cubicBezTo>
                <a:cubicBezTo>
                  <a:pt x="3236" y="1238"/>
                  <a:pt x="3238" y="1238"/>
                  <a:pt x="3240" y="1239"/>
                </a:cubicBezTo>
                <a:cubicBezTo>
                  <a:pt x="3240" y="1238"/>
                  <a:pt x="3241" y="1237"/>
                  <a:pt x="3240" y="1235"/>
                </a:cubicBezTo>
                <a:cubicBezTo>
                  <a:pt x="3233" y="1236"/>
                  <a:pt x="3238" y="1232"/>
                  <a:pt x="3233" y="1229"/>
                </a:cubicBezTo>
                <a:close/>
                <a:moveTo>
                  <a:pt x="3251" y="1222"/>
                </a:moveTo>
                <a:cubicBezTo>
                  <a:pt x="3248" y="1223"/>
                  <a:pt x="3245" y="1224"/>
                  <a:pt x="3245" y="1228"/>
                </a:cubicBezTo>
                <a:cubicBezTo>
                  <a:pt x="3247" y="1227"/>
                  <a:pt x="3248" y="1228"/>
                  <a:pt x="3249" y="1229"/>
                </a:cubicBezTo>
                <a:lnTo>
                  <a:pt x="3250" y="1230"/>
                </a:lnTo>
                <a:lnTo>
                  <a:pt x="3250" y="1230"/>
                </a:lnTo>
                <a:lnTo>
                  <a:pt x="3250" y="1230"/>
                </a:lnTo>
                <a:lnTo>
                  <a:pt x="3250" y="1230"/>
                </a:lnTo>
                <a:lnTo>
                  <a:pt x="3250" y="1229"/>
                </a:lnTo>
                <a:cubicBezTo>
                  <a:pt x="3251" y="1226"/>
                  <a:pt x="3249" y="1223"/>
                  <a:pt x="3251" y="1222"/>
                </a:cubicBezTo>
                <a:close/>
                <a:moveTo>
                  <a:pt x="3216" y="1219"/>
                </a:moveTo>
                <a:cubicBezTo>
                  <a:pt x="3215" y="1222"/>
                  <a:pt x="3214" y="1225"/>
                  <a:pt x="3216" y="1226"/>
                </a:cubicBezTo>
                <a:lnTo>
                  <a:pt x="3217" y="1226"/>
                </a:lnTo>
                <a:lnTo>
                  <a:pt x="3217" y="1226"/>
                </a:lnTo>
                <a:lnTo>
                  <a:pt x="3217" y="1226"/>
                </a:lnTo>
                <a:lnTo>
                  <a:pt x="3217" y="1226"/>
                </a:lnTo>
                <a:lnTo>
                  <a:pt x="3217" y="1225"/>
                </a:lnTo>
                <a:cubicBezTo>
                  <a:pt x="3218" y="1222"/>
                  <a:pt x="3218" y="1219"/>
                  <a:pt x="3216" y="1219"/>
                </a:cubicBezTo>
                <a:close/>
                <a:moveTo>
                  <a:pt x="3241" y="1219"/>
                </a:moveTo>
                <a:cubicBezTo>
                  <a:pt x="3240" y="1219"/>
                  <a:pt x="3239" y="1219"/>
                  <a:pt x="3238" y="1219"/>
                </a:cubicBezTo>
                <a:cubicBezTo>
                  <a:pt x="3239" y="1222"/>
                  <a:pt x="3238" y="1223"/>
                  <a:pt x="3238" y="1226"/>
                </a:cubicBezTo>
                <a:cubicBezTo>
                  <a:pt x="3243" y="1227"/>
                  <a:pt x="3240" y="1231"/>
                  <a:pt x="3243" y="1234"/>
                </a:cubicBezTo>
                <a:cubicBezTo>
                  <a:pt x="3244" y="1230"/>
                  <a:pt x="3244" y="1226"/>
                  <a:pt x="3242" y="1223"/>
                </a:cubicBezTo>
                <a:cubicBezTo>
                  <a:pt x="3242" y="1222"/>
                  <a:pt x="3243" y="1221"/>
                  <a:pt x="3245" y="1221"/>
                </a:cubicBezTo>
                <a:cubicBezTo>
                  <a:pt x="3245" y="1222"/>
                  <a:pt x="3246" y="1222"/>
                  <a:pt x="3246" y="1221"/>
                </a:cubicBezTo>
                <a:lnTo>
                  <a:pt x="3245" y="1221"/>
                </a:lnTo>
                <a:cubicBezTo>
                  <a:pt x="3245" y="1219"/>
                  <a:pt x="3243" y="1219"/>
                  <a:pt x="3241" y="1219"/>
                </a:cubicBezTo>
                <a:close/>
                <a:moveTo>
                  <a:pt x="3257" y="1213"/>
                </a:moveTo>
                <a:cubicBezTo>
                  <a:pt x="3255" y="1213"/>
                  <a:pt x="3252" y="1213"/>
                  <a:pt x="3252" y="1215"/>
                </a:cubicBezTo>
                <a:lnTo>
                  <a:pt x="3252" y="1215"/>
                </a:lnTo>
                <a:cubicBezTo>
                  <a:pt x="3254" y="1218"/>
                  <a:pt x="3256" y="1215"/>
                  <a:pt x="3257" y="1213"/>
                </a:cubicBezTo>
                <a:close/>
                <a:moveTo>
                  <a:pt x="3273" y="1211"/>
                </a:moveTo>
                <a:cubicBezTo>
                  <a:pt x="3272" y="1211"/>
                  <a:pt x="3271" y="1211"/>
                  <a:pt x="3271" y="1212"/>
                </a:cubicBezTo>
                <a:cubicBezTo>
                  <a:pt x="3271" y="1217"/>
                  <a:pt x="3274" y="1221"/>
                  <a:pt x="3277" y="1224"/>
                </a:cubicBezTo>
                <a:lnTo>
                  <a:pt x="3277" y="1224"/>
                </a:lnTo>
                <a:cubicBezTo>
                  <a:pt x="3281" y="1221"/>
                  <a:pt x="3277" y="1210"/>
                  <a:pt x="3273" y="1211"/>
                </a:cubicBezTo>
                <a:close/>
                <a:moveTo>
                  <a:pt x="3249" y="1208"/>
                </a:moveTo>
                <a:cubicBezTo>
                  <a:pt x="3245" y="1208"/>
                  <a:pt x="3244" y="1211"/>
                  <a:pt x="3244" y="1215"/>
                </a:cubicBezTo>
                <a:lnTo>
                  <a:pt x="3244" y="1216"/>
                </a:lnTo>
                <a:cubicBezTo>
                  <a:pt x="3249" y="1217"/>
                  <a:pt x="3249" y="1213"/>
                  <a:pt x="3249" y="1208"/>
                </a:cubicBezTo>
                <a:close/>
                <a:moveTo>
                  <a:pt x="3212" y="1206"/>
                </a:moveTo>
                <a:cubicBezTo>
                  <a:pt x="3211" y="1206"/>
                  <a:pt x="3211" y="1207"/>
                  <a:pt x="3209" y="1207"/>
                </a:cubicBezTo>
                <a:lnTo>
                  <a:pt x="3208" y="1207"/>
                </a:lnTo>
                <a:cubicBezTo>
                  <a:pt x="3207" y="1211"/>
                  <a:pt x="3214" y="1209"/>
                  <a:pt x="3214" y="1207"/>
                </a:cubicBezTo>
                <a:cubicBezTo>
                  <a:pt x="3213" y="1207"/>
                  <a:pt x="3213" y="1206"/>
                  <a:pt x="3212" y="1206"/>
                </a:cubicBezTo>
                <a:close/>
                <a:moveTo>
                  <a:pt x="3273" y="1202"/>
                </a:moveTo>
                <a:cubicBezTo>
                  <a:pt x="3273" y="1203"/>
                  <a:pt x="3273" y="1204"/>
                  <a:pt x="3272" y="1205"/>
                </a:cubicBezTo>
                <a:lnTo>
                  <a:pt x="3272" y="1206"/>
                </a:lnTo>
                <a:cubicBezTo>
                  <a:pt x="3274" y="1206"/>
                  <a:pt x="3276" y="1206"/>
                  <a:pt x="3276" y="1204"/>
                </a:cubicBezTo>
                <a:cubicBezTo>
                  <a:pt x="3275" y="1204"/>
                  <a:pt x="3275" y="1202"/>
                  <a:pt x="3273" y="1202"/>
                </a:cubicBezTo>
                <a:close/>
                <a:moveTo>
                  <a:pt x="3240" y="1202"/>
                </a:moveTo>
                <a:cubicBezTo>
                  <a:pt x="3239" y="1202"/>
                  <a:pt x="3238" y="1202"/>
                  <a:pt x="3238" y="1202"/>
                </a:cubicBezTo>
                <a:lnTo>
                  <a:pt x="3238" y="1206"/>
                </a:lnTo>
                <a:cubicBezTo>
                  <a:pt x="3239" y="1206"/>
                  <a:pt x="3239" y="1206"/>
                  <a:pt x="3240" y="1206"/>
                </a:cubicBezTo>
                <a:lnTo>
                  <a:pt x="3240" y="1202"/>
                </a:lnTo>
                <a:lnTo>
                  <a:pt x="3240" y="1202"/>
                </a:lnTo>
                <a:close/>
                <a:moveTo>
                  <a:pt x="3284" y="1201"/>
                </a:moveTo>
                <a:cubicBezTo>
                  <a:pt x="3286" y="1207"/>
                  <a:pt x="3279" y="1203"/>
                  <a:pt x="3280" y="1207"/>
                </a:cubicBezTo>
                <a:cubicBezTo>
                  <a:pt x="3282" y="1210"/>
                  <a:pt x="3282" y="1216"/>
                  <a:pt x="3286" y="1218"/>
                </a:cubicBezTo>
                <a:cubicBezTo>
                  <a:pt x="3287" y="1213"/>
                  <a:pt x="3287" y="1208"/>
                  <a:pt x="3287" y="1204"/>
                </a:cubicBezTo>
                <a:lnTo>
                  <a:pt x="3287" y="1204"/>
                </a:lnTo>
                <a:cubicBezTo>
                  <a:pt x="3286" y="1204"/>
                  <a:pt x="3285" y="1203"/>
                  <a:pt x="3284" y="1201"/>
                </a:cubicBezTo>
                <a:close/>
                <a:moveTo>
                  <a:pt x="3228" y="1199"/>
                </a:moveTo>
                <a:cubicBezTo>
                  <a:pt x="3226" y="1199"/>
                  <a:pt x="3225" y="1200"/>
                  <a:pt x="3224" y="1200"/>
                </a:cubicBezTo>
                <a:lnTo>
                  <a:pt x="3223" y="1200"/>
                </a:lnTo>
                <a:cubicBezTo>
                  <a:pt x="3225" y="1204"/>
                  <a:pt x="3223" y="1208"/>
                  <a:pt x="3226" y="1212"/>
                </a:cubicBezTo>
                <a:cubicBezTo>
                  <a:pt x="3230" y="1212"/>
                  <a:pt x="3232" y="1211"/>
                  <a:pt x="3232" y="1206"/>
                </a:cubicBezTo>
                <a:cubicBezTo>
                  <a:pt x="3228" y="1205"/>
                  <a:pt x="3232" y="1211"/>
                  <a:pt x="3229" y="1211"/>
                </a:cubicBezTo>
                <a:cubicBezTo>
                  <a:pt x="3228" y="1211"/>
                  <a:pt x="3227" y="1211"/>
                  <a:pt x="3226" y="1211"/>
                </a:cubicBezTo>
                <a:cubicBezTo>
                  <a:pt x="3225" y="1205"/>
                  <a:pt x="3227" y="1203"/>
                  <a:pt x="3228" y="1199"/>
                </a:cubicBezTo>
                <a:close/>
                <a:moveTo>
                  <a:pt x="3199" y="1199"/>
                </a:moveTo>
                <a:cubicBezTo>
                  <a:pt x="3198" y="1203"/>
                  <a:pt x="3202" y="1202"/>
                  <a:pt x="3205" y="1204"/>
                </a:cubicBezTo>
                <a:cubicBezTo>
                  <a:pt x="3206" y="1199"/>
                  <a:pt x="3200" y="1201"/>
                  <a:pt x="3199" y="1199"/>
                </a:cubicBezTo>
                <a:lnTo>
                  <a:pt x="3199" y="1199"/>
                </a:lnTo>
                <a:close/>
                <a:moveTo>
                  <a:pt x="3266" y="1198"/>
                </a:moveTo>
                <a:lnTo>
                  <a:pt x="3266" y="1199"/>
                </a:lnTo>
                <a:cubicBezTo>
                  <a:pt x="3263" y="1199"/>
                  <a:pt x="3260" y="1205"/>
                  <a:pt x="3261" y="1206"/>
                </a:cubicBezTo>
                <a:cubicBezTo>
                  <a:pt x="3261" y="1202"/>
                  <a:pt x="3266" y="1208"/>
                  <a:pt x="3266" y="1204"/>
                </a:cubicBezTo>
                <a:cubicBezTo>
                  <a:pt x="3262" y="1205"/>
                  <a:pt x="3266" y="1203"/>
                  <a:pt x="3267" y="1202"/>
                </a:cubicBezTo>
                <a:cubicBezTo>
                  <a:pt x="3267" y="1200"/>
                  <a:pt x="3266" y="1200"/>
                  <a:pt x="3266" y="1198"/>
                </a:cubicBezTo>
                <a:close/>
                <a:moveTo>
                  <a:pt x="3207" y="1190"/>
                </a:moveTo>
                <a:cubicBezTo>
                  <a:pt x="3207" y="1190"/>
                  <a:pt x="3206" y="1190"/>
                  <a:pt x="3206" y="1190"/>
                </a:cubicBezTo>
                <a:lnTo>
                  <a:pt x="3206" y="1193"/>
                </a:lnTo>
                <a:cubicBezTo>
                  <a:pt x="3209" y="1194"/>
                  <a:pt x="3209" y="1190"/>
                  <a:pt x="3207" y="1190"/>
                </a:cubicBezTo>
                <a:close/>
                <a:moveTo>
                  <a:pt x="3239" y="1184"/>
                </a:moveTo>
                <a:cubicBezTo>
                  <a:pt x="3239" y="1190"/>
                  <a:pt x="3245" y="1192"/>
                  <a:pt x="3241" y="1198"/>
                </a:cubicBezTo>
                <a:cubicBezTo>
                  <a:pt x="3246" y="1200"/>
                  <a:pt x="3240" y="1206"/>
                  <a:pt x="3244" y="1207"/>
                </a:cubicBezTo>
                <a:cubicBezTo>
                  <a:pt x="3247" y="1205"/>
                  <a:pt x="3246" y="1203"/>
                  <a:pt x="3245" y="1199"/>
                </a:cubicBezTo>
                <a:cubicBezTo>
                  <a:pt x="3247" y="1197"/>
                  <a:pt x="3250" y="1197"/>
                  <a:pt x="3249" y="1192"/>
                </a:cubicBezTo>
                <a:cubicBezTo>
                  <a:pt x="3244" y="1192"/>
                  <a:pt x="3248" y="1195"/>
                  <a:pt x="3246" y="1196"/>
                </a:cubicBezTo>
                <a:cubicBezTo>
                  <a:pt x="3245" y="1196"/>
                  <a:pt x="3244" y="1196"/>
                  <a:pt x="3244" y="1196"/>
                </a:cubicBezTo>
                <a:lnTo>
                  <a:pt x="3243" y="1197"/>
                </a:lnTo>
                <a:cubicBezTo>
                  <a:pt x="3243" y="1195"/>
                  <a:pt x="3245" y="1183"/>
                  <a:pt x="3239" y="1184"/>
                </a:cubicBezTo>
                <a:close/>
                <a:moveTo>
                  <a:pt x="3220" y="1183"/>
                </a:moveTo>
                <a:cubicBezTo>
                  <a:pt x="3220" y="1184"/>
                  <a:pt x="3219" y="1184"/>
                  <a:pt x="3219" y="1186"/>
                </a:cubicBezTo>
                <a:cubicBezTo>
                  <a:pt x="3220" y="1186"/>
                  <a:pt x="3221" y="1186"/>
                  <a:pt x="3222" y="1186"/>
                </a:cubicBezTo>
                <a:lnTo>
                  <a:pt x="3222" y="1183"/>
                </a:lnTo>
                <a:lnTo>
                  <a:pt x="3222" y="1183"/>
                </a:lnTo>
                <a:cubicBezTo>
                  <a:pt x="3221" y="1183"/>
                  <a:pt x="3220" y="1183"/>
                  <a:pt x="3220" y="1183"/>
                </a:cubicBezTo>
                <a:close/>
                <a:moveTo>
                  <a:pt x="3204" y="1181"/>
                </a:moveTo>
                <a:cubicBezTo>
                  <a:pt x="3204" y="1183"/>
                  <a:pt x="3202" y="1183"/>
                  <a:pt x="3203" y="1186"/>
                </a:cubicBezTo>
                <a:lnTo>
                  <a:pt x="3203" y="1186"/>
                </a:lnTo>
                <a:cubicBezTo>
                  <a:pt x="3205" y="1187"/>
                  <a:pt x="3208" y="1188"/>
                  <a:pt x="3211" y="1187"/>
                </a:cubicBezTo>
                <a:cubicBezTo>
                  <a:pt x="3212" y="1185"/>
                  <a:pt x="3211" y="1183"/>
                  <a:pt x="3210" y="1181"/>
                </a:cubicBezTo>
                <a:cubicBezTo>
                  <a:pt x="3206" y="1183"/>
                  <a:pt x="3207" y="1183"/>
                  <a:pt x="3204" y="1181"/>
                </a:cubicBezTo>
                <a:close/>
                <a:moveTo>
                  <a:pt x="3222" y="1177"/>
                </a:moveTo>
                <a:cubicBezTo>
                  <a:pt x="3221" y="1184"/>
                  <a:pt x="3227" y="1178"/>
                  <a:pt x="3222" y="1177"/>
                </a:cubicBezTo>
                <a:close/>
                <a:moveTo>
                  <a:pt x="3227" y="1177"/>
                </a:moveTo>
                <a:cubicBezTo>
                  <a:pt x="3228" y="1181"/>
                  <a:pt x="3226" y="1182"/>
                  <a:pt x="3226" y="1186"/>
                </a:cubicBezTo>
                <a:cubicBezTo>
                  <a:pt x="3230" y="1187"/>
                  <a:pt x="3227" y="1189"/>
                  <a:pt x="3228" y="1192"/>
                </a:cubicBezTo>
                <a:cubicBezTo>
                  <a:pt x="3228" y="1192"/>
                  <a:pt x="3228" y="1192"/>
                  <a:pt x="3228" y="1192"/>
                </a:cubicBezTo>
                <a:cubicBezTo>
                  <a:pt x="3227" y="1191"/>
                  <a:pt x="3225" y="1191"/>
                  <a:pt x="3224" y="1192"/>
                </a:cubicBezTo>
                <a:lnTo>
                  <a:pt x="3224" y="1192"/>
                </a:lnTo>
                <a:cubicBezTo>
                  <a:pt x="3224" y="1195"/>
                  <a:pt x="3225" y="1197"/>
                  <a:pt x="3227" y="1198"/>
                </a:cubicBezTo>
                <a:cubicBezTo>
                  <a:pt x="3227" y="1197"/>
                  <a:pt x="3227" y="1197"/>
                  <a:pt x="3227" y="1197"/>
                </a:cubicBezTo>
                <a:cubicBezTo>
                  <a:pt x="3232" y="1191"/>
                  <a:pt x="3232" y="1182"/>
                  <a:pt x="3227" y="1177"/>
                </a:cubicBezTo>
                <a:close/>
                <a:moveTo>
                  <a:pt x="3235" y="1176"/>
                </a:moveTo>
                <a:lnTo>
                  <a:pt x="3235" y="1177"/>
                </a:lnTo>
                <a:cubicBezTo>
                  <a:pt x="3233" y="1178"/>
                  <a:pt x="3233" y="1182"/>
                  <a:pt x="3236" y="1182"/>
                </a:cubicBezTo>
                <a:cubicBezTo>
                  <a:pt x="3238" y="1180"/>
                  <a:pt x="3238" y="1176"/>
                  <a:pt x="3235" y="1176"/>
                </a:cubicBezTo>
                <a:close/>
                <a:moveTo>
                  <a:pt x="3245" y="1175"/>
                </a:moveTo>
                <a:cubicBezTo>
                  <a:pt x="3244" y="1175"/>
                  <a:pt x="3244" y="1175"/>
                  <a:pt x="3244" y="1176"/>
                </a:cubicBezTo>
                <a:cubicBezTo>
                  <a:pt x="3244" y="1176"/>
                  <a:pt x="3245" y="1178"/>
                  <a:pt x="3246" y="1179"/>
                </a:cubicBezTo>
                <a:lnTo>
                  <a:pt x="3246" y="1179"/>
                </a:lnTo>
                <a:lnTo>
                  <a:pt x="3246" y="1180"/>
                </a:lnTo>
                <a:lnTo>
                  <a:pt x="3246" y="1179"/>
                </a:lnTo>
                <a:lnTo>
                  <a:pt x="3246" y="1179"/>
                </a:lnTo>
                <a:lnTo>
                  <a:pt x="3246" y="1179"/>
                </a:lnTo>
                <a:cubicBezTo>
                  <a:pt x="3247" y="1178"/>
                  <a:pt x="3245" y="1176"/>
                  <a:pt x="3245" y="1175"/>
                </a:cubicBezTo>
                <a:close/>
                <a:moveTo>
                  <a:pt x="3207" y="1172"/>
                </a:moveTo>
                <a:lnTo>
                  <a:pt x="3207" y="1175"/>
                </a:lnTo>
                <a:cubicBezTo>
                  <a:pt x="3203" y="1175"/>
                  <a:pt x="3202" y="1176"/>
                  <a:pt x="3203" y="1180"/>
                </a:cubicBezTo>
                <a:cubicBezTo>
                  <a:pt x="3207" y="1180"/>
                  <a:pt x="3206" y="1177"/>
                  <a:pt x="3209" y="1178"/>
                </a:cubicBezTo>
                <a:lnTo>
                  <a:pt x="3209" y="1178"/>
                </a:lnTo>
                <a:lnTo>
                  <a:pt x="3209" y="1179"/>
                </a:lnTo>
                <a:lnTo>
                  <a:pt x="3210" y="1178"/>
                </a:lnTo>
                <a:lnTo>
                  <a:pt x="3209" y="1178"/>
                </a:lnTo>
                <a:lnTo>
                  <a:pt x="3209" y="1176"/>
                </a:lnTo>
                <a:cubicBezTo>
                  <a:pt x="3209" y="1174"/>
                  <a:pt x="3209" y="1172"/>
                  <a:pt x="3207" y="1172"/>
                </a:cubicBezTo>
                <a:close/>
                <a:moveTo>
                  <a:pt x="3202" y="1167"/>
                </a:moveTo>
                <a:lnTo>
                  <a:pt x="3202" y="1169"/>
                </a:lnTo>
                <a:cubicBezTo>
                  <a:pt x="3203" y="1169"/>
                  <a:pt x="3204" y="1169"/>
                  <a:pt x="3204" y="1169"/>
                </a:cubicBezTo>
                <a:lnTo>
                  <a:pt x="3204" y="1167"/>
                </a:lnTo>
                <a:cubicBezTo>
                  <a:pt x="3204" y="1167"/>
                  <a:pt x="3203" y="1167"/>
                  <a:pt x="3202" y="1167"/>
                </a:cubicBezTo>
                <a:close/>
                <a:moveTo>
                  <a:pt x="3231" y="1156"/>
                </a:moveTo>
                <a:cubicBezTo>
                  <a:pt x="3231" y="1156"/>
                  <a:pt x="3231" y="1156"/>
                  <a:pt x="3230" y="1156"/>
                </a:cubicBezTo>
                <a:lnTo>
                  <a:pt x="3230" y="1159"/>
                </a:lnTo>
                <a:lnTo>
                  <a:pt x="3230" y="1160"/>
                </a:lnTo>
                <a:cubicBezTo>
                  <a:pt x="3233" y="1161"/>
                  <a:pt x="3233" y="1156"/>
                  <a:pt x="3231" y="1156"/>
                </a:cubicBezTo>
                <a:close/>
                <a:moveTo>
                  <a:pt x="3215" y="1155"/>
                </a:moveTo>
                <a:cubicBezTo>
                  <a:pt x="3214" y="1155"/>
                  <a:pt x="3212" y="1155"/>
                  <a:pt x="3212" y="1156"/>
                </a:cubicBezTo>
                <a:cubicBezTo>
                  <a:pt x="3215" y="1158"/>
                  <a:pt x="3214" y="1160"/>
                  <a:pt x="3213" y="1163"/>
                </a:cubicBezTo>
                <a:lnTo>
                  <a:pt x="3217" y="1163"/>
                </a:lnTo>
                <a:lnTo>
                  <a:pt x="3217" y="1163"/>
                </a:lnTo>
                <a:lnTo>
                  <a:pt x="3217" y="1163"/>
                </a:lnTo>
                <a:lnTo>
                  <a:pt x="3217" y="1163"/>
                </a:lnTo>
                <a:lnTo>
                  <a:pt x="3217" y="1162"/>
                </a:lnTo>
                <a:cubicBezTo>
                  <a:pt x="3216" y="1159"/>
                  <a:pt x="3215" y="1158"/>
                  <a:pt x="3215" y="1155"/>
                </a:cubicBezTo>
                <a:close/>
                <a:moveTo>
                  <a:pt x="3233" y="1147"/>
                </a:moveTo>
                <a:cubicBezTo>
                  <a:pt x="3232" y="1150"/>
                  <a:pt x="3233" y="1157"/>
                  <a:pt x="3235" y="1154"/>
                </a:cubicBezTo>
                <a:cubicBezTo>
                  <a:pt x="3233" y="1154"/>
                  <a:pt x="3239" y="1147"/>
                  <a:pt x="3233" y="1147"/>
                </a:cubicBezTo>
                <a:close/>
                <a:moveTo>
                  <a:pt x="3201" y="1144"/>
                </a:moveTo>
                <a:cubicBezTo>
                  <a:pt x="3201" y="1149"/>
                  <a:pt x="3201" y="1153"/>
                  <a:pt x="3202" y="1158"/>
                </a:cubicBezTo>
                <a:cubicBezTo>
                  <a:pt x="3203" y="1158"/>
                  <a:pt x="3205" y="1160"/>
                  <a:pt x="3206" y="1159"/>
                </a:cubicBezTo>
                <a:lnTo>
                  <a:pt x="3208" y="1158"/>
                </a:lnTo>
                <a:lnTo>
                  <a:pt x="3208" y="1158"/>
                </a:lnTo>
                <a:lnTo>
                  <a:pt x="3208" y="1158"/>
                </a:lnTo>
                <a:lnTo>
                  <a:pt x="3208" y="1158"/>
                </a:lnTo>
                <a:lnTo>
                  <a:pt x="3206" y="1155"/>
                </a:lnTo>
                <a:cubicBezTo>
                  <a:pt x="3205" y="1151"/>
                  <a:pt x="3204" y="1146"/>
                  <a:pt x="3201" y="1144"/>
                </a:cubicBezTo>
                <a:close/>
                <a:moveTo>
                  <a:pt x="3203" y="1141"/>
                </a:moveTo>
                <a:lnTo>
                  <a:pt x="3203" y="1143"/>
                </a:lnTo>
                <a:lnTo>
                  <a:pt x="3205" y="1143"/>
                </a:lnTo>
                <a:lnTo>
                  <a:pt x="3205" y="1141"/>
                </a:lnTo>
                <a:cubicBezTo>
                  <a:pt x="3205" y="1141"/>
                  <a:pt x="3204" y="1141"/>
                  <a:pt x="3203" y="1141"/>
                </a:cubicBezTo>
                <a:close/>
                <a:moveTo>
                  <a:pt x="3191" y="1139"/>
                </a:moveTo>
                <a:cubicBezTo>
                  <a:pt x="3190" y="1139"/>
                  <a:pt x="3190" y="1139"/>
                  <a:pt x="3189" y="1139"/>
                </a:cubicBezTo>
                <a:cubicBezTo>
                  <a:pt x="3189" y="1139"/>
                  <a:pt x="3189" y="1139"/>
                  <a:pt x="3189" y="1139"/>
                </a:cubicBezTo>
                <a:cubicBezTo>
                  <a:pt x="3187" y="1142"/>
                  <a:pt x="3188" y="1145"/>
                  <a:pt x="3190" y="1147"/>
                </a:cubicBezTo>
                <a:cubicBezTo>
                  <a:pt x="3190" y="1145"/>
                  <a:pt x="3192" y="1144"/>
                  <a:pt x="3193" y="1143"/>
                </a:cubicBezTo>
                <a:lnTo>
                  <a:pt x="3193" y="1141"/>
                </a:lnTo>
                <a:lnTo>
                  <a:pt x="3193" y="1141"/>
                </a:lnTo>
                <a:lnTo>
                  <a:pt x="3193" y="1141"/>
                </a:lnTo>
                <a:lnTo>
                  <a:pt x="3193" y="1141"/>
                </a:lnTo>
                <a:lnTo>
                  <a:pt x="3193" y="1140"/>
                </a:lnTo>
                <a:cubicBezTo>
                  <a:pt x="3192" y="1140"/>
                  <a:pt x="3192" y="1139"/>
                  <a:pt x="3191" y="1139"/>
                </a:cubicBezTo>
                <a:close/>
                <a:moveTo>
                  <a:pt x="3182" y="1138"/>
                </a:moveTo>
                <a:lnTo>
                  <a:pt x="3182" y="1141"/>
                </a:lnTo>
                <a:cubicBezTo>
                  <a:pt x="3183" y="1141"/>
                  <a:pt x="3184" y="1141"/>
                  <a:pt x="3185" y="1141"/>
                </a:cubicBezTo>
                <a:lnTo>
                  <a:pt x="3185" y="1138"/>
                </a:lnTo>
                <a:cubicBezTo>
                  <a:pt x="3184" y="1138"/>
                  <a:pt x="3183" y="1138"/>
                  <a:pt x="3182" y="1138"/>
                </a:cubicBezTo>
                <a:close/>
                <a:moveTo>
                  <a:pt x="3222" y="1123"/>
                </a:moveTo>
                <a:lnTo>
                  <a:pt x="3222" y="1126"/>
                </a:lnTo>
                <a:cubicBezTo>
                  <a:pt x="3223" y="1126"/>
                  <a:pt x="3224" y="1126"/>
                  <a:pt x="3225" y="1126"/>
                </a:cubicBezTo>
                <a:lnTo>
                  <a:pt x="3225" y="1123"/>
                </a:lnTo>
                <a:cubicBezTo>
                  <a:pt x="3224" y="1123"/>
                  <a:pt x="3223" y="1123"/>
                  <a:pt x="3222" y="1123"/>
                </a:cubicBezTo>
                <a:close/>
                <a:moveTo>
                  <a:pt x="3248" y="1118"/>
                </a:moveTo>
                <a:cubicBezTo>
                  <a:pt x="3247" y="1118"/>
                  <a:pt x="3244" y="1121"/>
                  <a:pt x="3247" y="1122"/>
                </a:cubicBezTo>
                <a:lnTo>
                  <a:pt x="3247" y="1122"/>
                </a:lnTo>
                <a:cubicBezTo>
                  <a:pt x="3247" y="1121"/>
                  <a:pt x="3251" y="1119"/>
                  <a:pt x="3248" y="1118"/>
                </a:cubicBezTo>
                <a:close/>
                <a:moveTo>
                  <a:pt x="3224" y="1090"/>
                </a:moveTo>
                <a:cubicBezTo>
                  <a:pt x="3224" y="1091"/>
                  <a:pt x="3223" y="1091"/>
                  <a:pt x="3223" y="1093"/>
                </a:cubicBezTo>
                <a:cubicBezTo>
                  <a:pt x="3224" y="1093"/>
                  <a:pt x="3224" y="1093"/>
                  <a:pt x="3225" y="1093"/>
                </a:cubicBezTo>
                <a:cubicBezTo>
                  <a:pt x="3225" y="1093"/>
                  <a:pt x="3226" y="1093"/>
                  <a:pt x="3226" y="1093"/>
                </a:cubicBezTo>
                <a:lnTo>
                  <a:pt x="3226" y="1092"/>
                </a:lnTo>
                <a:lnTo>
                  <a:pt x="3226" y="1092"/>
                </a:lnTo>
                <a:lnTo>
                  <a:pt x="3226" y="1092"/>
                </a:lnTo>
                <a:lnTo>
                  <a:pt x="3226" y="1092"/>
                </a:lnTo>
                <a:lnTo>
                  <a:pt x="3225" y="1092"/>
                </a:lnTo>
                <a:cubicBezTo>
                  <a:pt x="3225" y="1092"/>
                  <a:pt x="3224" y="1090"/>
                  <a:pt x="3224" y="1090"/>
                </a:cubicBezTo>
                <a:close/>
                <a:moveTo>
                  <a:pt x="3206" y="1088"/>
                </a:moveTo>
                <a:cubicBezTo>
                  <a:pt x="3205" y="1089"/>
                  <a:pt x="3204" y="1091"/>
                  <a:pt x="3205" y="1091"/>
                </a:cubicBezTo>
                <a:lnTo>
                  <a:pt x="3207" y="1092"/>
                </a:lnTo>
                <a:lnTo>
                  <a:pt x="3207" y="1092"/>
                </a:lnTo>
                <a:lnTo>
                  <a:pt x="3207" y="1092"/>
                </a:lnTo>
                <a:lnTo>
                  <a:pt x="3207" y="1092"/>
                </a:lnTo>
                <a:lnTo>
                  <a:pt x="3207" y="1089"/>
                </a:lnTo>
                <a:cubicBezTo>
                  <a:pt x="3207" y="1088"/>
                  <a:pt x="3206" y="1088"/>
                  <a:pt x="3206" y="1088"/>
                </a:cubicBezTo>
                <a:close/>
                <a:moveTo>
                  <a:pt x="3235" y="1082"/>
                </a:moveTo>
                <a:cubicBezTo>
                  <a:pt x="3235" y="1082"/>
                  <a:pt x="3234" y="1082"/>
                  <a:pt x="3234" y="1082"/>
                </a:cubicBezTo>
                <a:lnTo>
                  <a:pt x="3234" y="1085"/>
                </a:lnTo>
                <a:lnTo>
                  <a:pt x="3234" y="1086"/>
                </a:lnTo>
                <a:cubicBezTo>
                  <a:pt x="3236" y="1086"/>
                  <a:pt x="3238" y="1085"/>
                  <a:pt x="3238" y="1083"/>
                </a:cubicBezTo>
                <a:cubicBezTo>
                  <a:pt x="3237" y="1083"/>
                  <a:pt x="3236" y="1082"/>
                  <a:pt x="3235" y="1082"/>
                </a:cubicBezTo>
                <a:close/>
                <a:moveTo>
                  <a:pt x="3244" y="1082"/>
                </a:moveTo>
                <a:cubicBezTo>
                  <a:pt x="3242" y="1082"/>
                  <a:pt x="3242" y="1083"/>
                  <a:pt x="3240" y="1083"/>
                </a:cubicBezTo>
                <a:cubicBezTo>
                  <a:pt x="3239" y="1087"/>
                  <a:pt x="3241" y="1088"/>
                  <a:pt x="3243" y="1088"/>
                </a:cubicBezTo>
                <a:lnTo>
                  <a:pt x="3243" y="1089"/>
                </a:lnTo>
                <a:cubicBezTo>
                  <a:pt x="3243" y="1086"/>
                  <a:pt x="3245" y="1085"/>
                  <a:pt x="3244" y="1082"/>
                </a:cubicBezTo>
                <a:close/>
                <a:moveTo>
                  <a:pt x="3186" y="1079"/>
                </a:moveTo>
                <a:lnTo>
                  <a:pt x="3186" y="1079"/>
                </a:lnTo>
                <a:cubicBezTo>
                  <a:pt x="3186" y="1081"/>
                  <a:pt x="3186" y="1083"/>
                  <a:pt x="3188" y="1083"/>
                </a:cubicBezTo>
                <a:cubicBezTo>
                  <a:pt x="3188" y="1080"/>
                  <a:pt x="3188" y="1079"/>
                  <a:pt x="3186" y="1079"/>
                </a:cubicBezTo>
                <a:close/>
                <a:moveTo>
                  <a:pt x="3226" y="1078"/>
                </a:moveTo>
                <a:cubicBezTo>
                  <a:pt x="3225" y="1080"/>
                  <a:pt x="3223" y="1080"/>
                  <a:pt x="3223" y="1084"/>
                </a:cubicBezTo>
                <a:cubicBezTo>
                  <a:pt x="3225" y="1084"/>
                  <a:pt x="3226" y="1084"/>
                  <a:pt x="3227" y="1084"/>
                </a:cubicBezTo>
                <a:lnTo>
                  <a:pt x="3230" y="1082"/>
                </a:lnTo>
                <a:lnTo>
                  <a:pt x="3230" y="1082"/>
                </a:lnTo>
                <a:lnTo>
                  <a:pt x="3230" y="1082"/>
                </a:lnTo>
                <a:lnTo>
                  <a:pt x="3230" y="1082"/>
                </a:lnTo>
                <a:lnTo>
                  <a:pt x="3229" y="1081"/>
                </a:lnTo>
                <a:cubicBezTo>
                  <a:pt x="3229" y="1079"/>
                  <a:pt x="3228" y="1078"/>
                  <a:pt x="3226" y="1078"/>
                </a:cubicBezTo>
                <a:close/>
                <a:moveTo>
                  <a:pt x="3170" y="1077"/>
                </a:moveTo>
                <a:cubicBezTo>
                  <a:pt x="3169" y="1084"/>
                  <a:pt x="3175" y="1078"/>
                  <a:pt x="3170" y="1077"/>
                </a:cubicBezTo>
                <a:close/>
                <a:moveTo>
                  <a:pt x="3231" y="1069"/>
                </a:moveTo>
                <a:cubicBezTo>
                  <a:pt x="3231" y="1069"/>
                  <a:pt x="3231" y="1069"/>
                  <a:pt x="3230" y="1069"/>
                </a:cubicBezTo>
                <a:cubicBezTo>
                  <a:pt x="3230" y="1071"/>
                  <a:pt x="3231" y="1073"/>
                  <a:pt x="3232" y="1074"/>
                </a:cubicBezTo>
                <a:cubicBezTo>
                  <a:pt x="3232" y="1072"/>
                  <a:pt x="3233" y="1069"/>
                  <a:pt x="3231" y="1069"/>
                </a:cubicBezTo>
                <a:close/>
                <a:moveTo>
                  <a:pt x="3235" y="1064"/>
                </a:moveTo>
                <a:cubicBezTo>
                  <a:pt x="3235" y="1065"/>
                  <a:pt x="3234" y="1065"/>
                  <a:pt x="3234" y="1067"/>
                </a:cubicBezTo>
                <a:cubicBezTo>
                  <a:pt x="3236" y="1067"/>
                  <a:pt x="3238" y="1067"/>
                  <a:pt x="3238" y="1066"/>
                </a:cubicBezTo>
                <a:cubicBezTo>
                  <a:pt x="3237" y="1066"/>
                  <a:pt x="3237" y="1065"/>
                  <a:pt x="3237" y="1064"/>
                </a:cubicBezTo>
                <a:cubicBezTo>
                  <a:pt x="3237" y="1064"/>
                  <a:pt x="3236" y="1064"/>
                  <a:pt x="3235" y="1064"/>
                </a:cubicBezTo>
                <a:close/>
                <a:moveTo>
                  <a:pt x="3220" y="1062"/>
                </a:moveTo>
                <a:cubicBezTo>
                  <a:pt x="3220" y="1062"/>
                  <a:pt x="3219" y="1062"/>
                  <a:pt x="3219" y="1062"/>
                </a:cubicBezTo>
                <a:cubicBezTo>
                  <a:pt x="3216" y="1064"/>
                  <a:pt x="3222" y="1071"/>
                  <a:pt x="3222" y="1069"/>
                </a:cubicBezTo>
                <a:cubicBezTo>
                  <a:pt x="3220" y="1068"/>
                  <a:pt x="3222" y="1063"/>
                  <a:pt x="3220" y="1062"/>
                </a:cubicBezTo>
                <a:close/>
                <a:moveTo>
                  <a:pt x="3205" y="1061"/>
                </a:moveTo>
                <a:lnTo>
                  <a:pt x="3205" y="1064"/>
                </a:lnTo>
                <a:cubicBezTo>
                  <a:pt x="3205" y="1064"/>
                  <a:pt x="3206" y="1064"/>
                  <a:pt x="3207" y="1064"/>
                </a:cubicBezTo>
                <a:lnTo>
                  <a:pt x="3207" y="1061"/>
                </a:lnTo>
                <a:cubicBezTo>
                  <a:pt x="3206" y="1061"/>
                  <a:pt x="3205" y="1061"/>
                  <a:pt x="3205" y="1061"/>
                </a:cubicBezTo>
                <a:close/>
                <a:moveTo>
                  <a:pt x="3208" y="1060"/>
                </a:moveTo>
                <a:lnTo>
                  <a:pt x="3208" y="1060"/>
                </a:lnTo>
                <a:cubicBezTo>
                  <a:pt x="3208" y="1063"/>
                  <a:pt x="3209" y="1064"/>
                  <a:pt x="3211" y="1063"/>
                </a:cubicBezTo>
                <a:cubicBezTo>
                  <a:pt x="3211" y="1061"/>
                  <a:pt x="3210" y="1060"/>
                  <a:pt x="3208" y="1060"/>
                </a:cubicBezTo>
                <a:close/>
                <a:moveTo>
                  <a:pt x="3215" y="1055"/>
                </a:moveTo>
                <a:cubicBezTo>
                  <a:pt x="3215" y="1055"/>
                  <a:pt x="3214" y="1055"/>
                  <a:pt x="3214" y="1055"/>
                </a:cubicBezTo>
                <a:lnTo>
                  <a:pt x="3214" y="1055"/>
                </a:lnTo>
                <a:cubicBezTo>
                  <a:pt x="3213" y="1057"/>
                  <a:pt x="3214" y="1059"/>
                  <a:pt x="3216" y="1059"/>
                </a:cubicBezTo>
                <a:cubicBezTo>
                  <a:pt x="3216" y="1057"/>
                  <a:pt x="3217" y="1057"/>
                  <a:pt x="3218" y="1056"/>
                </a:cubicBezTo>
                <a:cubicBezTo>
                  <a:pt x="3217" y="1055"/>
                  <a:pt x="3216" y="1055"/>
                  <a:pt x="3215" y="1055"/>
                </a:cubicBezTo>
                <a:close/>
                <a:moveTo>
                  <a:pt x="3188" y="1054"/>
                </a:moveTo>
                <a:cubicBezTo>
                  <a:pt x="3187" y="1054"/>
                  <a:pt x="3186" y="1054"/>
                  <a:pt x="3184" y="1054"/>
                </a:cubicBezTo>
                <a:lnTo>
                  <a:pt x="3184" y="1054"/>
                </a:lnTo>
                <a:cubicBezTo>
                  <a:pt x="3185" y="1058"/>
                  <a:pt x="3187" y="1062"/>
                  <a:pt x="3191" y="1063"/>
                </a:cubicBezTo>
                <a:cubicBezTo>
                  <a:pt x="3188" y="1059"/>
                  <a:pt x="3190" y="1060"/>
                  <a:pt x="3191" y="1054"/>
                </a:cubicBezTo>
                <a:cubicBezTo>
                  <a:pt x="3190" y="1054"/>
                  <a:pt x="3189" y="1054"/>
                  <a:pt x="3188" y="1054"/>
                </a:cubicBezTo>
                <a:close/>
                <a:moveTo>
                  <a:pt x="3241" y="1049"/>
                </a:moveTo>
                <a:cubicBezTo>
                  <a:pt x="3244" y="1055"/>
                  <a:pt x="3238" y="1063"/>
                  <a:pt x="3244" y="1066"/>
                </a:cubicBezTo>
                <a:cubicBezTo>
                  <a:pt x="3243" y="1062"/>
                  <a:pt x="3248" y="1049"/>
                  <a:pt x="3241" y="1049"/>
                </a:cubicBezTo>
                <a:close/>
                <a:moveTo>
                  <a:pt x="3192" y="1046"/>
                </a:moveTo>
                <a:lnTo>
                  <a:pt x="3192" y="1048"/>
                </a:lnTo>
                <a:cubicBezTo>
                  <a:pt x="3193" y="1048"/>
                  <a:pt x="3194" y="1048"/>
                  <a:pt x="3194" y="1048"/>
                </a:cubicBezTo>
                <a:lnTo>
                  <a:pt x="3194" y="1046"/>
                </a:lnTo>
                <a:cubicBezTo>
                  <a:pt x="3194" y="1046"/>
                  <a:pt x="3193" y="1046"/>
                  <a:pt x="3192" y="1046"/>
                </a:cubicBezTo>
                <a:close/>
                <a:moveTo>
                  <a:pt x="3240" y="1038"/>
                </a:moveTo>
                <a:cubicBezTo>
                  <a:pt x="3239" y="1041"/>
                  <a:pt x="3241" y="1041"/>
                  <a:pt x="3242" y="1041"/>
                </a:cubicBezTo>
                <a:lnTo>
                  <a:pt x="3243" y="1042"/>
                </a:lnTo>
                <a:lnTo>
                  <a:pt x="3243" y="1042"/>
                </a:lnTo>
                <a:cubicBezTo>
                  <a:pt x="3243" y="1042"/>
                  <a:pt x="3243" y="1042"/>
                  <a:pt x="3243" y="1042"/>
                </a:cubicBezTo>
                <a:lnTo>
                  <a:pt x="3244" y="1042"/>
                </a:lnTo>
                <a:lnTo>
                  <a:pt x="3243" y="1042"/>
                </a:lnTo>
                <a:lnTo>
                  <a:pt x="3243" y="1040"/>
                </a:lnTo>
                <a:cubicBezTo>
                  <a:pt x="3242" y="1039"/>
                  <a:pt x="3241" y="1037"/>
                  <a:pt x="3240" y="1038"/>
                </a:cubicBezTo>
                <a:close/>
                <a:moveTo>
                  <a:pt x="3222" y="1036"/>
                </a:moveTo>
                <a:cubicBezTo>
                  <a:pt x="3221" y="1042"/>
                  <a:pt x="3230" y="1040"/>
                  <a:pt x="3230" y="1037"/>
                </a:cubicBezTo>
                <a:lnTo>
                  <a:pt x="3230" y="1037"/>
                </a:lnTo>
                <a:cubicBezTo>
                  <a:pt x="3226" y="1038"/>
                  <a:pt x="3225" y="1036"/>
                  <a:pt x="3222" y="1036"/>
                </a:cubicBezTo>
                <a:close/>
                <a:moveTo>
                  <a:pt x="3241" y="1030"/>
                </a:moveTo>
                <a:cubicBezTo>
                  <a:pt x="3241" y="1030"/>
                  <a:pt x="3241" y="1030"/>
                  <a:pt x="3240" y="1030"/>
                </a:cubicBezTo>
                <a:cubicBezTo>
                  <a:pt x="3240" y="1031"/>
                  <a:pt x="3240" y="1033"/>
                  <a:pt x="3241" y="1033"/>
                </a:cubicBezTo>
                <a:cubicBezTo>
                  <a:pt x="3241" y="1032"/>
                  <a:pt x="3242" y="1032"/>
                  <a:pt x="3242" y="1032"/>
                </a:cubicBezTo>
                <a:lnTo>
                  <a:pt x="3242" y="1032"/>
                </a:lnTo>
                <a:cubicBezTo>
                  <a:pt x="3242" y="1031"/>
                  <a:pt x="3242" y="1030"/>
                  <a:pt x="3241" y="1030"/>
                </a:cubicBezTo>
                <a:close/>
                <a:moveTo>
                  <a:pt x="3232" y="1027"/>
                </a:moveTo>
                <a:cubicBezTo>
                  <a:pt x="3233" y="1030"/>
                  <a:pt x="3229" y="1028"/>
                  <a:pt x="3230" y="1032"/>
                </a:cubicBezTo>
                <a:lnTo>
                  <a:pt x="3230" y="1032"/>
                </a:lnTo>
                <a:cubicBezTo>
                  <a:pt x="3234" y="1034"/>
                  <a:pt x="3236" y="1026"/>
                  <a:pt x="3232" y="1027"/>
                </a:cubicBezTo>
                <a:close/>
                <a:moveTo>
                  <a:pt x="3277" y="1026"/>
                </a:moveTo>
                <a:cubicBezTo>
                  <a:pt x="3277" y="1029"/>
                  <a:pt x="3278" y="1031"/>
                  <a:pt x="3280" y="1031"/>
                </a:cubicBezTo>
                <a:lnTo>
                  <a:pt x="3280" y="1031"/>
                </a:lnTo>
                <a:cubicBezTo>
                  <a:pt x="3280" y="1029"/>
                  <a:pt x="3279" y="1027"/>
                  <a:pt x="3277" y="1026"/>
                </a:cubicBezTo>
                <a:close/>
                <a:moveTo>
                  <a:pt x="3323" y="1024"/>
                </a:moveTo>
                <a:cubicBezTo>
                  <a:pt x="3321" y="1026"/>
                  <a:pt x="3319" y="1027"/>
                  <a:pt x="3316" y="1027"/>
                </a:cubicBezTo>
                <a:cubicBezTo>
                  <a:pt x="3316" y="1029"/>
                  <a:pt x="3316" y="1031"/>
                  <a:pt x="3318" y="1031"/>
                </a:cubicBezTo>
                <a:lnTo>
                  <a:pt x="3319" y="1031"/>
                </a:lnTo>
                <a:lnTo>
                  <a:pt x="3319" y="1031"/>
                </a:lnTo>
                <a:lnTo>
                  <a:pt x="3319" y="1031"/>
                </a:lnTo>
                <a:lnTo>
                  <a:pt x="3319" y="1031"/>
                </a:lnTo>
                <a:lnTo>
                  <a:pt x="3319" y="1030"/>
                </a:lnTo>
                <a:cubicBezTo>
                  <a:pt x="3319" y="1027"/>
                  <a:pt x="3324" y="1028"/>
                  <a:pt x="3323" y="1024"/>
                </a:cubicBezTo>
                <a:close/>
                <a:moveTo>
                  <a:pt x="3232" y="1021"/>
                </a:moveTo>
                <a:lnTo>
                  <a:pt x="3232" y="1024"/>
                </a:lnTo>
                <a:cubicBezTo>
                  <a:pt x="3233" y="1024"/>
                  <a:pt x="3234" y="1024"/>
                  <a:pt x="3235" y="1024"/>
                </a:cubicBezTo>
                <a:cubicBezTo>
                  <a:pt x="3235" y="1021"/>
                  <a:pt x="3234" y="1021"/>
                  <a:pt x="3232" y="1021"/>
                </a:cubicBezTo>
                <a:close/>
                <a:moveTo>
                  <a:pt x="3240" y="1020"/>
                </a:moveTo>
                <a:cubicBezTo>
                  <a:pt x="3239" y="1021"/>
                  <a:pt x="3237" y="1022"/>
                  <a:pt x="3237" y="1023"/>
                </a:cubicBezTo>
                <a:lnTo>
                  <a:pt x="3243" y="1023"/>
                </a:lnTo>
                <a:lnTo>
                  <a:pt x="3243" y="1023"/>
                </a:lnTo>
                <a:cubicBezTo>
                  <a:pt x="3243" y="1021"/>
                  <a:pt x="3242" y="1020"/>
                  <a:pt x="3240" y="1020"/>
                </a:cubicBezTo>
                <a:close/>
                <a:moveTo>
                  <a:pt x="3267" y="1020"/>
                </a:moveTo>
                <a:cubicBezTo>
                  <a:pt x="3267" y="1026"/>
                  <a:pt x="3267" y="1031"/>
                  <a:pt x="3273" y="1030"/>
                </a:cubicBezTo>
                <a:lnTo>
                  <a:pt x="3273" y="1030"/>
                </a:lnTo>
                <a:cubicBezTo>
                  <a:pt x="3273" y="1029"/>
                  <a:pt x="3273" y="1028"/>
                  <a:pt x="3273" y="1027"/>
                </a:cubicBezTo>
                <a:cubicBezTo>
                  <a:pt x="3273" y="1024"/>
                  <a:pt x="3271" y="1021"/>
                  <a:pt x="3267" y="1020"/>
                </a:cubicBezTo>
                <a:close/>
                <a:moveTo>
                  <a:pt x="3208" y="1020"/>
                </a:moveTo>
                <a:cubicBezTo>
                  <a:pt x="3203" y="1020"/>
                  <a:pt x="3207" y="1023"/>
                  <a:pt x="3211" y="1020"/>
                </a:cubicBezTo>
                <a:cubicBezTo>
                  <a:pt x="3209" y="1020"/>
                  <a:pt x="3209" y="1020"/>
                  <a:pt x="3208" y="1020"/>
                </a:cubicBezTo>
                <a:close/>
                <a:moveTo>
                  <a:pt x="3200" y="1019"/>
                </a:moveTo>
                <a:cubicBezTo>
                  <a:pt x="3200" y="1019"/>
                  <a:pt x="3200" y="1019"/>
                  <a:pt x="3199" y="1020"/>
                </a:cubicBezTo>
                <a:cubicBezTo>
                  <a:pt x="3198" y="1022"/>
                  <a:pt x="3200" y="1021"/>
                  <a:pt x="3199" y="1024"/>
                </a:cubicBezTo>
                <a:cubicBezTo>
                  <a:pt x="3200" y="1024"/>
                  <a:pt x="3200" y="1024"/>
                  <a:pt x="3201" y="1024"/>
                </a:cubicBezTo>
                <a:cubicBezTo>
                  <a:pt x="3202" y="1023"/>
                  <a:pt x="3203" y="1022"/>
                  <a:pt x="3202" y="1021"/>
                </a:cubicBezTo>
                <a:cubicBezTo>
                  <a:pt x="3202" y="1020"/>
                  <a:pt x="3201" y="1019"/>
                  <a:pt x="3200" y="1019"/>
                </a:cubicBezTo>
                <a:close/>
                <a:moveTo>
                  <a:pt x="3221" y="1019"/>
                </a:moveTo>
                <a:cubicBezTo>
                  <a:pt x="3220" y="1019"/>
                  <a:pt x="3219" y="1020"/>
                  <a:pt x="3219" y="1021"/>
                </a:cubicBezTo>
                <a:cubicBezTo>
                  <a:pt x="3219" y="1023"/>
                  <a:pt x="3220" y="1025"/>
                  <a:pt x="3222" y="1025"/>
                </a:cubicBezTo>
                <a:cubicBezTo>
                  <a:pt x="3222" y="1021"/>
                  <a:pt x="3225" y="1022"/>
                  <a:pt x="3228" y="1023"/>
                </a:cubicBezTo>
                <a:cubicBezTo>
                  <a:pt x="3228" y="1019"/>
                  <a:pt x="3222" y="1021"/>
                  <a:pt x="3221" y="1019"/>
                </a:cubicBezTo>
                <a:lnTo>
                  <a:pt x="3221" y="1019"/>
                </a:lnTo>
                <a:close/>
                <a:moveTo>
                  <a:pt x="3335" y="1016"/>
                </a:moveTo>
                <a:cubicBezTo>
                  <a:pt x="3335" y="1020"/>
                  <a:pt x="3337" y="1022"/>
                  <a:pt x="3339" y="1020"/>
                </a:cubicBezTo>
                <a:lnTo>
                  <a:pt x="3339" y="1020"/>
                </a:lnTo>
                <a:cubicBezTo>
                  <a:pt x="3339" y="1017"/>
                  <a:pt x="3337" y="1017"/>
                  <a:pt x="3335" y="1016"/>
                </a:cubicBezTo>
                <a:close/>
                <a:moveTo>
                  <a:pt x="3256" y="1016"/>
                </a:moveTo>
                <a:cubicBezTo>
                  <a:pt x="3253" y="1016"/>
                  <a:pt x="3252" y="1017"/>
                  <a:pt x="3252" y="1019"/>
                </a:cubicBezTo>
                <a:cubicBezTo>
                  <a:pt x="3254" y="1018"/>
                  <a:pt x="3254" y="1020"/>
                  <a:pt x="3256" y="1020"/>
                </a:cubicBezTo>
                <a:lnTo>
                  <a:pt x="3256" y="1016"/>
                </a:lnTo>
                <a:close/>
                <a:moveTo>
                  <a:pt x="3317" y="1015"/>
                </a:moveTo>
                <a:cubicBezTo>
                  <a:pt x="3317" y="1016"/>
                  <a:pt x="3317" y="1016"/>
                  <a:pt x="3316" y="1016"/>
                </a:cubicBezTo>
                <a:lnTo>
                  <a:pt x="3316" y="1018"/>
                </a:lnTo>
                <a:lnTo>
                  <a:pt x="3317" y="1018"/>
                </a:lnTo>
                <a:cubicBezTo>
                  <a:pt x="3319" y="1020"/>
                  <a:pt x="3319" y="1015"/>
                  <a:pt x="3317" y="1015"/>
                </a:cubicBezTo>
                <a:close/>
                <a:moveTo>
                  <a:pt x="3372" y="1012"/>
                </a:moveTo>
                <a:cubicBezTo>
                  <a:pt x="3372" y="1012"/>
                  <a:pt x="3371" y="1012"/>
                  <a:pt x="3371" y="1012"/>
                </a:cubicBezTo>
                <a:lnTo>
                  <a:pt x="3371" y="1012"/>
                </a:lnTo>
                <a:cubicBezTo>
                  <a:pt x="3370" y="1014"/>
                  <a:pt x="3370" y="1019"/>
                  <a:pt x="3373" y="1019"/>
                </a:cubicBezTo>
                <a:cubicBezTo>
                  <a:pt x="3374" y="1019"/>
                  <a:pt x="3374" y="1013"/>
                  <a:pt x="3372" y="1012"/>
                </a:cubicBezTo>
                <a:close/>
                <a:moveTo>
                  <a:pt x="3312" y="1012"/>
                </a:moveTo>
                <a:lnTo>
                  <a:pt x="3311" y="1012"/>
                </a:lnTo>
                <a:cubicBezTo>
                  <a:pt x="3308" y="1012"/>
                  <a:pt x="3306" y="1015"/>
                  <a:pt x="3309" y="1017"/>
                </a:cubicBezTo>
                <a:cubicBezTo>
                  <a:pt x="3312" y="1017"/>
                  <a:pt x="3312" y="1015"/>
                  <a:pt x="3312" y="1012"/>
                </a:cubicBezTo>
                <a:close/>
                <a:moveTo>
                  <a:pt x="3213" y="1009"/>
                </a:moveTo>
                <a:cubicBezTo>
                  <a:pt x="3213" y="1010"/>
                  <a:pt x="3211" y="1012"/>
                  <a:pt x="3213" y="1013"/>
                </a:cubicBezTo>
                <a:cubicBezTo>
                  <a:pt x="3213" y="1011"/>
                  <a:pt x="3215" y="1010"/>
                  <a:pt x="3213" y="1009"/>
                </a:cubicBezTo>
                <a:lnTo>
                  <a:pt x="3213" y="1009"/>
                </a:lnTo>
                <a:close/>
                <a:moveTo>
                  <a:pt x="3341" y="1009"/>
                </a:moveTo>
                <a:cubicBezTo>
                  <a:pt x="3339" y="1009"/>
                  <a:pt x="3337" y="1010"/>
                  <a:pt x="3338" y="1012"/>
                </a:cubicBezTo>
                <a:cubicBezTo>
                  <a:pt x="3338" y="1011"/>
                  <a:pt x="3338" y="1011"/>
                  <a:pt x="3339" y="1011"/>
                </a:cubicBezTo>
                <a:cubicBezTo>
                  <a:pt x="3341" y="1011"/>
                  <a:pt x="3344" y="1014"/>
                  <a:pt x="3346" y="1012"/>
                </a:cubicBezTo>
                <a:lnTo>
                  <a:pt x="3347" y="1011"/>
                </a:lnTo>
                <a:lnTo>
                  <a:pt x="3347" y="1011"/>
                </a:lnTo>
                <a:lnTo>
                  <a:pt x="3347" y="1011"/>
                </a:lnTo>
                <a:lnTo>
                  <a:pt x="3347" y="1011"/>
                </a:lnTo>
                <a:lnTo>
                  <a:pt x="3346" y="1010"/>
                </a:lnTo>
                <a:cubicBezTo>
                  <a:pt x="3344" y="1009"/>
                  <a:pt x="3342" y="1009"/>
                  <a:pt x="3341" y="1009"/>
                </a:cubicBezTo>
                <a:close/>
                <a:moveTo>
                  <a:pt x="3278" y="1007"/>
                </a:moveTo>
                <a:cubicBezTo>
                  <a:pt x="3277" y="1010"/>
                  <a:pt x="3277" y="1012"/>
                  <a:pt x="3278" y="1015"/>
                </a:cubicBezTo>
                <a:lnTo>
                  <a:pt x="3277" y="1015"/>
                </a:lnTo>
                <a:cubicBezTo>
                  <a:pt x="3281" y="1013"/>
                  <a:pt x="3282" y="1016"/>
                  <a:pt x="3285" y="1017"/>
                </a:cubicBezTo>
                <a:cubicBezTo>
                  <a:pt x="3287" y="1015"/>
                  <a:pt x="3287" y="1010"/>
                  <a:pt x="3284" y="1010"/>
                </a:cubicBezTo>
                <a:cubicBezTo>
                  <a:pt x="3282" y="1015"/>
                  <a:pt x="3278" y="1011"/>
                  <a:pt x="3278" y="1007"/>
                </a:cubicBezTo>
                <a:close/>
                <a:moveTo>
                  <a:pt x="3240" y="1006"/>
                </a:moveTo>
                <a:cubicBezTo>
                  <a:pt x="3240" y="1006"/>
                  <a:pt x="3240" y="1006"/>
                  <a:pt x="3240" y="1006"/>
                </a:cubicBezTo>
                <a:cubicBezTo>
                  <a:pt x="3238" y="1007"/>
                  <a:pt x="3238" y="1009"/>
                  <a:pt x="3240" y="1010"/>
                </a:cubicBezTo>
                <a:lnTo>
                  <a:pt x="3240" y="1010"/>
                </a:lnTo>
                <a:cubicBezTo>
                  <a:pt x="3243" y="1008"/>
                  <a:pt x="3244" y="1010"/>
                  <a:pt x="3246" y="1013"/>
                </a:cubicBezTo>
                <a:cubicBezTo>
                  <a:pt x="3246" y="1013"/>
                  <a:pt x="3247" y="1013"/>
                  <a:pt x="3247" y="1013"/>
                </a:cubicBezTo>
                <a:cubicBezTo>
                  <a:pt x="3249" y="1011"/>
                  <a:pt x="3249" y="1008"/>
                  <a:pt x="3248" y="1006"/>
                </a:cubicBezTo>
                <a:cubicBezTo>
                  <a:pt x="3245" y="1008"/>
                  <a:pt x="3243" y="1007"/>
                  <a:pt x="3240" y="1006"/>
                </a:cubicBezTo>
                <a:close/>
                <a:moveTo>
                  <a:pt x="3258" y="1005"/>
                </a:moveTo>
                <a:lnTo>
                  <a:pt x="3258" y="1005"/>
                </a:lnTo>
                <a:cubicBezTo>
                  <a:pt x="3258" y="1007"/>
                  <a:pt x="3255" y="1007"/>
                  <a:pt x="3256" y="1010"/>
                </a:cubicBezTo>
                <a:cubicBezTo>
                  <a:pt x="3257" y="1010"/>
                  <a:pt x="3258" y="1010"/>
                  <a:pt x="3259" y="1010"/>
                </a:cubicBezTo>
                <a:cubicBezTo>
                  <a:pt x="3259" y="1008"/>
                  <a:pt x="3259" y="1005"/>
                  <a:pt x="3258" y="1005"/>
                </a:cubicBezTo>
                <a:close/>
                <a:moveTo>
                  <a:pt x="3199" y="1005"/>
                </a:moveTo>
                <a:cubicBezTo>
                  <a:pt x="3198" y="1005"/>
                  <a:pt x="3198" y="1005"/>
                  <a:pt x="3198" y="1006"/>
                </a:cubicBezTo>
                <a:cubicBezTo>
                  <a:pt x="3200" y="1010"/>
                  <a:pt x="3200" y="1004"/>
                  <a:pt x="3199" y="1005"/>
                </a:cubicBezTo>
                <a:close/>
                <a:moveTo>
                  <a:pt x="3370" y="1004"/>
                </a:moveTo>
                <a:cubicBezTo>
                  <a:pt x="3370" y="1005"/>
                  <a:pt x="3368" y="1005"/>
                  <a:pt x="3367" y="1005"/>
                </a:cubicBezTo>
                <a:lnTo>
                  <a:pt x="3367" y="1010"/>
                </a:lnTo>
                <a:lnTo>
                  <a:pt x="3371" y="1010"/>
                </a:lnTo>
                <a:cubicBezTo>
                  <a:pt x="3370" y="1006"/>
                  <a:pt x="3373" y="1005"/>
                  <a:pt x="3370" y="1004"/>
                </a:cubicBezTo>
                <a:close/>
                <a:moveTo>
                  <a:pt x="3205" y="1004"/>
                </a:moveTo>
                <a:lnTo>
                  <a:pt x="3205" y="1004"/>
                </a:lnTo>
                <a:lnTo>
                  <a:pt x="3205" y="1004"/>
                </a:lnTo>
                <a:lnTo>
                  <a:pt x="3205" y="1006"/>
                </a:lnTo>
                <a:cubicBezTo>
                  <a:pt x="3205" y="1007"/>
                  <a:pt x="3205" y="1007"/>
                  <a:pt x="3206" y="1008"/>
                </a:cubicBezTo>
                <a:cubicBezTo>
                  <a:pt x="3206" y="1007"/>
                  <a:pt x="3206" y="1006"/>
                  <a:pt x="3207" y="1006"/>
                </a:cubicBezTo>
                <a:cubicBezTo>
                  <a:pt x="3207" y="1005"/>
                  <a:pt x="3207" y="1004"/>
                  <a:pt x="3206" y="1004"/>
                </a:cubicBezTo>
                <a:lnTo>
                  <a:pt x="3205" y="1004"/>
                </a:lnTo>
                <a:lnTo>
                  <a:pt x="3205" y="1004"/>
                </a:lnTo>
                <a:close/>
                <a:moveTo>
                  <a:pt x="3195" y="1003"/>
                </a:moveTo>
                <a:cubicBezTo>
                  <a:pt x="3195" y="1004"/>
                  <a:pt x="3194" y="1005"/>
                  <a:pt x="3194" y="1006"/>
                </a:cubicBezTo>
                <a:cubicBezTo>
                  <a:pt x="3195" y="1006"/>
                  <a:pt x="3197" y="1006"/>
                  <a:pt x="3197" y="1004"/>
                </a:cubicBezTo>
                <a:cubicBezTo>
                  <a:pt x="3196" y="1004"/>
                  <a:pt x="3195" y="1004"/>
                  <a:pt x="3195" y="1004"/>
                </a:cubicBezTo>
                <a:lnTo>
                  <a:pt x="3195" y="1003"/>
                </a:lnTo>
                <a:close/>
                <a:moveTo>
                  <a:pt x="3230" y="1003"/>
                </a:moveTo>
                <a:cubicBezTo>
                  <a:pt x="3229" y="1003"/>
                  <a:pt x="3228" y="1003"/>
                  <a:pt x="3227" y="1004"/>
                </a:cubicBezTo>
                <a:cubicBezTo>
                  <a:pt x="3228" y="1009"/>
                  <a:pt x="3230" y="1006"/>
                  <a:pt x="3233" y="1009"/>
                </a:cubicBezTo>
                <a:lnTo>
                  <a:pt x="3233" y="1009"/>
                </a:lnTo>
                <a:cubicBezTo>
                  <a:pt x="3236" y="1006"/>
                  <a:pt x="3233" y="1003"/>
                  <a:pt x="3230" y="1003"/>
                </a:cubicBezTo>
                <a:close/>
                <a:moveTo>
                  <a:pt x="3212" y="1003"/>
                </a:moveTo>
                <a:lnTo>
                  <a:pt x="3212" y="1003"/>
                </a:lnTo>
                <a:lnTo>
                  <a:pt x="3212" y="1003"/>
                </a:lnTo>
                <a:lnTo>
                  <a:pt x="3212" y="1004"/>
                </a:lnTo>
                <a:cubicBezTo>
                  <a:pt x="3212" y="1005"/>
                  <a:pt x="3211" y="1006"/>
                  <a:pt x="3211" y="1007"/>
                </a:cubicBezTo>
                <a:cubicBezTo>
                  <a:pt x="3214" y="1009"/>
                  <a:pt x="3214" y="1004"/>
                  <a:pt x="3213" y="1003"/>
                </a:cubicBezTo>
                <a:lnTo>
                  <a:pt x="3212" y="1003"/>
                </a:lnTo>
                <a:lnTo>
                  <a:pt x="3212" y="1003"/>
                </a:lnTo>
                <a:close/>
                <a:moveTo>
                  <a:pt x="3318" y="1002"/>
                </a:moveTo>
                <a:cubicBezTo>
                  <a:pt x="3319" y="1007"/>
                  <a:pt x="3320" y="1011"/>
                  <a:pt x="3325" y="1012"/>
                </a:cubicBezTo>
                <a:cubicBezTo>
                  <a:pt x="3324" y="1007"/>
                  <a:pt x="3322" y="1003"/>
                  <a:pt x="3318" y="1002"/>
                </a:cubicBezTo>
                <a:close/>
                <a:moveTo>
                  <a:pt x="3306" y="1002"/>
                </a:moveTo>
                <a:cubicBezTo>
                  <a:pt x="3309" y="1008"/>
                  <a:pt x="3301" y="1007"/>
                  <a:pt x="3303" y="1015"/>
                </a:cubicBezTo>
                <a:cubicBezTo>
                  <a:pt x="3304" y="1015"/>
                  <a:pt x="3306" y="1015"/>
                  <a:pt x="3307" y="1015"/>
                </a:cubicBezTo>
                <a:cubicBezTo>
                  <a:pt x="3307" y="1012"/>
                  <a:pt x="3305" y="1012"/>
                  <a:pt x="3308" y="1012"/>
                </a:cubicBezTo>
                <a:lnTo>
                  <a:pt x="3308" y="1012"/>
                </a:lnTo>
                <a:lnTo>
                  <a:pt x="3308" y="1012"/>
                </a:lnTo>
                <a:lnTo>
                  <a:pt x="3309" y="1012"/>
                </a:lnTo>
                <a:lnTo>
                  <a:pt x="3308" y="1012"/>
                </a:lnTo>
                <a:lnTo>
                  <a:pt x="3308" y="1009"/>
                </a:lnTo>
                <a:cubicBezTo>
                  <a:pt x="3308" y="1005"/>
                  <a:pt x="3309" y="1002"/>
                  <a:pt x="3306" y="1002"/>
                </a:cubicBezTo>
                <a:close/>
                <a:moveTo>
                  <a:pt x="3264" y="999"/>
                </a:moveTo>
                <a:lnTo>
                  <a:pt x="3264" y="1000"/>
                </a:lnTo>
                <a:lnTo>
                  <a:pt x="3264" y="1000"/>
                </a:lnTo>
                <a:lnTo>
                  <a:pt x="3264" y="1002"/>
                </a:lnTo>
                <a:cubicBezTo>
                  <a:pt x="3263" y="1008"/>
                  <a:pt x="3257" y="1012"/>
                  <a:pt x="3257" y="1017"/>
                </a:cubicBezTo>
                <a:cubicBezTo>
                  <a:pt x="3262" y="1017"/>
                  <a:pt x="3260" y="1011"/>
                  <a:pt x="3264" y="1011"/>
                </a:cubicBezTo>
                <a:cubicBezTo>
                  <a:pt x="3265" y="1013"/>
                  <a:pt x="3266" y="1016"/>
                  <a:pt x="3268" y="1017"/>
                </a:cubicBezTo>
                <a:cubicBezTo>
                  <a:pt x="3269" y="1014"/>
                  <a:pt x="3267" y="1011"/>
                  <a:pt x="3272" y="1011"/>
                </a:cubicBezTo>
                <a:cubicBezTo>
                  <a:pt x="3271" y="1008"/>
                  <a:pt x="3271" y="1005"/>
                  <a:pt x="3272" y="1002"/>
                </a:cubicBezTo>
                <a:cubicBezTo>
                  <a:pt x="3270" y="1000"/>
                  <a:pt x="3268" y="1001"/>
                  <a:pt x="3266" y="1001"/>
                </a:cubicBezTo>
                <a:lnTo>
                  <a:pt x="3264" y="1000"/>
                </a:lnTo>
                <a:lnTo>
                  <a:pt x="3264" y="999"/>
                </a:lnTo>
                <a:close/>
                <a:moveTo>
                  <a:pt x="3391" y="999"/>
                </a:moveTo>
                <a:cubicBezTo>
                  <a:pt x="3386" y="999"/>
                  <a:pt x="3389" y="1006"/>
                  <a:pt x="3383" y="1005"/>
                </a:cubicBezTo>
                <a:cubicBezTo>
                  <a:pt x="3382" y="1003"/>
                  <a:pt x="3383" y="999"/>
                  <a:pt x="3380" y="1000"/>
                </a:cubicBezTo>
                <a:cubicBezTo>
                  <a:pt x="3380" y="1001"/>
                  <a:pt x="3382" y="1008"/>
                  <a:pt x="3376" y="1006"/>
                </a:cubicBezTo>
                <a:cubicBezTo>
                  <a:pt x="3376" y="1015"/>
                  <a:pt x="3384" y="1023"/>
                  <a:pt x="3386" y="1013"/>
                </a:cubicBezTo>
                <a:cubicBezTo>
                  <a:pt x="3384" y="1012"/>
                  <a:pt x="3380" y="1014"/>
                  <a:pt x="3380" y="1009"/>
                </a:cubicBezTo>
                <a:cubicBezTo>
                  <a:pt x="3384" y="1009"/>
                  <a:pt x="3383" y="1008"/>
                  <a:pt x="3386" y="1009"/>
                </a:cubicBezTo>
                <a:lnTo>
                  <a:pt x="3386" y="1009"/>
                </a:lnTo>
                <a:cubicBezTo>
                  <a:pt x="3386" y="1004"/>
                  <a:pt x="3395" y="1005"/>
                  <a:pt x="3391" y="999"/>
                </a:cubicBezTo>
                <a:close/>
                <a:moveTo>
                  <a:pt x="3241" y="998"/>
                </a:moveTo>
                <a:cubicBezTo>
                  <a:pt x="3241" y="1000"/>
                  <a:pt x="3239" y="1000"/>
                  <a:pt x="3239" y="1002"/>
                </a:cubicBezTo>
                <a:lnTo>
                  <a:pt x="3239" y="1002"/>
                </a:lnTo>
                <a:cubicBezTo>
                  <a:pt x="3243" y="1003"/>
                  <a:pt x="3245" y="1001"/>
                  <a:pt x="3249" y="1002"/>
                </a:cubicBezTo>
                <a:cubicBezTo>
                  <a:pt x="3249" y="998"/>
                  <a:pt x="3242" y="1002"/>
                  <a:pt x="3241" y="998"/>
                </a:cubicBezTo>
                <a:close/>
                <a:moveTo>
                  <a:pt x="3309" y="997"/>
                </a:moveTo>
                <a:lnTo>
                  <a:pt x="3309" y="997"/>
                </a:lnTo>
                <a:lnTo>
                  <a:pt x="3309" y="997"/>
                </a:lnTo>
                <a:lnTo>
                  <a:pt x="3309" y="999"/>
                </a:lnTo>
                <a:cubicBezTo>
                  <a:pt x="3309" y="1000"/>
                  <a:pt x="3310" y="1001"/>
                  <a:pt x="3311" y="1001"/>
                </a:cubicBezTo>
                <a:cubicBezTo>
                  <a:pt x="3311" y="1001"/>
                  <a:pt x="3312" y="1000"/>
                  <a:pt x="3311" y="999"/>
                </a:cubicBezTo>
                <a:cubicBezTo>
                  <a:pt x="3311" y="998"/>
                  <a:pt x="3310" y="997"/>
                  <a:pt x="3310" y="997"/>
                </a:cubicBezTo>
                <a:lnTo>
                  <a:pt x="3309" y="997"/>
                </a:lnTo>
                <a:lnTo>
                  <a:pt x="3309" y="997"/>
                </a:lnTo>
                <a:close/>
                <a:moveTo>
                  <a:pt x="3418" y="995"/>
                </a:moveTo>
                <a:cubicBezTo>
                  <a:pt x="3418" y="996"/>
                  <a:pt x="3418" y="996"/>
                  <a:pt x="3418" y="996"/>
                </a:cubicBezTo>
                <a:lnTo>
                  <a:pt x="3418" y="996"/>
                </a:lnTo>
                <a:lnTo>
                  <a:pt x="3418" y="995"/>
                </a:lnTo>
                <a:close/>
                <a:moveTo>
                  <a:pt x="3199" y="994"/>
                </a:moveTo>
                <a:lnTo>
                  <a:pt x="3199" y="995"/>
                </a:lnTo>
                <a:lnTo>
                  <a:pt x="3199" y="995"/>
                </a:lnTo>
                <a:lnTo>
                  <a:pt x="3199" y="997"/>
                </a:lnTo>
                <a:cubicBezTo>
                  <a:pt x="3199" y="998"/>
                  <a:pt x="3199" y="999"/>
                  <a:pt x="3200" y="999"/>
                </a:cubicBezTo>
                <a:cubicBezTo>
                  <a:pt x="3199" y="997"/>
                  <a:pt x="3202" y="995"/>
                  <a:pt x="3200" y="995"/>
                </a:cubicBezTo>
                <a:lnTo>
                  <a:pt x="3199" y="995"/>
                </a:lnTo>
                <a:lnTo>
                  <a:pt x="3199" y="994"/>
                </a:lnTo>
                <a:close/>
                <a:moveTo>
                  <a:pt x="3379" y="994"/>
                </a:moveTo>
                <a:cubicBezTo>
                  <a:pt x="3375" y="999"/>
                  <a:pt x="3385" y="995"/>
                  <a:pt x="3379" y="994"/>
                </a:cubicBezTo>
                <a:close/>
                <a:moveTo>
                  <a:pt x="3292" y="993"/>
                </a:moveTo>
                <a:cubicBezTo>
                  <a:pt x="3288" y="994"/>
                  <a:pt x="3287" y="997"/>
                  <a:pt x="3284" y="998"/>
                </a:cubicBezTo>
                <a:cubicBezTo>
                  <a:pt x="3284" y="1003"/>
                  <a:pt x="3284" y="1008"/>
                  <a:pt x="3287" y="1010"/>
                </a:cubicBezTo>
                <a:cubicBezTo>
                  <a:pt x="3289" y="1004"/>
                  <a:pt x="3286" y="1000"/>
                  <a:pt x="3290" y="996"/>
                </a:cubicBezTo>
                <a:cubicBezTo>
                  <a:pt x="3290" y="998"/>
                  <a:pt x="3290" y="1000"/>
                  <a:pt x="3293" y="1000"/>
                </a:cubicBezTo>
                <a:cubicBezTo>
                  <a:pt x="3294" y="996"/>
                  <a:pt x="3292" y="996"/>
                  <a:pt x="3292" y="993"/>
                </a:cubicBezTo>
                <a:close/>
                <a:moveTo>
                  <a:pt x="3235" y="992"/>
                </a:moveTo>
                <a:cubicBezTo>
                  <a:pt x="3233" y="995"/>
                  <a:pt x="3232" y="998"/>
                  <a:pt x="3231" y="1002"/>
                </a:cubicBezTo>
                <a:cubicBezTo>
                  <a:pt x="3238" y="1001"/>
                  <a:pt x="3235" y="997"/>
                  <a:pt x="3240" y="996"/>
                </a:cubicBezTo>
                <a:lnTo>
                  <a:pt x="3240" y="996"/>
                </a:lnTo>
                <a:cubicBezTo>
                  <a:pt x="3238" y="994"/>
                  <a:pt x="3237" y="993"/>
                  <a:pt x="3235" y="992"/>
                </a:cubicBezTo>
                <a:close/>
                <a:moveTo>
                  <a:pt x="3181" y="991"/>
                </a:moveTo>
                <a:cubicBezTo>
                  <a:pt x="3181" y="991"/>
                  <a:pt x="3181" y="991"/>
                  <a:pt x="3181" y="991"/>
                </a:cubicBezTo>
                <a:lnTo>
                  <a:pt x="3180" y="992"/>
                </a:lnTo>
                <a:lnTo>
                  <a:pt x="3180" y="992"/>
                </a:lnTo>
                <a:lnTo>
                  <a:pt x="3180" y="992"/>
                </a:lnTo>
                <a:lnTo>
                  <a:pt x="3180" y="992"/>
                </a:lnTo>
                <a:lnTo>
                  <a:pt x="3180" y="993"/>
                </a:lnTo>
                <a:cubicBezTo>
                  <a:pt x="3180" y="995"/>
                  <a:pt x="3180" y="1000"/>
                  <a:pt x="3181" y="998"/>
                </a:cubicBezTo>
                <a:cubicBezTo>
                  <a:pt x="3181" y="996"/>
                  <a:pt x="3181" y="992"/>
                  <a:pt x="3181" y="991"/>
                </a:cubicBezTo>
                <a:close/>
                <a:moveTo>
                  <a:pt x="3325" y="991"/>
                </a:moveTo>
                <a:cubicBezTo>
                  <a:pt x="3326" y="996"/>
                  <a:pt x="3320" y="1011"/>
                  <a:pt x="3330" y="1007"/>
                </a:cubicBezTo>
                <a:cubicBezTo>
                  <a:pt x="3331" y="1008"/>
                  <a:pt x="3332" y="1009"/>
                  <a:pt x="3331" y="1011"/>
                </a:cubicBezTo>
                <a:cubicBezTo>
                  <a:pt x="3334" y="1011"/>
                  <a:pt x="3334" y="1009"/>
                  <a:pt x="3335" y="1007"/>
                </a:cubicBezTo>
                <a:lnTo>
                  <a:pt x="3336" y="1006"/>
                </a:lnTo>
                <a:lnTo>
                  <a:pt x="3336" y="1006"/>
                </a:lnTo>
                <a:lnTo>
                  <a:pt x="3336" y="1005"/>
                </a:lnTo>
                <a:lnTo>
                  <a:pt x="3336" y="1006"/>
                </a:lnTo>
                <a:lnTo>
                  <a:pt x="3335" y="1005"/>
                </a:lnTo>
                <a:cubicBezTo>
                  <a:pt x="3330" y="1003"/>
                  <a:pt x="3338" y="996"/>
                  <a:pt x="3334" y="991"/>
                </a:cubicBezTo>
                <a:cubicBezTo>
                  <a:pt x="3327" y="992"/>
                  <a:pt x="3329" y="995"/>
                  <a:pt x="3325" y="991"/>
                </a:cubicBezTo>
                <a:close/>
                <a:moveTo>
                  <a:pt x="3352" y="990"/>
                </a:moveTo>
                <a:cubicBezTo>
                  <a:pt x="3352" y="990"/>
                  <a:pt x="3352" y="990"/>
                  <a:pt x="3351" y="990"/>
                </a:cubicBezTo>
                <a:lnTo>
                  <a:pt x="3351" y="990"/>
                </a:lnTo>
                <a:cubicBezTo>
                  <a:pt x="3348" y="994"/>
                  <a:pt x="3353" y="998"/>
                  <a:pt x="3351" y="1002"/>
                </a:cubicBezTo>
                <a:cubicBezTo>
                  <a:pt x="3354" y="1001"/>
                  <a:pt x="3353" y="995"/>
                  <a:pt x="3355" y="993"/>
                </a:cubicBezTo>
                <a:cubicBezTo>
                  <a:pt x="3353" y="993"/>
                  <a:pt x="3354" y="990"/>
                  <a:pt x="3352" y="990"/>
                </a:cubicBezTo>
                <a:close/>
                <a:moveTo>
                  <a:pt x="3306" y="989"/>
                </a:moveTo>
                <a:cubicBezTo>
                  <a:pt x="3302" y="989"/>
                  <a:pt x="3299" y="992"/>
                  <a:pt x="3297" y="995"/>
                </a:cubicBezTo>
                <a:cubicBezTo>
                  <a:pt x="3298" y="997"/>
                  <a:pt x="3299" y="998"/>
                  <a:pt x="3302" y="997"/>
                </a:cubicBezTo>
                <a:cubicBezTo>
                  <a:pt x="3303" y="995"/>
                  <a:pt x="3305" y="994"/>
                  <a:pt x="3306" y="992"/>
                </a:cubicBezTo>
                <a:cubicBezTo>
                  <a:pt x="3305" y="992"/>
                  <a:pt x="3305" y="991"/>
                  <a:pt x="3305" y="990"/>
                </a:cubicBezTo>
                <a:lnTo>
                  <a:pt x="3306" y="989"/>
                </a:lnTo>
                <a:close/>
                <a:moveTo>
                  <a:pt x="3338" y="989"/>
                </a:moveTo>
                <a:cubicBezTo>
                  <a:pt x="3338" y="990"/>
                  <a:pt x="3338" y="992"/>
                  <a:pt x="3339" y="993"/>
                </a:cubicBezTo>
                <a:lnTo>
                  <a:pt x="3340" y="996"/>
                </a:lnTo>
                <a:lnTo>
                  <a:pt x="3340" y="997"/>
                </a:lnTo>
                <a:lnTo>
                  <a:pt x="3341" y="996"/>
                </a:lnTo>
                <a:lnTo>
                  <a:pt x="3340" y="996"/>
                </a:lnTo>
                <a:lnTo>
                  <a:pt x="3340" y="994"/>
                </a:lnTo>
                <a:cubicBezTo>
                  <a:pt x="3340" y="992"/>
                  <a:pt x="3340" y="989"/>
                  <a:pt x="3338" y="989"/>
                </a:cubicBezTo>
                <a:close/>
                <a:moveTo>
                  <a:pt x="3272" y="989"/>
                </a:moveTo>
                <a:cubicBezTo>
                  <a:pt x="3271" y="990"/>
                  <a:pt x="3271" y="992"/>
                  <a:pt x="3272" y="994"/>
                </a:cubicBezTo>
                <a:cubicBezTo>
                  <a:pt x="3275" y="992"/>
                  <a:pt x="3277" y="994"/>
                  <a:pt x="3281" y="994"/>
                </a:cubicBezTo>
                <a:lnTo>
                  <a:pt x="3281" y="994"/>
                </a:lnTo>
                <a:cubicBezTo>
                  <a:pt x="3282" y="990"/>
                  <a:pt x="3280" y="989"/>
                  <a:pt x="3279" y="989"/>
                </a:cubicBezTo>
                <a:cubicBezTo>
                  <a:pt x="3275" y="990"/>
                  <a:pt x="3275" y="994"/>
                  <a:pt x="3272" y="989"/>
                </a:cubicBezTo>
                <a:close/>
                <a:moveTo>
                  <a:pt x="3266" y="988"/>
                </a:moveTo>
                <a:cubicBezTo>
                  <a:pt x="3266" y="988"/>
                  <a:pt x="3265" y="988"/>
                  <a:pt x="3265" y="988"/>
                </a:cubicBezTo>
                <a:cubicBezTo>
                  <a:pt x="3265" y="992"/>
                  <a:pt x="3267" y="993"/>
                  <a:pt x="3265" y="997"/>
                </a:cubicBezTo>
                <a:cubicBezTo>
                  <a:pt x="3268" y="995"/>
                  <a:pt x="3266" y="1000"/>
                  <a:pt x="3269" y="999"/>
                </a:cubicBezTo>
                <a:cubicBezTo>
                  <a:pt x="3269" y="996"/>
                  <a:pt x="3269" y="994"/>
                  <a:pt x="3270" y="992"/>
                </a:cubicBezTo>
                <a:lnTo>
                  <a:pt x="3270" y="992"/>
                </a:lnTo>
                <a:cubicBezTo>
                  <a:pt x="3266" y="993"/>
                  <a:pt x="3268" y="988"/>
                  <a:pt x="3266" y="988"/>
                </a:cubicBezTo>
                <a:close/>
                <a:moveTo>
                  <a:pt x="3232" y="987"/>
                </a:moveTo>
                <a:cubicBezTo>
                  <a:pt x="3232" y="989"/>
                  <a:pt x="3233" y="991"/>
                  <a:pt x="3236" y="991"/>
                </a:cubicBezTo>
                <a:lnTo>
                  <a:pt x="3236" y="991"/>
                </a:lnTo>
                <a:cubicBezTo>
                  <a:pt x="3236" y="988"/>
                  <a:pt x="3235" y="986"/>
                  <a:pt x="3232" y="987"/>
                </a:cubicBezTo>
                <a:close/>
                <a:moveTo>
                  <a:pt x="3406" y="986"/>
                </a:moveTo>
                <a:cubicBezTo>
                  <a:pt x="3403" y="986"/>
                  <a:pt x="3402" y="994"/>
                  <a:pt x="3406" y="993"/>
                </a:cubicBezTo>
                <a:cubicBezTo>
                  <a:pt x="3405" y="991"/>
                  <a:pt x="3405" y="988"/>
                  <a:pt x="3406" y="986"/>
                </a:cubicBezTo>
                <a:close/>
                <a:moveTo>
                  <a:pt x="3310" y="986"/>
                </a:moveTo>
                <a:lnTo>
                  <a:pt x="3309" y="986"/>
                </a:lnTo>
                <a:lnTo>
                  <a:pt x="3310" y="986"/>
                </a:lnTo>
                <a:lnTo>
                  <a:pt x="3309" y="988"/>
                </a:lnTo>
                <a:cubicBezTo>
                  <a:pt x="3310" y="992"/>
                  <a:pt x="3315" y="995"/>
                  <a:pt x="3314" y="1000"/>
                </a:cubicBezTo>
                <a:cubicBezTo>
                  <a:pt x="3316" y="996"/>
                  <a:pt x="3315" y="992"/>
                  <a:pt x="3312" y="989"/>
                </a:cubicBezTo>
                <a:lnTo>
                  <a:pt x="3310" y="986"/>
                </a:lnTo>
                <a:lnTo>
                  <a:pt x="3310" y="986"/>
                </a:lnTo>
                <a:close/>
                <a:moveTo>
                  <a:pt x="3243" y="986"/>
                </a:moveTo>
                <a:cubicBezTo>
                  <a:pt x="3241" y="986"/>
                  <a:pt x="3240" y="987"/>
                  <a:pt x="3240" y="988"/>
                </a:cubicBezTo>
                <a:lnTo>
                  <a:pt x="3240" y="989"/>
                </a:lnTo>
                <a:cubicBezTo>
                  <a:pt x="3240" y="992"/>
                  <a:pt x="3243" y="993"/>
                  <a:pt x="3245" y="994"/>
                </a:cubicBezTo>
                <a:cubicBezTo>
                  <a:pt x="3245" y="990"/>
                  <a:pt x="3250" y="992"/>
                  <a:pt x="3250" y="988"/>
                </a:cubicBezTo>
                <a:cubicBezTo>
                  <a:pt x="3247" y="989"/>
                  <a:pt x="3245" y="990"/>
                  <a:pt x="3245" y="986"/>
                </a:cubicBezTo>
                <a:cubicBezTo>
                  <a:pt x="3244" y="986"/>
                  <a:pt x="3243" y="986"/>
                  <a:pt x="3243" y="986"/>
                </a:cubicBezTo>
                <a:close/>
                <a:moveTo>
                  <a:pt x="3213" y="986"/>
                </a:moveTo>
                <a:cubicBezTo>
                  <a:pt x="3213" y="991"/>
                  <a:pt x="3215" y="994"/>
                  <a:pt x="3215" y="1000"/>
                </a:cubicBezTo>
                <a:cubicBezTo>
                  <a:pt x="3217" y="1002"/>
                  <a:pt x="3217" y="998"/>
                  <a:pt x="3220" y="998"/>
                </a:cubicBezTo>
                <a:lnTo>
                  <a:pt x="3220" y="998"/>
                </a:lnTo>
                <a:cubicBezTo>
                  <a:pt x="3222" y="1005"/>
                  <a:pt x="3220" y="1006"/>
                  <a:pt x="3220" y="1015"/>
                </a:cubicBezTo>
                <a:cubicBezTo>
                  <a:pt x="3228" y="1012"/>
                  <a:pt x="3221" y="997"/>
                  <a:pt x="3225" y="991"/>
                </a:cubicBezTo>
                <a:cubicBezTo>
                  <a:pt x="3226" y="992"/>
                  <a:pt x="3226" y="996"/>
                  <a:pt x="3229" y="996"/>
                </a:cubicBezTo>
                <a:cubicBezTo>
                  <a:pt x="3229" y="991"/>
                  <a:pt x="3227" y="991"/>
                  <a:pt x="3229" y="987"/>
                </a:cubicBezTo>
                <a:cubicBezTo>
                  <a:pt x="3222" y="990"/>
                  <a:pt x="3219" y="987"/>
                  <a:pt x="3213" y="986"/>
                </a:cubicBezTo>
                <a:close/>
                <a:moveTo>
                  <a:pt x="3206" y="985"/>
                </a:moveTo>
                <a:cubicBezTo>
                  <a:pt x="3203" y="988"/>
                  <a:pt x="3204" y="1000"/>
                  <a:pt x="3209" y="1001"/>
                </a:cubicBezTo>
                <a:cubicBezTo>
                  <a:pt x="3212" y="997"/>
                  <a:pt x="3213" y="986"/>
                  <a:pt x="3206" y="986"/>
                </a:cubicBezTo>
                <a:lnTo>
                  <a:pt x="3206" y="985"/>
                </a:lnTo>
                <a:close/>
                <a:moveTo>
                  <a:pt x="3345" y="982"/>
                </a:moveTo>
                <a:cubicBezTo>
                  <a:pt x="3345" y="983"/>
                  <a:pt x="3345" y="985"/>
                  <a:pt x="3346" y="986"/>
                </a:cubicBezTo>
                <a:lnTo>
                  <a:pt x="3346" y="986"/>
                </a:lnTo>
                <a:lnTo>
                  <a:pt x="3346" y="987"/>
                </a:lnTo>
                <a:lnTo>
                  <a:pt x="3346" y="986"/>
                </a:lnTo>
                <a:lnTo>
                  <a:pt x="3346" y="986"/>
                </a:lnTo>
                <a:lnTo>
                  <a:pt x="3347" y="986"/>
                </a:lnTo>
                <a:cubicBezTo>
                  <a:pt x="3347" y="984"/>
                  <a:pt x="3347" y="983"/>
                  <a:pt x="3345" y="982"/>
                </a:cubicBezTo>
                <a:close/>
                <a:moveTo>
                  <a:pt x="3388" y="981"/>
                </a:moveTo>
                <a:cubicBezTo>
                  <a:pt x="3387" y="981"/>
                  <a:pt x="3387" y="981"/>
                  <a:pt x="3386" y="981"/>
                </a:cubicBezTo>
                <a:cubicBezTo>
                  <a:pt x="3386" y="985"/>
                  <a:pt x="3384" y="986"/>
                  <a:pt x="3382" y="983"/>
                </a:cubicBezTo>
                <a:lnTo>
                  <a:pt x="3382" y="983"/>
                </a:lnTo>
                <a:cubicBezTo>
                  <a:pt x="3382" y="988"/>
                  <a:pt x="3384" y="993"/>
                  <a:pt x="3388" y="996"/>
                </a:cubicBezTo>
                <a:cubicBezTo>
                  <a:pt x="3387" y="994"/>
                  <a:pt x="3386" y="987"/>
                  <a:pt x="3392" y="986"/>
                </a:cubicBezTo>
                <a:cubicBezTo>
                  <a:pt x="3389" y="985"/>
                  <a:pt x="3390" y="981"/>
                  <a:pt x="3388" y="981"/>
                </a:cubicBezTo>
                <a:close/>
                <a:moveTo>
                  <a:pt x="3214" y="980"/>
                </a:moveTo>
                <a:cubicBezTo>
                  <a:pt x="3213" y="980"/>
                  <a:pt x="3215" y="984"/>
                  <a:pt x="3216" y="981"/>
                </a:cubicBezTo>
                <a:cubicBezTo>
                  <a:pt x="3215" y="980"/>
                  <a:pt x="3215" y="980"/>
                  <a:pt x="3214" y="980"/>
                </a:cubicBezTo>
                <a:close/>
                <a:moveTo>
                  <a:pt x="3300" y="979"/>
                </a:moveTo>
                <a:cubicBezTo>
                  <a:pt x="3301" y="982"/>
                  <a:pt x="3299" y="986"/>
                  <a:pt x="3301" y="986"/>
                </a:cubicBezTo>
                <a:lnTo>
                  <a:pt x="3301" y="986"/>
                </a:lnTo>
                <a:cubicBezTo>
                  <a:pt x="3301" y="985"/>
                  <a:pt x="3304" y="979"/>
                  <a:pt x="3300" y="979"/>
                </a:cubicBezTo>
                <a:close/>
                <a:moveTo>
                  <a:pt x="3225" y="979"/>
                </a:moveTo>
                <a:cubicBezTo>
                  <a:pt x="3225" y="981"/>
                  <a:pt x="3223" y="980"/>
                  <a:pt x="3223" y="983"/>
                </a:cubicBezTo>
                <a:cubicBezTo>
                  <a:pt x="3225" y="984"/>
                  <a:pt x="3228" y="980"/>
                  <a:pt x="3225" y="980"/>
                </a:cubicBezTo>
                <a:lnTo>
                  <a:pt x="3225" y="979"/>
                </a:lnTo>
                <a:close/>
                <a:moveTo>
                  <a:pt x="3252" y="978"/>
                </a:moveTo>
                <a:cubicBezTo>
                  <a:pt x="3251" y="986"/>
                  <a:pt x="3251" y="994"/>
                  <a:pt x="3252" y="1002"/>
                </a:cubicBezTo>
                <a:lnTo>
                  <a:pt x="3254" y="1009"/>
                </a:lnTo>
                <a:lnTo>
                  <a:pt x="3254" y="1010"/>
                </a:lnTo>
                <a:lnTo>
                  <a:pt x="3254" y="1010"/>
                </a:lnTo>
                <a:lnTo>
                  <a:pt x="3254" y="1009"/>
                </a:lnTo>
                <a:lnTo>
                  <a:pt x="3254" y="1008"/>
                </a:lnTo>
                <a:cubicBezTo>
                  <a:pt x="3255" y="1004"/>
                  <a:pt x="3261" y="1005"/>
                  <a:pt x="3262" y="1001"/>
                </a:cubicBezTo>
                <a:cubicBezTo>
                  <a:pt x="3259" y="997"/>
                  <a:pt x="3258" y="1002"/>
                  <a:pt x="3256" y="1002"/>
                </a:cubicBezTo>
                <a:cubicBezTo>
                  <a:pt x="3254" y="998"/>
                  <a:pt x="3256" y="998"/>
                  <a:pt x="3257" y="995"/>
                </a:cubicBezTo>
                <a:cubicBezTo>
                  <a:pt x="3252" y="995"/>
                  <a:pt x="3257" y="981"/>
                  <a:pt x="3252" y="978"/>
                </a:cubicBezTo>
                <a:close/>
                <a:moveTo>
                  <a:pt x="3368" y="978"/>
                </a:moveTo>
                <a:cubicBezTo>
                  <a:pt x="3366" y="980"/>
                  <a:pt x="3369" y="981"/>
                  <a:pt x="3368" y="985"/>
                </a:cubicBezTo>
                <a:cubicBezTo>
                  <a:pt x="3361" y="987"/>
                  <a:pt x="3359" y="979"/>
                  <a:pt x="3355" y="984"/>
                </a:cubicBezTo>
                <a:cubicBezTo>
                  <a:pt x="3354" y="982"/>
                  <a:pt x="3355" y="978"/>
                  <a:pt x="3352" y="979"/>
                </a:cubicBezTo>
                <a:cubicBezTo>
                  <a:pt x="3350" y="982"/>
                  <a:pt x="3351" y="985"/>
                  <a:pt x="3352" y="988"/>
                </a:cubicBezTo>
                <a:cubicBezTo>
                  <a:pt x="3358" y="988"/>
                  <a:pt x="3370" y="984"/>
                  <a:pt x="3369" y="998"/>
                </a:cubicBezTo>
                <a:cubicBezTo>
                  <a:pt x="3373" y="997"/>
                  <a:pt x="3372" y="989"/>
                  <a:pt x="3375" y="989"/>
                </a:cubicBezTo>
                <a:lnTo>
                  <a:pt x="3376" y="989"/>
                </a:lnTo>
                <a:lnTo>
                  <a:pt x="3376" y="989"/>
                </a:lnTo>
                <a:lnTo>
                  <a:pt x="3376" y="989"/>
                </a:lnTo>
                <a:lnTo>
                  <a:pt x="3376" y="989"/>
                </a:lnTo>
                <a:lnTo>
                  <a:pt x="3376" y="987"/>
                </a:lnTo>
                <a:cubicBezTo>
                  <a:pt x="3375" y="982"/>
                  <a:pt x="3370" y="982"/>
                  <a:pt x="3368" y="978"/>
                </a:cubicBezTo>
                <a:close/>
                <a:moveTo>
                  <a:pt x="3256" y="977"/>
                </a:moveTo>
                <a:lnTo>
                  <a:pt x="3255" y="977"/>
                </a:lnTo>
                <a:lnTo>
                  <a:pt x="3256" y="977"/>
                </a:lnTo>
                <a:lnTo>
                  <a:pt x="3255" y="979"/>
                </a:lnTo>
                <a:cubicBezTo>
                  <a:pt x="3255" y="980"/>
                  <a:pt x="3256" y="981"/>
                  <a:pt x="3258" y="981"/>
                </a:cubicBezTo>
                <a:cubicBezTo>
                  <a:pt x="3258" y="980"/>
                  <a:pt x="3257" y="978"/>
                  <a:pt x="3257" y="978"/>
                </a:cubicBezTo>
                <a:lnTo>
                  <a:pt x="3256" y="977"/>
                </a:lnTo>
                <a:lnTo>
                  <a:pt x="3256" y="977"/>
                </a:lnTo>
                <a:close/>
                <a:moveTo>
                  <a:pt x="3204" y="977"/>
                </a:moveTo>
                <a:lnTo>
                  <a:pt x="3204" y="977"/>
                </a:lnTo>
                <a:lnTo>
                  <a:pt x="3204" y="977"/>
                </a:lnTo>
                <a:lnTo>
                  <a:pt x="3204" y="980"/>
                </a:lnTo>
                <a:cubicBezTo>
                  <a:pt x="3204" y="982"/>
                  <a:pt x="3206" y="983"/>
                  <a:pt x="3208" y="984"/>
                </a:cubicBezTo>
                <a:cubicBezTo>
                  <a:pt x="3209" y="982"/>
                  <a:pt x="3209" y="981"/>
                  <a:pt x="3209" y="980"/>
                </a:cubicBezTo>
                <a:cubicBezTo>
                  <a:pt x="3208" y="978"/>
                  <a:pt x="3207" y="977"/>
                  <a:pt x="3206" y="977"/>
                </a:cubicBezTo>
                <a:lnTo>
                  <a:pt x="3204" y="977"/>
                </a:lnTo>
                <a:lnTo>
                  <a:pt x="3204" y="977"/>
                </a:lnTo>
                <a:close/>
                <a:moveTo>
                  <a:pt x="3326" y="977"/>
                </a:moveTo>
                <a:lnTo>
                  <a:pt x="3326" y="977"/>
                </a:lnTo>
                <a:lnTo>
                  <a:pt x="3325" y="977"/>
                </a:lnTo>
                <a:cubicBezTo>
                  <a:pt x="3324" y="977"/>
                  <a:pt x="3324" y="977"/>
                  <a:pt x="3323" y="977"/>
                </a:cubicBezTo>
                <a:cubicBezTo>
                  <a:pt x="3323" y="980"/>
                  <a:pt x="3324" y="981"/>
                  <a:pt x="3326" y="981"/>
                </a:cubicBezTo>
                <a:lnTo>
                  <a:pt x="3326" y="977"/>
                </a:lnTo>
                <a:lnTo>
                  <a:pt x="3326" y="977"/>
                </a:lnTo>
                <a:lnTo>
                  <a:pt x="3326" y="977"/>
                </a:lnTo>
                <a:close/>
                <a:moveTo>
                  <a:pt x="3313" y="975"/>
                </a:moveTo>
                <a:cubicBezTo>
                  <a:pt x="3313" y="978"/>
                  <a:pt x="3313" y="982"/>
                  <a:pt x="3312" y="985"/>
                </a:cubicBezTo>
                <a:cubicBezTo>
                  <a:pt x="3314" y="985"/>
                  <a:pt x="3319" y="989"/>
                  <a:pt x="3320" y="985"/>
                </a:cubicBezTo>
                <a:lnTo>
                  <a:pt x="3321" y="986"/>
                </a:lnTo>
                <a:cubicBezTo>
                  <a:pt x="3318" y="982"/>
                  <a:pt x="3320" y="974"/>
                  <a:pt x="3313" y="975"/>
                </a:cubicBezTo>
                <a:close/>
                <a:moveTo>
                  <a:pt x="3248" y="974"/>
                </a:moveTo>
                <a:cubicBezTo>
                  <a:pt x="3248" y="974"/>
                  <a:pt x="3248" y="974"/>
                  <a:pt x="3247" y="974"/>
                </a:cubicBezTo>
                <a:lnTo>
                  <a:pt x="3247" y="977"/>
                </a:lnTo>
                <a:lnTo>
                  <a:pt x="3248" y="977"/>
                </a:lnTo>
                <a:cubicBezTo>
                  <a:pt x="3250" y="979"/>
                  <a:pt x="3250" y="974"/>
                  <a:pt x="3248" y="974"/>
                </a:cubicBezTo>
                <a:close/>
                <a:moveTo>
                  <a:pt x="3382" y="973"/>
                </a:moveTo>
                <a:cubicBezTo>
                  <a:pt x="3382" y="973"/>
                  <a:pt x="3382" y="973"/>
                  <a:pt x="3382" y="974"/>
                </a:cubicBezTo>
                <a:lnTo>
                  <a:pt x="3381" y="975"/>
                </a:lnTo>
                <a:cubicBezTo>
                  <a:pt x="3382" y="975"/>
                  <a:pt x="3384" y="980"/>
                  <a:pt x="3386" y="976"/>
                </a:cubicBezTo>
                <a:cubicBezTo>
                  <a:pt x="3384" y="976"/>
                  <a:pt x="3383" y="974"/>
                  <a:pt x="3382" y="973"/>
                </a:cubicBezTo>
                <a:close/>
                <a:moveTo>
                  <a:pt x="3371" y="972"/>
                </a:moveTo>
                <a:lnTo>
                  <a:pt x="3371" y="973"/>
                </a:lnTo>
                <a:cubicBezTo>
                  <a:pt x="3369" y="976"/>
                  <a:pt x="3374" y="977"/>
                  <a:pt x="3375" y="980"/>
                </a:cubicBezTo>
                <a:cubicBezTo>
                  <a:pt x="3374" y="976"/>
                  <a:pt x="3375" y="972"/>
                  <a:pt x="3371" y="972"/>
                </a:cubicBezTo>
                <a:close/>
                <a:moveTo>
                  <a:pt x="3214" y="972"/>
                </a:moveTo>
                <a:lnTo>
                  <a:pt x="3214" y="972"/>
                </a:lnTo>
                <a:lnTo>
                  <a:pt x="3214" y="972"/>
                </a:lnTo>
                <a:lnTo>
                  <a:pt x="3215" y="974"/>
                </a:lnTo>
                <a:cubicBezTo>
                  <a:pt x="3216" y="975"/>
                  <a:pt x="3217" y="976"/>
                  <a:pt x="3219" y="977"/>
                </a:cubicBezTo>
                <a:cubicBezTo>
                  <a:pt x="3219" y="975"/>
                  <a:pt x="3218" y="974"/>
                  <a:pt x="3218" y="972"/>
                </a:cubicBezTo>
                <a:lnTo>
                  <a:pt x="3214" y="972"/>
                </a:lnTo>
                <a:lnTo>
                  <a:pt x="3214" y="972"/>
                </a:lnTo>
                <a:close/>
                <a:moveTo>
                  <a:pt x="3399" y="972"/>
                </a:moveTo>
                <a:cubicBezTo>
                  <a:pt x="3399" y="971"/>
                  <a:pt x="3399" y="972"/>
                  <a:pt x="3399" y="972"/>
                </a:cubicBezTo>
                <a:lnTo>
                  <a:pt x="3399" y="972"/>
                </a:lnTo>
                <a:lnTo>
                  <a:pt x="3399" y="972"/>
                </a:lnTo>
                <a:cubicBezTo>
                  <a:pt x="3396" y="970"/>
                  <a:pt x="3396" y="976"/>
                  <a:pt x="3398" y="975"/>
                </a:cubicBezTo>
                <a:cubicBezTo>
                  <a:pt x="3398" y="975"/>
                  <a:pt x="3398" y="974"/>
                  <a:pt x="3399" y="973"/>
                </a:cubicBezTo>
                <a:lnTo>
                  <a:pt x="3399" y="972"/>
                </a:lnTo>
                <a:lnTo>
                  <a:pt x="3399" y="972"/>
                </a:lnTo>
                <a:close/>
                <a:moveTo>
                  <a:pt x="3266" y="971"/>
                </a:moveTo>
                <a:lnTo>
                  <a:pt x="3267" y="971"/>
                </a:lnTo>
                <a:cubicBezTo>
                  <a:pt x="3269" y="978"/>
                  <a:pt x="3262" y="976"/>
                  <a:pt x="3262" y="980"/>
                </a:cubicBezTo>
                <a:cubicBezTo>
                  <a:pt x="3264" y="982"/>
                  <a:pt x="3266" y="984"/>
                  <a:pt x="3267" y="987"/>
                </a:cubicBezTo>
                <a:cubicBezTo>
                  <a:pt x="3270" y="986"/>
                  <a:pt x="3270" y="982"/>
                  <a:pt x="3273" y="982"/>
                </a:cubicBezTo>
                <a:cubicBezTo>
                  <a:pt x="3273" y="986"/>
                  <a:pt x="3277" y="985"/>
                  <a:pt x="3278" y="986"/>
                </a:cubicBezTo>
                <a:cubicBezTo>
                  <a:pt x="3282" y="984"/>
                  <a:pt x="3289" y="985"/>
                  <a:pt x="3294" y="985"/>
                </a:cubicBezTo>
                <a:cubicBezTo>
                  <a:pt x="3294" y="979"/>
                  <a:pt x="3298" y="976"/>
                  <a:pt x="3293" y="974"/>
                </a:cubicBezTo>
                <a:cubicBezTo>
                  <a:pt x="3294" y="979"/>
                  <a:pt x="3289" y="977"/>
                  <a:pt x="3288" y="980"/>
                </a:cubicBezTo>
                <a:lnTo>
                  <a:pt x="3282" y="980"/>
                </a:lnTo>
                <a:cubicBezTo>
                  <a:pt x="3283" y="974"/>
                  <a:pt x="3279" y="978"/>
                  <a:pt x="3276" y="980"/>
                </a:cubicBezTo>
                <a:cubicBezTo>
                  <a:pt x="3274" y="976"/>
                  <a:pt x="3269" y="976"/>
                  <a:pt x="3269" y="971"/>
                </a:cubicBezTo>
                <a:cubicBezTo>
                  <a:pt x="3268" y="971"/>
                  <a:pt x="3267" y="971"/>
                  <a:pt x="3266" y="971"/>
                </a:cubicBezTo>
                <a:close/>
                <a:moveTo>
                  <a:pt x="3349" y="971"/>
                </a:moveTo>
                <a:cubicBezTo>
                  <a:pt x="3349" y="971"/>
                  <a:pt x="3348" y="971"/>
                  <a:pt x="3348" y="971"/>
                </a:cubicBezTo>
                <a:cubicBezTo>
                  <a:pt x="3348" y="972"/>
                  <a:pt x="3347" y="973"/>
                  <a:pt x="3347" y="975"/>
                </a:cubicBezTo>
                <a:lnTo>
                  <a:pt x="3350" y="975"/>
                </a:lnTo>
                <a:lnTo>
                  <a:pt x="3350" y="976"/>
                </a:lnTo>
                <a:lnTo>
                  <a:pt x="3350" y="975"/>
                </a:lnTo>
                <a:lnTo>
                  <a:pt x="3350" y="975"/>
                </a:lnTo>
                <a:lnTo>
                  <a:pt x="3350" y="974"/>
                </a:lnTo>
                <a:cubicBezTo>
                  <a:pt x="3350" y="973"/>
                  <a:pt x="3350" y="971"/>
                  <a:pt x="3349" y="971"/>
                </a:cubicBezTo>
                <a:close/>
                <a:moveTo>
                  <a:pt x="3250" y="969"/>
                </a:moveTo>
                <a:cubicBezTo>
                  <a:pt x="3249" y="969"/>
                  <a:pt x="3248" y="969"/>
                  <a:pt x="3248" y="971"/>
                </a:cubicBezTo>
                <a:lnTo>
                  <a:pt x="3248" y="971"/>
                </a:lnTo>
                <a:cubicBezTo>
                  <a:pt x="3252" y="969"/>
                  <a:pt x="3251" y="972"/>
                  <a:pt x="3252" y="973"/>
                </a:cubicBezTo>
                <a:cubicBezTo>
                  <a:pt x="3252" y="971"/>
                  <a:pt x="3251" y="969"/>
                  <a:pt x="3250" y="969"/>
                </a:cubicBezTo>
                <a:close/>
                <a:moveTo>
                  <a:pt x="3358" y="969"/>
                </a:moveTo>
                <a:lnTo>
                  <a:pt x="3358" y="971"/>
                </a:lnTo>
                <a:cubicBezTo>
                  <a:pt x="3358" y="971"/>
                  <a:pt x="3359" y="971"/>
                  <a:pt x="3360" y="971"/>
                </a:cubicBezTo>
                <a:lnTo>
                  <a:pt x="3360" y="969"/>
                </a:lnTo>
                <a:lnTo>
                  <a:pt x="3360" y="969"/>
                </a:lnTo>
                <a:cubicBezTo>
                  <a:pt x="3359" y="969"/>
                  <a:pt x="3358" y="969"/>
                  <a:pt x="3358" y="969"/>
                </a:cubicBezTo>
                <a:close/>
                <a:moveTo>
                  <a:pt x="3241" y="967"/>
                </a:moveTo>
                <a:cubicBezTo>
                  <a:pt x="3238" y="967"/>
                  <a:pt x="3234" y="968"/>
                  <a:pt x="3234" y="971"/>
                </a:cubicBezTo>
                <a:cubicBezTo>
                  <a:pt x="3236" y="972"/>
                  <a:pt x="3239" y="968"/>
                  <a:pt x="3240" y="971"/>
                </a:cubicBezTo>
                <a:cubicBezTo>
                  <a:pt x="3237" y="978"/>
                  <a:pt x="3231" y="970"/>
                  <a:pt x="3228" y="975"/>
                </a:cubicBezTo>
                <a:cubicBezTo>
                  <a:pt x="3230" y="978"/>
                  <a:pt x="3234" y="976"/>
                  <a:pt x="3234" y="977"/>
                </a:cubicBezTo>
                <a:cubicBezTo>
                  <a:pt x="3235" y="980"/>
                  <a:pt x="3233" y="980"/>
                  <a:pt x="3232" y="980"/>
                </a:cubicBezTo>
                <a:lnTo>
                  <a:pt x="3232" y="981"/>
                </a:lnTo>
                <a:lnTo>
                  <a:pt x="3232" y="981"/>
                </a:lnTo>
                <a:lnTo>
                  <a:pt x="3231" y="982"/>
                </a:lnTo>
                <a:lnTo>
                  <a:pt x="3232" y="981"/>
                </a:lnTo>
                <a:lnTo>
                  <a:pt x="3232" y="983"/>
                </a:lnTo>
                <a:cubicBezTo>
                  <a:pt x="3235" y="985"/>
                  <a:pt x="3240" y="984"/>
                  <a:pt x="3242" y="983"/>
                </a:cubicBezTo>
                <a:cubicBezTo>
                  <a:pt x="3242" y="979"/>
                  <a:pt x="3239" y="979"/>
                  <a:pt x="3237" y="976"/>
                </a:cubicBezTo>
                <a:cubicBezTo>
                  <a:pt x="3240" y="974"/>
                  <a:pt x="3242" y="971"/>
                  <a:pt x="3244" y="968"/>
                </a:cubicBezTo>
                <a:cubicBezTo>
                  <a:pt x="3243" y="967"/>
                  <a:pt x="3242" y="967"/>
                  <a:pt x="3241" y="967"/>
                </a:cubicBezTo>
                <a:close/>
                <a:moveTo>
                  <a:pt x="3332" y="966"/>
                </a:moveTo>
                <a:cubicBezTo>
                  <a:pt x="3332" y="966"/>
                  <a:pt x="3331" y="966"/>
                  <a:pt x="3330" y="967"/>
                </a:cubicBezTo>
                <a:cubicBezTo>
                  <a:pt x="3333" y="971"/>
                  <a:pt x="3333" y="977"/>
                  <a:pt x="3331" y="982"/>
                </a:cubicBezTo>
                <a:cubicBezTo>
                  <a:pt x="3327" y="981"/>
                  <a:pt x="3326" y="984"/>
                  <a:pt x="3326" y="986"/>
                </a:cubicBezTo>
                <a:cubicBezTo>
                  <a:pt x="3328" y="986"/>
                  <a:pt x="3328" y="989"/>
                  <a:pt x="3329" y="990"/>
                </a:cubicBezTo>
                <a:cubicBezTo>
                  <a:pt x="3331" y="986"/>
                  <a:pt x="3336" y="985"/>
                  <a:pt x="3340" y="988"/>
                </a:cubicBezTo>
                <a:cubicBezTo>
                  <a:pt x="3339" y="983"/>
                  <a:pt x="3344" y="985"/>
                  <a:pt x="3344" y="980"/>
                </a:cubicBezTo>
                <a:cubicBezTo>
                  <a:pt x="3343" y="978"/>
                  <a:pt x="3342" y="977"/>
                  <a:pt x="3338" y="977"/>
                </a:cubicBezTo>
                <a:cubicBezTo>
                  <a:pt x="3338" y="980"/>
                  <a:pt x="3340" y="984"/>
                  <a:pt x="3338" y="985"/>
                </a:cubicBezTo>
                <a:cubicBezTo>
                  <a:pt x="3338" y="981"/>
                  <a:pt x="3335" y="981"/>
                  <a:pt x="3335" y="978"/>
                </a:cubicBezTo>
                <a:cubicBezTo>
                  <a:pt x="3337" y="976"/>
                  <a:pt x="3339" y="973"/>
                  <a:pt x="3341" y="975"/>
                </a:cubicBezTo>
                <a:lnTo>
                  <a:pt x="3342" y="976"/>
                </a:lnTo>
                <a:lnTo>
                  <a:pt x="3342" y="976"/>
                </a:lnTo>
                <a:lnTo>
                  <a:pt x="3342" y="976"/>
                </a:lnTo>
                <a:lnTo>
                  <a:pt x="3342" y="976"/>
                </a:lnTo>
                <a:lnTo>
                  <a:pt x="3342" y="974"/>
                </a:lnTo>
                <a:cubicBezTo>
                  <a:pt x="3342" y="971"/>
                  <a:pt x="3339" y="970"/>
                  <a:pt x="3339" y="967"/>
                </a:cubicBezTo>
                <a:cubicBezTo>
                  <a:pt x="3336" y="967"/>
                  <a:pt x="3334" y="966"/>
                  <a:pt x="3332" y="966"/>
                </a:cubicBezTo>
                <a:close/>
                <a:moveTo>
                  <a:pt x="3403" y="965"/>
                </a:moveTo>
                <a:lnTo>
                  <a:pt x="3403" y="967"/>
                </a:lnTo>
                <a:lnTo>
                  <a:pt x="3403" y="967"/>
                </a:lnTo>
                <a:cubicBezTo>
                  <a:pt x="3404" y="967"/>
                  <a:pt x="3404" y="968"/>
                  <a:pt x="3405" y="968"/>
                </a:cubicBezTo>
                <a:cubicBezTo>
                  <a:pt x="3405" y="967"/>
                  <a:pt x="3405" y="966"/>
                  <a:pt x="3406" y="965"/>
                </a:cubicBezTo>
                <a:lnTo>
                  <a:pt x="3403" y="965"/>
                </a:lnTo>
                <a:close/>
                <a:moveTo>
                  <a:pt x="3319" y="963"/>
                </a:moveTo>
                <a:cubicBezTo>
                  <a:pt x="3319" y="964"/>
                  <a:pt x="3315" y="966"/>
                  <a:pt x="3318" y="967"/>
                </a:cubicBezTo>
                <a:lnTo>
                  <a:pt x="3318" y="967"/>
                </a:lnTo>
                <a:cubicBezTo>
                  <a:pt x="3318" y="967"/>
                  <a:pt x="3322" y="964"/>
                  <a:pt x="3319" y="963"/>
                </a:cubicBezTo>
                <a:close/>
                <a:moveTo>
                  <a:pt x="3232" y="963"/>
                </a:moveTo>
                <a:lnTo>
                  <a:pt x="3232" y="963"/>
                </a:lnTo>
                <a:lnTo>
                  <a:pt x="3232" y="963"/>
                </a:lnTo>
                <a:lnTo>
                  <a:pt x="3232" y="964"/>
                </a:lnTo>
                <a:cubicBezTo>
                  <a:pt x="3232" y="966"/>
                  <a:pt x="3228" y="968"/>
                  <a:pt x="3231" y="970"/>
                </a:cubicBezTo>
                <a:cubicBezTo>
                  <a:pt x="3232" y="969"/>
                  <a:pt x="3236" y="965"/>
                  <a:pt x="3233" y="963"/>
                </a:cubicBezTo>
                <a:lnTo>
                  <a:pt x="3232" y="963"/>
                </a:lnTo>
                <a:lnTo>
                  <a:pt x="3232" y="963"/>
                </a:lnTo>
                <a:close/>
                <a:moveTo>
                  <a:pt x="3409" y="963"/>
                </a:moveTo>
                <a:lnTo>
                  <a:pt x="3409" y="963"/>
                </a:lnTo>
                <a:lnTo>
                  <a:pt x="3409" y="963"/>
                </a:lnTo>
                <a:lnTo>
                  <a:pt x="3409" y="963"/>
                </a:lnTo>
                <a:close/>
                <a:moveTo>
                  <a:pt x="3401" y="962"/>
                </a:moveTo>
                <a:lnTo>
                  <a:pt x="3401" y="962"/>
                </a:lnTo>
                <a:cubicBezTo>
                  <a:pt x="3399" y="963"/>
                  <a:pt x="3396" y="963"/>
                  <a:pt x="3397" y="965"/>
                </a:cubicBezTo>
                <a:cubicBezTo>
                  <a:pt x="3399" y="965"/>
                  <a:pt x="3401" y="965"/>
                  <a:pt x="3401" y="962"/>
                </a:cubicBezTo>
                <a:close/>
                <a:moveTo>
                  <a:pt x="3307" y="961"/>
                </a:moveTo>
                <a:cubicBezTo>
                  <a:pt x="3306" y="963"/>
                  <a:pt x="3302" y="969"/>
                  <a:pt x="3307" y="969"/>
                </a:cubicBezTo>
                <a:lnTo>
                  <a:pt x="3307" y="969"/>
                </a:lnTo>
                <a:cubicBezTo>
                  <a:pt x="3308" y="967"/>
                  <a:pt x="3310" y="962"/>
                  <a:pt x="3307" y="961"/>
                </a:cubicBezTo>
                <a:close/>
                <a:moveTo>
                  <a:pt x="3247" y="961"/>
                </a:moveTo>
                <a:cubicBezTo>
                  <a:pt x="3246" y="961"/>
                  <a:pt x="3247" y="964"/>
                  <a:pt x="3249" y="961"/>
                </a:cubicBezTo>
                <a:cubicBezTo>
                  <a:pt x="3248" y="961"/>
                  <a:pt x="3248" y="960"/>
                  <a:pt x="3247" y="961"/>
                </a:cubicBezTo>
                <a:close/>
                <a:moveTo>
                  <a:pt x="3385" y="960"/>
                </a:moveTo>
                <a:lnTo>
                  <a:pt x="3385" y="960"/>
                </a:lnTo>
                <a:cubicBezTo>
                  <a:pt x="3383" y="966"/>
                  <a:pt x="3394" y="964"/>
                  <a:pt x="3394" y="961"/>
                </a:cubicBezTo>
                <a:cubicBezTo>
                  <a:pt x="3390" y="959"/>
                  <a:pt x="3389" y="961"/>
                  <a:pt x="3385" y="960"/>
                </a:cubicBezTo>
                <a:close/>
                <a:moveTo>
                  <a:pt x="3381" y="959"/>
                </a:moveTo>
                <a:lnTo>
                  <a:pt x="3381" y="962"/>
                </a:lnTo>
                <a:lnTo>
                  <a:pt x="3381" y="963"/>
                </a:lnTo>
                <a:cubicBezTo>
                  <a:pt x="3381" y="963"/>
                  <a:pt x="3382" y="963"/>
                  <a:pt x="3383" y="962"/>
                </a:cubicBezTo>
                <a:cubicBezTo>
                  <a:pt x="3383" y="961"/>
                  <a:pt x="3384" y="961"/>
                  <a:pt x="3384" y="959"/>
                </a:cubicBezTo>
                <a:cubicBezTo>
                  <a:pt x="3383" y="959"/>
                  <a:pt x="3382" y="959"/>
                  <a:pt x="3381" y="959"/>
                </a:cubicBezTo>
                <a:close/>
                <a:moveTo>
                  <a:pt x="3410" y="959"/>
                </a:moveTo>
                <a:cubicBezTo>
                  <a:pt x="3409" y="959"/>
                  <a:pt x="3408" y="961"/>
                  <a:pt x="3409" y="963"/>
                </a:cubicBezTo>
                <a:lnTo>
                  <a:pt x="3409" y="963"/>
                </a:lnTo>
                <a:lnTo>
                  <a:pt x="3407" y="964"/>
                </a:lnTo>
                <a:cubicBezTo>
                  <a:pt x="3403" y="967"/>
                  <a:pt x="3407" y="975"/>
                  <a:pt x="3403" y="978"/>
                </a:cubicBezTo>
                <a:lnTo>
                  <a:pt x="3402" y="969"/>
                </a:lnTo>
                <a:cubicBezTo>
                  <a:pt x="3399" y="976"/>
                  <a:pt x="3392" y="996"/>
                  <a:pt x="3401" y="1001"/>
                </a:cubicBezTo>
                <a:cubicBezTo>
                  <a:pt x="3399" y="994"/>
                  <a:pt x="3402" y="986"/>
                  <a:pt x="3407" y="982"/>
                </a:cubicBezTo>
                <a:lnTo>
                  <a:pt x="3408" y="982"/>
                </a:lnTo>
                <a:cubicBezTo>
                  <a:pt x="3408" y="979"/>
                  <a:pt x="3408" y="976"/>
                  <a:pt x="3409" y="973"/>
                </a:cubicBezTo>
                <a:lnTo>
                  <a:pt x="3409" y="963"/>
                </a:lnTo>
                <a:lnTo>
                  <a:pt x="3409" y="963"/>
                </a:lnTo>
                <a:cubicBezTo>
                  <a:pt x="3409" y="963"/>
                  <a:pt x="3410" y="963"/>
                  <a:pt x="3410" y="963"/>
                </a:cubicBezTo>
                <a:cubicBezTo>
                  <a:pt x="3410" y="962"/>
                  <a:pt x="3410" y="961"/>
                  <a:pt x="3411" y="960"/>
                </a:cubicBezTo>
                <a:lnTo>
                  <a:pt x="3411" y="959"/>
                </a:lnTo>
                <a:lnTo>
                  <a:pt x="3411" y="959"/>
                </a:lnTo>
                <a:lnTo>
                  <a:pt x="3411" y="959"/>
                </a:lnTo>
                <a:lnTo>
                  <a:pt x="3411" y="959"/>
                </a:lnTo>
                <a:lnTo>
                  <a:pt x="3410" y="959"/>
                </a:lnTo>
                <a:close/>
                <a:moveTo>
                  <a:pt x="3339" y="959"/>
                </a:moveTo>
                <a:cubicBezTo>
                  <a:pt x="3338" y="959"/>
                  <a:pt x="3336" y="960"/>
                  <a:pt x="3336" y="960"/>
                </a:cubicBezTo>
                <a:lnTo>
                  <a:pt x="3337" y="960"/>
                </a:lnTo>
                <a:cubicBezTo>
                  <a:pt x="3336" y="964"/>
                  <a:pt x="3342" y="961"/>
                  <a:pt x="3339" y="959"/>
                </a:cubicBezTo>
                <a:cubicBezTo>
                  <a:pt x="3339" y="959"/>
                  <a:pt x="3339" y="959"/>
                  <a:pt x="3339" y="959"/>
                </a:cubicBezTo>
                <a:close/>
                <a:moveTo>
                  <a:pt x="3372" y="957"/>
                </a:moveTo>
                <a:cubicBezTo>
                  <a:pt x="3373" y="960"/>
                  <a:pt x="3373" y="963"/>
                  <a:pt x="3376" y="964"/>
                </a:cubicBezTo>
                <a:lnTo>
                  <a:pt x="3376" y="964"/>
                </a:lnTo>
                <a:cubicBezTo>
                  <a:pt x="3378" y="961"/>
                  <a:pt x="3374" y="960"/>
                  <a:pt x="3372" y="957"/>
                </a:cubicBezTo>
                <a:close/>
                <a:moveTo>
                  <a:pt x="3334" y="954"/>
                </a:moveTo>
                <a:lnTo>
                  <a:pt x="3334" y="958"/>
                </a:lnTo>
                <a:lnTo>
                  <a:pt x="3335" y="958"/>
                </a:lnTo>
                <a:cubicBezTo>
                  <a:pt x="3336" y="958"/>
                  <a:pt x="3338" y="958"/>
                  <a:pt x="3339" y="958"/>
                </a:cubicBezTo>
                <a:cubicBezTo>
                  <a:pt x="3339" y="954"/>
                  <a:pt x="3337" y="954"/>
                  <a:pt x="3334" y="954"/>
                </a:cubicBezTo>
                <a:close/>
                <a:moveTo>
                  <a:pt x="3262" y="953"/>
                </a:moveTo>
                <a:cubicBezTo>
                  <a:pt x="3262" y="953"/>
                  <a:pt x="3261" y="953"/>
                  <a:pt x="3260" y="954"/>
                </a:cubicBezTo>
                <a:cubicBezTo>
                  <a:pt x="3264" y="957"/>
                  <a:pt x="3264" y="953"/>
                  <a:pt x="3262" y="953"/>
                </a:cubicBezTo>
                <a:close/>
                <a:moveTo>
                  <a:pt x="3327" y="953"/>
                </a:moveTo>
                <a:cubicBezTo>
                  <a:pt x="3327" y="953"/>
                  <a:pt x="3327" y="953"/>
                  <a:pt x="3326" y="953"/>
                </a:cubicBezTo>
                <a:cubicBezTo>
                  <a:pt x="3326" y="954"/>
                  <a:pt x="3325" y="955"/>
                  <a:pt x="3325" y="957"/>
                </a:cubicBezTo>
                <a:cubicBezTo>
                  <a:pt x="3328" y="958"/>
                  <a:pt x="3330" y="957"/>
                  <a:pt x="3329" y="954"/>
                </a:cubicBezTo>
                <a:lnTo>
                  <a:pt x="3330" y="954"/>
                </a:lnTo>
                <a:cubicBezTo>
                  <a:pt x="3329" y="954"/>
                  <a:pt x="3328" y="953"/>
                  <a:pt x="3327" y="953"/>
                </a:cubicBezTo>
                <a:close/>
                <a:moveTo>
                  <a:pt x="3300" y="952"/>
                </a:moveTo>
                <a:cubicBezTo>
                  <a:pt x="3297" y="957"/>
                  <a:pt x="3303" y="965"/>
                  <a:pt x="3307" y="959"/>
                </a:cubicBezTo>
                <a:cubicBezTo>
                  <a:pt x="3303" y="959"/>
                  <a:pt x="3305" y="952"/>
                  <a:pt x="3300" y="952"/>
                </a:cubicBezTo>
                <a:lnTo>
                  <a:pt x="3300" y="952"/>
                </a:lnTo>
                <a:close/>
                <a:moveTo>
                  <a:pt x="3213" y="951"/>
                </a:moveTo>
                <a:lnTo>
                  <a:pt x="3213" y="952"/>
                </a:lnTo>
                <a:cubicBezTo>
                  <a:pt x="3214" y="952"/>
                  <a:pt x="3215" y="952"/>
                  <a:pt x="3215" y="952"/>
                </a:cubicBezTo>
                <a:lnTo>
                  <a:pt x="3215" y="951"/>
                </a:lnTo>
                <a:cubicBezTo>
                  <a:pt x="3215" y="951"/>
                  <a:pt x="3214" y="951"/>
                  <a:pt x="3213" y="951"/>
                </a:cubicBezTo>
                <a:close/>
                <a:moveTo>
                  <a:pt x="3408" y="950"/>
                </a:moveTo>
                <a:lnTo>
                  <a:pt x="3408" y="952"/>
                </a:lnTo>
                <a:lnTo>
                  <a:pt x="3410" y="952"/>
                </a:lnTo>
                <a:lnTo>
                  <a:pt x="3410" y="950"/>
                </a:lnTo>
                <a:lnTo>
                  <a:pt x="3408" y="950"/>
                </a:lnTo>
                <a:close/>
                <a:moveTo>
                  <a:pt x="3342" y="950"/>
                </a:moveTo>
                <a:cubicBezTo>
                  <a:pt x="3341" y="950"/>
                  <a:pt x="3341" y="950"/>
                  <a:pt x="3340" y="950"/>
                </a:cubicBezTo>
                <a:cubicBezTo>
                  <a:pt x="3340" y="951"/>
                  <a:pt x="3340" y="953"/>
                  <a:pt x="3341" y="953"/>
                </a:cubicBezTo>
                <a:cubicBezTo>
                  <a:pt x="3341" y="953"/>
                  <a:pt x="3341" y="952"/>
                  <a:pt x="3342" y="952"/>
                </a:cubicBezTo>
                <a:lnTo>
                  <a:pt x="3343" y="952"/>
                </a:lnTo>
                <a:cubicBezTo>
                  <a:pt x="3343" y="951"/>
                  <a:pt x="3343" y="950"/>
                  <a:pt x="3342" y="950"/>
                </a:cubicBezTo>
                <a:close/>
                <a:moveTo>
                  <a:pt x="3345" y="950"/>
                </a:moveTo>
                <a:lnTo>
                  <a:pt x="3344" y="950"/>
                </a:lnTo>
                <a:lnTo>
                  <a:pt x="3345" y="950"/>
                </a:lnTo>
                <a:lnTo>
                  <a:pt x="3345" y="953"/>
                </a:lnTo>
                <a:cubicBezTo>
                  <a:pt x="3345" y="955"/>
                  <a:pt x="3346" y="958"/>
                  <a:pt x="3349" y="959"/>
                </a:cubicBezTo>
                <a:cubicBezTo>
                  <a:pt x="3349" y="956"/>
                  <a:pt x="3348" y="953"/>
                  <a:pt x="3347" y="950"/>
                </a:cubicBezTo>
                <a:lnTo>
                  <a:pt x="3345" y="950"/>
                </a:lnTo>
                <a:lnTo>
                  <a:pt x="3345" y="950"/>
                </a:lnTo>
                <a:close/>
                <a:moveTo>
                  <a:pt x="3295" y="950"/>
                </a:moveTo>
                <a:cubicBezTo>
                  <a:pt x="3294" y="951"/>
                  <a:pt x="3293" y="956"/>
                  <a:pt x="3296" y="957"/>
                </a:cubicBezTo>
                <a:cubicBezTo>
                  <a:pt x="3297" y="954"/>
                  <a:pt x="3299" y="950"/>
                  <a:pt x="3295" y="950"/>
                </a:cubicBezTo>
                <a:lnTo>
                  <a:pt x="3295" y="950"/>
                </a:lnTo>
                <a:close/>
                <a:moveTo>
                  <a:pt x="3282" y="948"/>
                </a:moveTo>
                <a:lnTo>
                  <a:pt x="3282" y="948"/>
                </a:lnTo>
                <a:lnTo>
                  <a:pt x="3282" y="948"/>
                </a:lnTo>
                <a:lnTo>
                  <a:pt x="3282" y="950"/>
                </a:lnTo>
                <a:cubicBezTo>
                  <a:pt x="3282" y="952"/>
                  <a:pt x="3281" y="955"/>
                  <a:pt x="3283" y="956"/>
                </a:cubicBezTo>
                <a:cubicBezTo>
                  <a:pt x="3284" y="953"/>
                  <a:pt x="3289" y="958"/>
                  <a:pt x="3288" y="955"/>
                </a:cubicBezTo>
                <a:cubicBezTo>
                  <a:pt x="3284" y="954"/>
                  <a:pt x="3289" y="950"/>
                  <a:pt x="3286" y="948"/>
                </a:cubicBezTo>
                <a:lnTo>
                  <a:pt x="3282" y="948"/>
                </a:lnTo>
                <a:lnTo>
                  <a:pt x="3282" y="948"/>
                </a:lnTo>
                <a:close/>
                <a:moveTo>
                  <a:pt x="3364" y="947"/>
                </a:moveTo>
                <a:lnTo>
                  <a:pt x="3364" y="949"/>
                </a:lnTo>
                <a:cubicBezTo>
                  <a:pt x="3365" y="949"/>
                  <a:pt x="3365" y="949"/>
                  <a:pt x="3366" y="949"/>
                </a:cubicBezTo>
                <a:lnTo>
                  <a:pt x="3366" y="947"/>
                </a:lnTo>
                <a:cubicBezTo>
                  <a:pt x="3365" y="947"/>
                  <a:pt x="3365" y="947"/>
                  <a:pt x="3364" y="947"/>
                </a:cubicBezTo>
                <a:close/>
                <a:moveTo>
                  <a:pt x="3360" y="946"/>
                </a:moveTo>
                <a:cubicBezTo>
                  <a:pt x="3358" y="952"/>
                  <a:pt x="3361" y="954"/>
                  <a:pt x="3361" y="960"/>
                </a:cubicBezTo>
                <a:cubicBezTo>
                  <a:pt x="3363" y="960"/>
                  <a:pt x="3363" y="959"/>
                  <a:pt x="3364" y="959"/>
                </a:cubicBezTo>
                <a:lnTo>
                  <a:pt x="3365" y="959"/>
                </a:lnTo>
                <a:lnTo>
                  <a:pt x="3365" y="959"/>
                </a:lnTo>
                <a:lnTo>
                  <a:pt x="3365" y="959"/>
                </a:lnTo>
                <a:lnTo>
                  <a:pt x="3365" y="959"/>
                </a:lnTo>
                <a:lnTo>
                  <a:pt x="3364" y="957"/>
                </a:lnTo>
                <a:cubicBezTo>
                  <a:pt x="3362" y="953"/>
                  <a:pt x="3364" y="947"/>
                  <a:pt x="3360" y="946"/>
                </a:cubicBezTo>
                <a:close/>
                <a:moveTo>
                  <a:pt x="3246" y="945"/>
                </a:moveTo>
                <a:lnTo>
                  <a:pt x="3245" y="946"/>
                </a:lnTo>
                <a:lnTo>
                  <a:pt x="3246" y="946"/>
                </a:lnTo>
                <a:lnTo>
                  <a:pt x="3246" y="947"/>
                </a:lnTo>
                <a:cubicBezTo>
                  <a:pt x="3246" y="950"/>
                  <a:pt x="3247" y="953"/>
                  <a:pt x="3249" y="953"/>
                </a:cubicBezTo>
                <a:cubicBezTo>
                  <a:pt x="3251" y="951"/>
                  <a:pt x="3249" y="947"/>
                  <a:pt x="3246" y="946"/>
                </a:cubicBezTo>
                <a:lnTo>
                  <a:pt x="3246" y="946"/>
                </a:lnTo>
                <a:lnTo>
                  <a:pt x="3246" y="945"/>
                </a:lnTo>
                <a:close/>
                <a:moveTo>
                  <a:pt x="3202" y="945"/>
                </a:moveTo>
                <a:cubicBezTo>
                  <a:pt x="3202" y="946"/>
                  <a:pt x="3202" y="947"/>
                  <a:pt x="3204" y="947"/>
                </a:cubicBezTo>
                <a:lnTo>
                  <a:pt x="3204" y="946"/>
                </a:lnTo>
                <a:cubicBezTo>
                  <a:pt x="3205" y="949"/>
                  <a:pt x="3202" y="949"/>
                  <a:pt x="3203" y="952"/>
                </a:cubicBezTo>
                <a:lnTo>
                  <a:pt x="3207" y="952"/>
                </a:lnTo>
                <a:cubicBezTo>
                  <a:pt x="3207" y="949"/>
                  <a:pt x="3205" y="948"/>
                  <a:pt x="3205" y="945"/>
                </a:cubicBezTo>
                <a:cubicBezTo>
                  <a:pt x="3204" y="945"/>
                  <a:pt x="3203" y="945"/>
                  <a:pt x="3202" y="945"/>
                </a:cubicBezTo>
                <a:close/>
                <a:moveTo>
                  <a:pt x="3308" y="944"/>
                </a:moveTo>
                <a:cubicBezTo>
                  <a:pt x="3310" y="951"/>
                  <a:pt x="3308" y="950"/>
                  <a:pt x="3309" y="959"/>
                </a:cubicBezTo>
                <a:cubicBezTo>
                  <a:pt x="3312" y="959"/>
                  <a:pt x="3314" y="956"/>
                  <a:pt x="3315" y="960"/>
                </a:cubicBezTo>
                <a:cubicBezTo>
                  <a:pt x="3312" y="959"/>
                  <a:pt x="3313" y="962"/>
                  <a:pt x="3312" y="963"/>
                </a:cubicBezTo>
                <a:cubicBezTo>
                  <a:pt x="3313" y="966"/>
                  <a:pt x="3316" y="974"/>
                  <a:pt x="3319" y="968"/>
                </a:cubicBezTo>
                <a:lnTo>
                  <a:pt x="3319" y="968"/>
                </a:lnTo>
                <a:cubicBezTo>
                  <a:pt x="3312" y="967"/>
                  <a:pt x="3320" y="959"/>
                  <a:pt x="3317" y="953"/>
                </a:cubicBezTo>
                <a:cubicBezTo>
                  <a:pt x="3314" y="953"/>
                  <a:pt x="3315" y="956"/>
                  <a:pt x="3312" y="956"/>
                </a:cubicBezTo>
                <a:cubicBezTo>
                  <a:pt x="3312" y="954"/>
                  <a:pt x="3311" y="954"/>
                  <a:pt x="3311" y="953"/>
                </a:cubicBezTo>
                <a:cubicBezTo>
                  <a:pt x="3313" y="950"/>
                  <a:pt x="3311" y="945"/>
                  <a:pt x="3308" y="944"/>
                </a:cubicBezTo>
                <a:close/>
                <a:moveTo>
                  <a:pt x="3234" y="944"/>
                </a:moveTo>
                <a:cubicBezTo>
                  <a:pt x="3234" y="946"/>
                  <a:pt x="3231" y="945"/>
                  <a:pt x="3231" y="947"/>
                </a:cubicBezTo>
                <a:cubicBezTo>
                  <a:pt x="3235" y="946"/>
                  <a:pt x="3231" y="953"/>
                  <a:pt x="3235" y="952"/>
                </a:cubicBezTo>
                <a:lnTo>
                  <a:pt x="3236" y="952"/>
                </a:lnTo>
                <a:cubicBezTo>
                  <a:pt x="3237" y="950"/>
                  <a:pt x="3237" y="944"/>
                  <a:pt x="3234" y="944"/>
                </a:cubicBezTo>
                <a:close/>
                <a:moveTo>
                  <a:pt x="3218" y="942"/>
                </a:moveTo>
                <a:cubicBezTo>
                  <a:pt x="3219" y="944"/>
                  <a:pt x="3216" y="944"/>
                  <a:pt x="3217" y="947"/>
                </a:cubicBezTo>
                <a:lnTo>
                  <a:pt x="3217" y="947"/>
                </a:lnTo>
                <a:cubicBezTo>
                  <a:pt x="3222" y="947"/>
                  <a:pt x="3224" y="951"/>
                  <a:pt x="3228" y="954"/>
                </a:cubicBezTo>
                <a:cubicBezTo>
                  <a:pt x="3228" y="950"/>
                  <a:pt x="3227" y="946"/>
                  <a:pt x="3226" y="942"/>
                </a:cubicBezTo>
                <a:cubicBezTo>
                  <a:pt x="3222" y="943"/>
                  <a:pt x="3221" y="947"/>
                  <a:pt x="3218" y="942"/>
                </a:cubicBezTo>
                <a:close/>
                <a:moveTo>
                  <a:pt x="3276" y="942"/>
                </a:moveTo>
                <a:lnTo>
                  <a:pt x="3275" y="942"/>
                </a:lnTo>
                <a:lnTo>
                  <a:pt x="3276" y="943"/>
                </a:lnTo>
                <a:lnTo>
                  <a:pt x="3276" y="945"/>
                </a:lnTo>
                <a:cubicBezTo>
                  <a:pt x="3276" y="949"/>
                  <a:pt x="3276" y="953"/>
                  <a:pt x="3279" y="953"/>
                </a:cubicBezTo>
                <a:cubicBezTo>
                  <a:pt x="3278" y="950"/>
                  <a:pt x="3278" y="945"/>
                  <a:pt x="3276" y="943"/>
                </a:cubicBezTo>
                <a:lnTo>
                  <a:pt x="3276" y="943"/>
                </a:lnTo>
                <a:lnTo>
                  <a:pt x="3276" y="942"/>
                </a:lnTo>
                <a:close/>
                <a:moveTo>
                  <a:pt x="3384" y="940"/>
                </a:moveTo>
                <a:cubicBezTo>
                  <a:pt x="3382" y="944"/>
                  <a:pt x="3376" y="950"/>
                  <a:pt x="3379" y="955"/>
                </a:cubicBezTo>
                <a:lnTo>
                  <a:pt x="3379" y="955"/>
                </a:lnTo>
                <a:cubicBezTo>
                  <a:pt x="3383" y="953"/>
                  <a:pt x="3385" y="943"/>
                  <a:pt x="3384" y="940"/>
                </a:cubicBezTo>
                <a:close/>
                <a:moveTo>
                  <a:pt x="3262" y="940"/>
                </a:moveTo>
                <a:cubicBezTo>
                  <a:pt x="3262" y="940"/>
                  <a:pt x="3261" y="940"/>
                  <a:pt x="3260" y="941"/>
                </a:cubicBezTo>
                <a:cubicBezTo>
                  <a:pt x="3261" y="945"/>
                  <a:pt x="3263" y="947"/>
                  <a:pt x="3261" y="952"/>
                </a:cubicBezTo>
                <a:lnTo>
                  <a:pt x="3262" y="951"/>
                </a:lnTo>
                <a:cubicBezTo>
                  <a:pt x="3265" y="950"/>
                  <a:pt x="3268" y="950"/>
                  <a:pt x="3268" y="953"/>
                </a:cubicBezTo>
                <a:cubicBezTo>
                  <a:pt x="3267" y="948"/>
                  <a:pt x="3267" y="939"/>
                  <a:pt x="3262" y="940"/>
                </a:cubicBezTo>
                <a:close/>
                <a:moveTo>
                  <a:pt x="3250" y="933"/>
                </a:moveTo>
                <a:cubicBezTo>
                  <a:pt x="3249" y="933"/>
                  <a:pt x="3248" y="933"/>
                  <a:pt x="3247" y="934"/>
                </a:cubicBezTo>
                <a:lnTo>
                  <a:pt x="3246" y="934"/>
                </a:lnTo>
                <a:lnTo>
                  <a:pt x="3246" y="934"/>
                </a:lnTo>
                <a:lnTo>
                  <a:pt x="3246" y="935"/>
                </a:lnTo>
                <a:lnTo>
                  <a:pt x="3246" y="934"/>
                </a:lnTo>
                <a:lnTo>
                  <a:pt x="3247" y="937"/>
                </a:lnTo>
                <a:cubicBezTo>
                  <a:pt x="3248" y="941"/>
                  <a:pt x="3249" y="945"/>
                  <a:pt x="3252" y="946"/>
                </a:cubicBezTo>
                <a:cubicBezTo>
                  <a:pt x="3253" y="942"/>
                  <a:pt x="3252" y="937"/>
                  <a:pt x="3250" y="933"/>
                </a:cubicBezTo>
                <a:close/>
                <a:moveTo>
                  <a:pt x="3240" y="933"/>
                </a:moveTo>
                <a:cubicBezTo>
                  <a:pt x="3239" y="934"/>
                  <a:pt x="3239" y="937"/>
                  <a:pt x="3242" y="937"/>
                </a:cubicBezTo>
                <a:lnTo>
                  <a:pt x="3242" y="936"/>
                </a:lnTo>
                <a:cubicBezTo>
                  <a:pt x="3243" y="935"/>
                  <a:pt x="3243" y="932"/>
                  <a:pt x="3240" y="933"/>
                </a:cubicBezTo>
                <a:close/>
                <a:moveTo>
                  <a:pt x="3236" y="933"/>
                </a:moveTo>
                <a:lnTo>
                  <a:pt x="3236" y="937"/>
                </a:lnTo>
                <a:cubicBezTo>
                  <a:pt x="3237" y="937"/>
                  <a:pt x="3237" y="937"/>
                  <a:pt x="3238" y="937"/>
                </a:cubicBezTo>
                <a:lnTo>
                  <a:pt x="3238" y="933"/>
                </a:lnTo>
                <a:lnTo>
                  <a:pt x="3236" y="933"/>
                </a:lnTo>
                <a:close/>
                <a:moveTo>
                  <a:pt x="3225" y="931"/>
                </a:moveTo>
                <a:lnTo>
                  <a:pt x="3225" y="933"/>
                </a:lnTo>
                <a:lnTo>
                  <a:pt x="3227" y="933"/>
                </a:lnTo>
                <a:lnTo>
                  <a:pt x="3227" y="931"/>
                </a:lnTo>
                <a:lnTo>
                  <a:pt x="3225" y="931"/>
                </a:lnTo>
                <a:close/>
                <a:moveTo>
                  <a:pt x="3237" y="928"/>
                </a:moveTo>
                <a:cubicBezTo>
                  <a:pt x="3236" y="928"/>
                  <a:pt x="3236" y="928"/>
                  <a:pt x="3235" y="929"/>
                </a:cubicBezTo>
                <a:cubicBezTo>
                  <a:pt x="3238" y="932"/>
                  <a:pt x="3238" y="928"/>
                  <a:pt x="3237" y="928"/>
                </a:cubicBezTo>
                <a:close/>
                <a:moveTo>
                  <a:pt x="3197" y="926"/>
                </a:moveTo>
                <a:cubicBezTo>
                  <a:pt x="3197" y="927"/>
                  <a:pt x="3196" y="928"/>
                  <a:pt x="3196" y="930"/>
                </a:cubicBezTo>
                <a:cubicBezTo>
                  <a:pt x="3197" y="930"/>
                  <a:pt x="3198" y="930"/>
                  <a:pt x="3199" y="930"/>
                </a:cubicBezTo>
                <a:lnTo>
                  <a:pt x="3199" y="926"/>
                </a:lnTo>
                <a:cubicBezTo>
                  <a:pt x="3199" y="926"/>
                  <a:pt x="3198" y="926"/>
                  <a:pt x="3197" y="926"/>
                </a:cubicBezTo>
                <a:lnTo>
                  <a:pt x="3197" y="926"/>
                </a:lnTo>
                <a:close/>
                <a:moveTo>
                  <a:pt x="3187" y="925"/>
                </a:moveTo>
                <a:cubicBezTo>
                  <a:pt x="3187" y="925"/>
                  <a:pt x="3186" y="926"/>
                  <a:pt x="3185" y="927"/>
                </a:cubicBezTo>
                <a:cubicBezTo>
                  <a:pt x="3188" y="929"/>
                  <a:pt x="3188" y="926"/>
                  <a:pt x="3187" y="925"/>
                </a:cubicBezTo>
                <a:close/>
                <a:moveTo>
                  <a:pt x="3228" y="924"/>
                </a:moveTo>
                <a:cubicBezTo>
                  <a:pt x="3226" y="923"/>
                  <a:pt x="3223" y="924"/>
                  <a:pt x="3221" y="925"/>
                </a:cubicBezTo>
                <a:lnTo>
                  <a:pt x="3221" y="929"/>
                </a:lnTo>
                <a:cubicBezTo>
                  <a:pt x="3222" y="929"/>
                  <a:pt x="3222" y="929"/>
                  <a:pt x="3222" y="929"/>
                </a:cubicBezTo>
                <a:cubicBezTo>
                  <a:pt x="3225" y="929"/>
                  <a:pt x="3227" y="927"/>
                  <a:pt x="3228" y="924"/>
                </a:cubicBezTo>
                <a:lnTo>
                  <a:pt x="3228" y="924"/>
                </a:lnTo>
                <a:close/>
                <a:moveTo>
                  <a:pt x="3295" y="923"/>
                </a:moveTo>
                <a:cubicBezTo>
                  <a:pt x="3294" y="922"/>
                  <a:pt x="3294" y="923"/>
                  <a:pt x="3293" y="923"/>
                </a:cubicBezTo>
                <a:cubicBezTo>
                  <a:pt x="3292" y="926"/>
                  <a:pt x="3293" y="927"/>
                  <a:pt x="3295" y="927"/>
                </a:cubicBezTo>
                <a:lnTo>
                  <a:pt x="3296" y="927"/>
                </a:lnTo>
                <a:cubicBezTo>
                  <a:pt x="3295" y="925"/>
                  <a:pt x="3296" y="923"/>
                  <a:pt x="3295" y="923"/>
                </a:cubicBezTo>
                <a:close/>
                <a:moveTo>
                  <a:pt x="3238" y="921"/>
                </a:moveTo>
                <a:cubicBezTo>
                  <a:pt x="3238" y="921"/>
                  <a:pt x="3238" y="921"/>
                  <a:pt x="3237" y="922"/>
                </a:cubicBezTo>
                <a:cubicBezTo>
                  <a:pt x="3237" y="924"/>
                  <a:pt x="3238" y="926"/>
                  <a:pt x="3239" y="926"/>
                </a:cubicBezTo>
                <a:lnTo>
                  <a:pt x="3240" y="925"/>
                </a:lnTo>
                <a:cubicBezTo>
                  <a:pt x="3241" y="924"/>
                  <a:pt x="3241" y="921"/>
                  <a:pt x="3238" y="921"/>
                </a:cubicBezTo>
                <a:close/>
                <a:moveTo>
                  <a:pt x="3274" y="920"/>
                </a:moveTo>
                <a:cubicBezTo>
                  <a:pt x="3274" y="920"/>
                  <a:pt x="3273" y="920"/>
                  <a:pt x="3272" y="921"/>
                </a:cubicBezTo>
                <a:cubicBezTo>
                  <a:pt x="3271" y="922"/>
                  <a:pt x="3271" y="924"/>
                  <a:pt x="3272" y="926"/>
                </a:cubicBezTo>
                <a:lnTo>
                  <a:pt x="3273" y="925"/>
                </a:lnTo>
                <a:cubicBezTo>
                  <a:pt x="3275" y="925"/>
                  <a:pt x="3275" y="924"/>
                  <a:pt x="3277" y="925"/>
                </a:cubicBezTo>
                <a:cubicBezTo>
                  <a:pt x="3277" y="922"/>
                  <a:pt x="3276" y="921"/>
                  <a:pt x="3274" y="920"/>
                </a:cubicBezTo>
                <a:close/>
                <a:moveTo>
                  <a:pt x="3340" y="919"/>
                </a:moveTo>
                <a:cubicBezTo>
                  <a:pt x="3339" y="918"/>
                  <a:pt x="3337" y="919"/>
                  <a:pt x="3338" y="922"/>
                </a:cubicBezTo>
                <a:cubicBezTo>
                  <a:pt x="3339" y="922"/>
                  <a:pt x="3340" y="921"/>
                  <a:pt x="3340" y="921"/>
                </a:cubicBezTo>
                <a:lnTo>
                  <a:pt x="3342" y="920"/>
                </a:lnTo>
                <a:lnTo>
                  <a:pt x="3342" y="920"/>
                </a:lnTo>
                <a:lnTo>
                  <a:pt x="3342" y="919"/>
                </a:lnTo>
                <a:lnTo>
                  <a:pt x="3342" y="920"/>
                </a:lnTo>
                <a:lnTo>
                  <a:pt x="3340" y="919"/>
                </a:lnTo>
                <a:close/>
                <a:moveTo>
                  <a:pt x="3281" y="918"/>
                </a:moveTo>
                <a:cubicBezTo>
                  <a:pt x="3284" y="928"/>
                  <a:pt x="3278" y="930"/>
                  <a:pt x="3275" y="935"/>
                </a:cubicBezTo>
                <a:cubicBezTo>
                  <a:pt x="3279" y="937"/>
                  <a:pt x="3279" y="946"/>
                  <a:pt x="3285" y="946"/>
                </a:cubicBezTo>
                <a:cubicBezTo>
                  <a:pt x="3286" y="939"/>
                  <a:pt x="3278" y="937"/>
                  <a:pt x="3280" y="932"/>
                </a:cubicBezTo>
                <a:cubicBezTo>
                  <a:pt x="3283" y="935"/>
                  <a:pt x="3288" y="936"/>
                  <a:pt x="3287" y="944"/>
                </a:cubicBezTo>
                <a:cubicBezTo>
                  <a:pt x="3290" y="944"/>
                  <a:pt x="3292" y="942"/>
                  <a:pt x="3292" y="939"/>
                </a:cubicBezTo>
                <a:lnTo>
                  <a:pt x="3293" y="939"/>
                </a:lnTo>
                <a:cubicBezTo>
                  <a:pt x="3286" y="935"/>
                  <a:pt x="3287" y="923"/>
                  <a:pt x="3281" y="918"/>
                </a:cubicBezTo>
                <a:close/>
                <a:moveTo>
                  <a:pt x="3290" y="916"/>
                </a:moveTo>
                <a:lnTo>
                  <a:pt x="3289" y="917"/>
                </a:lnTo>
                <a:lnTo>
                  <a:pt x="3290" y="917"/>
                </a:lnTo>
                <a:lnTo>
                  <a:pt x="3290" y="917"/>
                </a:lnTo>
                <a:cubicBezTo>
                  <a:pt x="3290" y="919"/>
                  <a:pt x="3291" y="920"/>
                  <a:pt x="3292" y="921"/>
                </a:cubicBezTo>
                <a:cubicBezTo>
                  <a:pt x="3291" y="920"/>
                  <a:pt x="3292" y="919"/>
                  <a:pt x="3292" y="918"/>
                </a:cubicBezTo>
                <a:cubicBezTo>
                  <a:pt x="3291" y="918"/>
                  <a:pt x="3291" y="917"/>
                  <a:pt x="3290" y="917"/>
                </a:cubicBezTo>
                <a:lnTo>
                  <a:pt x="3290" y="917"/>
                </a:lnTo>
                <a:lnTo>
                  <a:pt x="3290" y="916"/>
                </a:lnTo>
                <a:close/>
                <a:moveTo>
                  <a:pt x="3256" y="914"/>
                </a:moveTo>
                <a:cubicBezTo>
                  <a:pt x="3252" y="917"/>
                  <a:pt x="3252" y="919"/>
                  <a:pt x="3247" y="916"/>
                </a:cubicBezTo>
                <a:cubicBezTo>
                  <a:pt x="3246" y="918"/>
                  <a:pt x="3246" y="921"/>
                  <a:pt x="3246" y="924"/>
                </a:cubicBezTo>
                <a:cubicBezTo>
                  <a:pt x="3250" y="922"/>
                  <a:pt x="3250" y="929"/>
                  <a:pt x="3251" y="927"/>
                </a:cubicBezTo>
                <a:lnTo>
                  <a:pt x="3252" y="926"/>
                </a:lnTo>
                <a:cubicBezTo>
                  <a:pt x="3250" y="925"/>
                  <a:pt x="3250" y="919"/>
                  <a:pt x="3253" y="920"/>
                </a:cubicBezTo>
                <a:cubicBezTo>
                  <a:pt x="3255" y="929"/>
                  <a:pt x="3255" y="937"/>
                  <a:pt x="3259" y="939"/>
                </a:cubicBezTo>
                <a:cubicBezTo>
                  <a:pt x="3259" y="931"/>
                  <a:pt x="3258" y="923"/>
                  <a:pt x="3256" y="914"/>
                </a:cubicBezTo>
                <a:close/>
                <a:moveTo>
                  <a:pt x="3331" y="914"/>
                </a:moveTo>
                <a:lnTo>
                  <a:pt x="3331" y="916"/>
                </a:lnTo>
                <a:cubicBezTo>
                  <a:pt x="3332" y="916"/>
                  <a:pt x="3332" y="916"/>
                  <a:pt x="3333" y="916"/>
                </a:cubicBezTo>
                <a:lnTo>
                  <a:pt x="3333" y="914"/>
                </a:lnTo>
                <a:lnTo>
                  <a:pt x="3331" y="914"/>
                </a:lnTo>
                <a:close/>
                <a:moveTo>
                  <a:pt x="3230" y="913"/>
                </a:moveTo>
                <a:lnTo>
                  <a:pt x="3227" y="913"/>
                </a:lnTo>
                <a:lnTo>
                  <a:pt x="3226" y="913"/>
                </a:lnTo>
                <a:lnTo>
                  <a:pt x="3226" y="913"/>
                </a:lnTo>
                <a:lnTo>
                  <a:pt x="3227" y="913"/>
                </a:lnTo>
                <a:lnTo>
                  <a:pt x="3228" y="915"/>
                </a:lnTo>
                <a:cubicBezTo>
                  <a:pt x="3230" y="920"/>
                  <a:pt x="3229" y="925"/>
                  <a:pt x="3233" y="928"/>
                </a:cubicBezTo>
                <a:cubicBezTo>
                  <a:pt x="3234" y="925"/>
                  <a:pt x="3232" y="924"/>
                  <a:pt x="3232" y="922"/>
                </a:cubicBezTo>
                <a:cubicBezTo>
                  <a:pt x="3235" y="921"/>
                  <a:pt x="3237" y="917"/>
                  <a:pt x="3241" y="916"/>
                </a:cubicBezTo>
                <a:cubicBezTo>
                  <a:pt x="3238" y="914"/>
                  <a:pt x="3234" y="912"/>
                  <a:pt x="3230" y="913"/>
                </a:cubicBezTo>
                <a:close/>
                <a:moveTo>
                  <a:pt x="3289" y="910"/>
                </a:moveTo>
                <a:lnTo>
                  <a:pt x="3288" y="910"/>
                </a:lnTo>
                <a:lnTo>
                  <a:pt x="3288" y="910"/>
                </a:lnTo>
                <a:lnTo>
                  <a:pt x="3288" y="911"/>
                </a:lnTo>
                <a:cubicBezTo>
                  <a:pt x="3288" y="912"/>
                  <a:pt x="3289" y="912"/>
                  <a:pt x="3288" y="914"/>
                </a:cubicBezTo>
                <a:cubicBezTo>
                  <a:pt x="3289" y="914"/>
                  <a:pt x="3290" y="915"/>
                  <a:pt x="3290" y="914"/>
                </a:cubicBezTo>
                <a:cubicBezTo>
                  <a:pt x="3290" y="914"/>
                  <a:pt x="3290" y="913"/>
                  <a:pt x="3291" y="913"/>
                </a:cubicBezTo>
                <a:lnTo>
                  <a:pt x="3291" y="911"/>
                </a:lnTo>
                <a:cubicBezTo>
                  <a:pt x="3291" y="911"/>
                  <a:pt x="3290" y="911"/>
                  <a:pt x="3290" y="911"/>
                </a:cubicBezTo>
                <a:lnTo>
                  <a:pt x="3288" y="910"/>
                </a:lnTo>
                <a:lnTo>
                  <a:pt x="3289" y="910"/>
                </a:lnTo>
                <a:close/>
                <a:moveTo>
                  <a:pt x="3260" y="908"/>
                </a:moveTo>
                <a:lnTo>
                  <a:pt x="3259" y="909"/>
                </a:lnTo>
                <a:lnTo>
                  <a:pt x="3259" y="908"/>
                </a:lnTo>
                <a:lnTo>
                  <a:pt x="3258" y="909"/>
                </a:lnTo>
                <a:lnTo>
                  <a:pt x="3259" y="909"/>
                </a:lnTo>
                <a:lnTo>
                  <a:pt x="3259" y="910"/>
                </a:lnTo>
                <a:cubicBezTo>
                  <a:pt x="3260" y="912"/>
                  <a:pt x="3262" y="912"/>
                  <a:pt x="3264" y="912"/>
                </a:cubicBezTo>
                <a:cubicBezTo>
                  <a:pt x="3265" y="908"/>
                  <a:pt x="3262" y="907"/>
                  <a:pt x="3260" y="908"/>
                </a:cubicBezTo>
                <a:close/>
                <a:moveTo>
                  <a:pt x="3206" y="905"/>
                </a:moveTo>
                <a:cubicBezTo>
                  <a:pt x="3206" y="908"/>
                  <a:pt x="3206" y="912"/>
                  <a:pt x="3209" y="912"/>
                </a:cubicBezTo>
                <a:cubicBezTo>
                  <a:pt x="3210" y="911"/>
                  <a:pt x="3210" y="910"/>
                  <a:pt x="3210" y="908"/>
                </a:cubicBezTo>
                <a:cubicBezTo>
                  <a:pt x="3210" y="906"/>
                  <a:pt x="3208" y="905"/>
                  <a:pt x="3206" y="905"/>
                </a:cubicBezTo>
                <a:close/>
                <a:moveTo>
                  <a:pt x="3307" y="902"/>
                </a:moveTo>
                <a:lnTo>
                  <a:pt x="3306" y="903"/>
                </a:lnTo>
                <a:lnTo>
                  <a:pt x="3307" y="903"/>
                </a:lnTo>
                <a:lnTo>
                  <a:pt x="3306" y="905"/>
                </a:lnTo>
                <a:cubicBezTo>
                  <a:pt x="3305" y="906"/>
                  <a:pt x="3305" y="908"/>
                  <a:pt x="3306" y="909"/>
                </a:cubicBezTo>
                <a:cubicBezTo>
                  <a:pt x="3308" y="910"/>
                  <a:pt x="3310" y="904"/>
                  <a:pt x="3308" y="903"/>
                </a:cubicBezTo>
                <a:lnTo>
                  <a:pt x="3307" y="903"/>
                </a:lnTo>
                <a:lnTo>
                  <a:pt x="3307" y="902"/>
                </a:lnTo>
                <a:close/>
                <a:moveTo>
                  <a:pt x="3371" y="902"/>
                </a:moveTo>
                <a:cubicBezTo>
                  <a:pt x="3370" y="904"/>
                  <a:pt x="3371" y="912"/>
                  <a:pt x="3374" y="914"/>
                </a:cubicBezTo>
                <a:lnTo>
                  <a:pt x="3374" y="914"/>
                </a:lnTo>
                <a:cubicBezTo>
                  <a:pt x="3376" y="910"/>
                  <a:pt x="3373" y="904"/>
                  <a:pt x="3371" y="902"/>
                </a:cubicBezTo>
                <a:close/>
                <a:moveTo>
                  <a:pt x="3289" y="902"/>
                </a:moveTo>
                <a:cubicBezTo>
                  <a:pt x="3288" y="902"/>
                  <a:pt x="3287" y="902"/>
                  <a:pt x="3286" y="903"/>
                </a:cubicBezTo>
                <a:lnTo>
                  <a:pt x="3286" y="907"/>
                </a:lnTo>
                <a:cubicBezTo>
                  <a:pt x="3287" y="907"/>
                  <a:pt x="3287" y="907"/>
                  <a:pt x="3288" y="907"/>
                </a:cubicBezTo>
                <a:lnTo>
                  <a:pt x="3288" y="903"/>
                </a:lnTo>
                <a:lnTo>
                  <a:pt x="3289" y="902"/>
                </a:lnTo>
                <a:close/>
                <a:moveTo>
                  <a:pt x="3245" y="902"/>
                </a:moveTo>
                <a:cubicBezTo>
                  <a:pt x="3239" y="901"/>
                  <a:pt x="3244" y="906"/>
                  <a:pt x="3242" y="907"/>
                </a:cubicBezTo>
                <a:cubicBezTo>
                  <a:pt x="3242" y="907"/>
                  <a:pt x="3242" y="906"/>
                  <a:pt x="3242" y="906"/>
                </a:cubicBezTo>
                <a:lnTo>
                  <a:pt x="3241" y="906"/>
                </a:lnTo>
                <a:lnTo>
                  <a:pt x="3241" y="905"/>
                </a:lnTo>
                <a:lnTo>
                  <a:pt x="3241" y="905"/>
                </a:lnTo>
                <a:cubicBezTo>
                  <a:pt x="3241" y="905"/>
                  <a:pt x="3241" y="905"/>
                  <a:pt x="3241" y="905"/>
                </a:cubicBezTo>
                <a:lnTo>
                  <a:pt x="3241" y="906"/>
                </a:lnTo>
                <a:lnTo>
                  <a:pt x="3242" y="907"/>
                </a:lnTo>
                <a:cubicBezTo>
                  <a:pt x="3242" y="909"/>
                  <a:pt x="3243" y="911"/>
                  <a:pt x="3245" y="912"/>
                </a:cubicBezTo>
                <a:cubicBezTo>
                  <a:pt x="3247" y="909"/>
                  <a:pt x="3244" y="906"/>
                  <a:pt x="3245" y="902"/>
                </a:cubicBezTo>
                <a:close/>
                <a:moveTo>
                  <a:pt x="3201" y="900"/>
                </a:moveTo>
                <a:cubicBezTo>
                  <a:pt x="3201" y="902"/>
                  <a:pt x="3201" y="904"/>
                  <a:pt x="3202" y="905"/>
                </a:cubicBezTo>
                <a:cubicBezTo>
                  <a:pt x="3198" y="909"/>
                  <a:pt x="3197" y="904"/>
                  <a:pt x="3193" y="904"/>
                </a:cubicBezTo>
                <a:lnTo>
                  <a:pt x="3192" y="904"/>
                </a:lnTo>
                <a:lnTo>
                  <a:pt x="3192" y="903"/>
                </a:lnTo>
                <a:lnTo>
                  <a:pt x="3191" y="904"/>
                </a:lnTo>
                <a:lnTo>
                  <a:pt x="3192" y="904"/>
                </a:lnTo>
                <a:lnTo>
                  <a:pt x="3193" y="906"/>
                </a:lnTo>
                <a:cubicBezTo>
                  <a:pt x="3196" y="910"/>
                  <a:pt x="3208" y="908"/>
                  <a:pt x="3205" y="900"/>
                </a:cubicBezTo>
                <a:cubicBezTo>
                  <a:pt x="3204" y="900"/>
                  <a:pt x="3202" y="900"/>
                  <a:pt x="3201" y="900"/>
                </a:cubicBezTo>
                <a:close/>
                <a:moveTo>
                  <a:pt x="3233" y="900"/>
                </a:moveTo>
                <a:cubicBezTo>
                  <a:pt x="3233" y="900"/>
                  <a:pt x="3232" y="900"/>
                  <a:pt x="3231" y="901"/>
                </a:cubicBezTo>
                <a:lnTo>
                  <a:pt x="3230" y="901"/>
                </a:lnTo>
                <a:lnTo>
                  <a:pt x="3230" y="901"/>
                </a:lnTo>
                <a:lnTo>
                  <a:pt x="3229" y="901"/>
                </a:lnTo>
                <a:lnTo>
                  <a:pt x="3230" y="901"/>
                </a:lnTo>
                <a:lnTo>
                  <a:pt x="3230" y="902"/>
                </a:lnTo>
                <a:cubicBezTo>
                  <a:pt x="3232" y="906"/>
                  <a:pt x="3239" y="907"/>
                  <a:pt x="3238" y="901"/>
                </a:cubicBezTo>
                <a:cubicBezTo>
                  <a:pt x="3236" y="900"/>
                  <a:pt x="3235" y="900"/>
                  <a:pt x="3233" y="900"/>
                </a:cubicBezTo>
                <a:close/>
                <a:moveTo>
                  <a:pt x="3278" y="899"/>
                </a:moveTo>
                <a:cubicBezTo>
                  <a:pt x="3277" y="906"/>
                  <a:pt x="3277" y="916"/>
                  <a:pt x="3280" y="919"/>
                </a:cubicBezTo>
                <a:cubicBezTo>
                  <a:pt x="3279" y="913"/>
                  <a:pt x="3283" y="911"/>
                  <a:pt x="3283" y="903"/>
                </a:cubicBezTo>
                <a:lnTo>
                  <a:pt x="3284" y="902"/>
                </a:lnTo>
                <a:cubicBezTo>
                  <a:pt x="3282" y="901"/>
                  <a:pt x="3280" y="900"/>
                  <a:pt x="3278" y="899"/>
                </a:cubicBezTo>
                <a:close/>
                <a:moveTo>
                  <a:pt x="3210" y="899"/>
                </a:moveTo>
                <a:cubicBezTo>
                  <a:pt x="3209" y="899"/>
                  <a:pt x="3209" y="900"/>
                  <a:pt x="3208" y="900"/>
                </a:cubicBezTo>
                <a:cubicBezTo>
                  <a:pt x="3210" y="903"/>
                  <a:pt x="3213" y="906"/>
                  <a:pt x="3213" y="911"/>
                </a:cubicBezTo>
                <a:lnTo>
                  <a:pt x="3212" y="912"/>
                </a:lnTo>
                <a:lnTo>
                  <a:pt x="3212" y="912"/>
                </a:lnTo>
                <a:lnTo>
                  <a:pt x="3212" y="913"/>
                </a:lnTo>
                <a:lnTo>
                  <a:pt x="3212" y="912"/>
                </a:lnTo>
                <a:lnTo>
                  <a:pt x="3214" y="913"/>
                </a:lnTo>
                <a:cubicBezTo>
                  <a:pt x="3215" y="914"/>
                  <a:pt x="3215" y="914"/>
                  <a:pt x="3216" y="915"/>
                </a:cubicBezTo>
                <a:cubicBezTo>
                  <a:pt x="3218" y="913"/>
                  <a:pt x="3219" y="911"/>
                  <a:pt x="3221" y="908"/>
                </a:cubicBezTo>
                <a:cubicBezTo>
                  <a:pt x="3217" y="907"/>
                  <a:pt x="3220" y="903"/>
                  <a:pt x="3221" y="901"/>
                </a:cubicBezTo>
                <a:cubicBezTo>
                  <a:pt x="3216" y="902"/>
                  <a:pt x="3214" y="899"/>
                  <a:pt x="3210" y="899"/>
                </a:cubicBezTo>
                <a:close/>
                <a:moveTo>
                  <a:pt x="3271" y="899"/>
                </a:moveTo>
                <a:cubicBezTo>
                  <a:pt x="3267" y="899"/>
                  <a:pt x="3264" y="903"/>
                  <a:pt x="3262" y="901"/>
                </a:cubicBezTo>
                <a:cubicBezTo>
                  <a:pt x="3262" y="908"/>
                  <a:pt x="3267" y="902"/>
                  <a:pt x="3269" y="906"/>
                </a:cubicBezTo>
                <a:lnTo>
                  <a:pt x="3270" y="906"/>
                </a:lnTo>
                <a:cubicBezTo>
                  <a:pt x="3268" y="909"/>
                  <a:pt x="3272" y="915"/>
                  <a:pt x="3268" y="916"/>
                </a:cubicBezTo>
                <a:cubicBezTo>
                  <a:pt x="3263" y="918"/>
                  <a:pt x="3264" y="912"/>
                  <a:pt x="3261" y="915"/>
                </a:cubicBezTo>
                <a:cubicBezTo>
                  <a:pt x="3261" y="923"/>
                  <a:pt x="3263" y="930"/>
                  <a:pt x="3263" y="937"/>
                </a:cubicBezTo>
                <a:cubicBezTo>
                  <a:pt x="3268" y="935"/>
                  <a:pt x="3267" y="937"/>
                  <a:pt x="3272" y="938"/>
                </a:cubicBezTo>
                <a:cubicBezTo>
                  <a:pt x="3272" y="936"/>
                  <a:pt x="3275" y="936"/>
                  <a:pt x="3274" y="932"/>
                </a:cubicBezTo>
                <a:cubicBezTo>
                  <a:pt x="3271" y="931"/>
                  <a:pt x="3271" y="934"/>
                  <a:pt x="3269" y="934"/>
                </a:cubicBezTo>
                <a:cubicBezTo>
                  <a:pt x="3269" y="929"/>
                  <a:pt x="3265" y="931"/>
                  <a:pt x="3266" y="926"/>
                </a:cubicBezTo>
                <a:cubicBezTo>
                  <a:pt x="3272" y="921"/>
                  <a:pt x="3273" y="911"/>
                  <a:pt x="3274" y="901"/>
                </a:cubicBezTo>
                <a:cubicBezTo>
                  <a:pt x="3273" y="900"/>
                  <a:pt x="3272" y="899"/>
                  <a:pt x="3271" y="899"/>
                </a:cubicBezTo>
                <a:close/>
                <a:moveTo>
                  <a:pt x="3185" y="899"/>
                </a:moveTo>
                <a:cubicBezTo>
                  <a:pt x="3184" y="905"/>
                  <a:pt x="3189" y="899"/>
                  <a:pt x="3185" y="899"/>
                </a:cubicBezTo>
                <a:close/>
                <a:moveTo>
                  <a:pt x="3167" y="898"/>
                </a:moveTo>
                <a:lnTo>
                  <a:pt x="3167" y="901"/>
                </a:lnTo>
                <a:cubicBezTo>
                  <a:pt x="3168" y="901"/>
                  <a:pt x="3169" y="901"/>
                  <a:pt x="3169" y="901"/>
                </a:cubicBezTo>
                <a:lnTo>
                  <a:pt x="3169" y="898"/>
                </a:lnTo>
                <a:cubicBezTo>
                  <a:pt x="3169" y="898"/>
                  <a:pt x="3168" y="898"/>
                  <a:pt x="3167" y="898"/>
                </a:cubicBezTo>
                <a:close/>
                <a:moveTo>
                  <a:pt x="3361" y="896"/>
                </a:moveTo>
                <a:cubicBezTo>
                  <a:pt x="3356" y="896"/>
                  <a:pt x="3359" y="901"/>
                  <a:pt x="3359" y="904"/>
                </a:cubicBezTo>
                <a:cubicBezTo>
                  <a:pt x="3355" y="905"/>
                  <a:pt x="3353" y="901"/>
                  <a:pt x="3351" y="904"/>
                </a:cubicBezTo>
                <a:cubicBezTo>
                  <a:pt x="3350" y="907"/>
                  <a:pt x="3354" y="908"/>
                  <a:pt x="3352" y="911"/>
                </a:cubicBezTo>
                <a:cubicBezTo>
                  <a:pt x="3350" y="910"/>
                  <a:pt x="3348" y="908"/>
                  <a:pt x="3345" y="909"/>
                </a:cubicBezTo>
                <a:cubicBezTo>
                  <a:pt x="3344" y="917"/>
                  <a:pt x="3347" y="923"/>
                  <a:pt x="3340" y="924"/>
                </a:cubicBezTo>
                <a:cubicBezTo>
                  <a:pt x="3344" y="929"/>
                  <a:pt x="3336" y="930"/>
                  <a:pt x="3338" y="936"/>
                </a:cubicBezTo>
                <a:cubicBezTo>
                  <a:pt x="3341" y="936"/>
                  <a:pt x="3341" y="940"/>
                  <a:pt x="3344" y="944"/>
                </a:cubicBezTo>
                <a:cubicBezTo>
                  <a:pt x="3348" y="943"/>
                  <a:pt x="3348" y="940"/>
                  <a:pt x="3350" y="938"/>
                </a:cubicBezTo>
                <a:cubicBezTo>
                  <a:pt x="3351" y="938"/>
                  <a:pt x="3351" y="939"/>
                  <a:pt x="3352" y="940"/>
                </a:cubicBezTo>
                <a:cubicBezTo>
                  <a:pt x="3350" y="941"/>
                  <a:pt x="3349" y="943"/>
                  <a:pt x="3352" y="944"/>
                </a:cubicBezTo>
                <a:cubicBezTo>
                  <a:pt x="3356" y="940"/>
                  <a:pt x="3362" y="944"/>
                  <a:pt x="3367" y="941"/>
                </a:cubicBezTo>
                <a:cubicBezTo>
                  <a:pt x="3368" y="943"/>
                  <a:pt x="3367" y="949"/>
                  <a:pt x="3371" y="948"/>
                </a:cubicBezTo>
                <a:cubicBezTo>
                  <a:pt x="3372" y="944"/>
                  <a:pt x="3372" y="940"/>
                  <a:pt x="3371" y="936"/>
                </a:cubicBezTo>
                <a:cubicBezTo>
                  <a:pt x="3375" y="938"/>
                  <a:pt x="3375" y="933"/>
                  <a:pt x="3377" y="929"/>
                </a:cubicBezTo>
                <a:cubicBezTo>
                  <a:pt x="3372" y="924"/>
                  <a:pt x="3370" y="917"/>
                  <a:pt x="3370" y="910"/>
                </a:cubicBezTo>
                <a:cubicBezTo>
                  <a:pt x="3369" y="908"/>
                  <a:pt x="3365" y="909"/>
                  <a:pt x="3364" y="907"/>
                </a:cubicBezTo>
                <a:lnTo>
                  <a:pt x="3364" y="907"/>
                </a:lnTo>
                <a:cubicBezTo>
                  <a:pt x="3365" y="905"/>
                  <a:pt x="3367" y="902"/>
                  <a:pt x="3364" y="902"/>
                </a:cubicBezTo>
                <a:cubicBezTo>
                  <a:pt x="3364" y="903"/>
                  <a:pt x="3364" y="904"/>
                  <a:pt x="3362" y="904"/>
                </a:cubicBezTo>
                <a:cubicBezTo>
                  <a:pt x="3361" y="901"/>
                  <a:pt x="3360" y="900"/>
                  <a:pt x="3361" y="896"/>
                </a:cubicBezTo>
                <a:close/>
                <a:moveTo>
                  <a:pt x="3376" y="896"/>
                </a:moveTo>
                <a:cubicBezTo>
                  <a:pt x="3376" y="896"/>
                  <a:pt x="3375" y="896"/>
                  <a:pt x="3375" y="897"/>
                </a:cubicBezTo>
                <a:lnTo>
                  <a:pt x="3375" y="897"/>
                </a:lnTo>
                <a:cubicBezTo>
                  <a:pt x="3377" y="897"/>
                  <a:pt x="3376" y="899"/>
                  <a:pt x="3379" y="899"/>
                </a:cubicBezTo>
                <a:cubicBezTo>
                  <a:pt x="3379" y="897"/>
                  <a:pt x="3377" y="896"/>
                  <a:pt x="3376" y="896"/>
                </a:cubicBezTo>
                <a:close/>
                <a:moveTo>
                  <a:pt x="3300" y="894"/>
                </a:moveTo>
                <a:cubicBezTo>
                  <a:pt x="3299" y="894"/>
                  <a:pt x="3299" y="894"/>
                  <a:pt x="3299" y="894"/>
                </a:cubicBezTo>
                <a:cubicBezTo>
                  <a:pt x="3299" y="896"/>
                  <a:pt x="3299" y="897"/>
                  <a:pt x="3299" y="898"/>
                </a:cubicBezTo>
                <a:lnTo>
                  <a:pt x="3299" y="898"/>
                </a:lnTo>
                <a:lnTo>
                  <a:pt x="3299" y="898"/>
                </a:lnTo>
                <a:lnTo>
                  <a:pt x="3299" y="899"/>
                </a:lnTo>
                <a:lnTo>
                  <a:pt x="3298" y="900"/>
                </a:lnTo>
                <a:cubicBezTo>
                  <a:pt x="3298" y="902"/>
                  <a:pt x="3296" y="902"/>
                  <a:pt x="3294" y="904"/>
                </a:cubicBezTo>
                <a:cubicBezTo>
                  <a:pt x="3297" y="905"/>
                  <a:pt x="3296" y="911"/>
                  <a:pt x="3294" y="913"/>
                </a:cubicBezTo>
                <a:cubicBezTo>
                  <a:pt x="3300" y="917"/>
                  <a:pt x="3304" y="930"/>
                  <a:pt x="3301" y="941"/>
                </a:cubicBezTo>
                <a:cubicBezTo>
                  <a:pt x="3299" y="937"/>
                  <a:pt x="3301" y="932"/>
                  <a:pt x="3298" y="928"/>
                </a:cubicBezTo>
                <a:cubicBezTo>
                  <a:pt x="3299" y="933"/>
                  <a:pt x="3292" y="930"/>
                  <a:pt x="3292" y="936"/>
                </a:cubicBezTo>
                <a:cubicBezTo>
                  <a:pt x="3298" y="935"/>
                  <a:pt x="3299" y="941"/>
                  <a:pt x="3300" y="947"/>
                </a:cubicBezTo>
                <a:cubicBezTo>
                  <a:pt x="3304" y="948"/>
                  <a:pt x="3303" y="943"/>
                  <a:pt x="3306" y="944"/>
                </a:cubicBezTo>
                <a:cubicBezTo>
                  <a:pt x="3307" y="940"/>
                  <a:pt x="3303" y="936"/>
                  <a:pt x="3306" y="934"/>
                </a:cubicBezTo>
                <a:cubicBezTo>
                  <a:pt x="3310" y="938"/>
                  <a:pt x="3313" y="937"/>
                  <a:pt x="3317" y="941"/>
                </a:cubicBezTo>
                <a:cubicBezTo>
                  <a:pt x="3318" y="939"/>
                  <a:pt x="3318" y="935"/>
                  <a:pt x="3321" y="935"/>
                </a:cubicBezTo>
                <a:cubicBezTo>
                  <a:pt x="3321" y="939"/>
                  <a:pt x="3319" y="947"/>
                  <a:pt x="3323" y="950"/>
                </a:cubicBezTo>
                <a:cubicBezTo>
                  <a:pt x="3325" y="946"/>
                  <a:pt x="3322" y="937"/>
                  <a:pt x="3326" y="936"/>
                </a:cubicBezTo>
                <a:cubicBezTo>
                  <a:pt x="3329" y="941"/>
                  <a:pt x="3330" y="947"/>
                  <a:pt x="3333" y="952"/>
                </a:cubicBezTo>
                <a:cubicBezTo>
                  <a:pt x="3331" y="947"/>
                  <a:pt x="3335" y="948"/>
                  <a:pt x="3334" y="944"/>
                </a:cubicBezTo>
                <a:cubicBezTo>
                  <a:pt x="3333" y="944"/>
                  <a:pt x="3331" y="943"/>
                  <a:pt x="3330" y="942"/>
                </a:cubicBezTo>
                <a:cubicBezTo>
                  <a:pt x="3331" y="938"/>
                  <a:pt x="3328" y="936"/>
                  <a:pt x="3331" y="935"/>
                </a:cubicBezTo>
                <a:cubicBezTo>
                  <a:pt x="3333" y="939"/>
                  <a:pt x="3335" y="943"/>
                  <a:pt x="3339" y="946"/>
                </a:cubicBezTo>
                <a:cubicBezTo>
                  <a:pt x="3340" y="940"/>
                  <a:pt x="3334" y="929"/>
                  <a:pt x="3333" y="920"/>
                </a:cubicBezTo>
                <a:lnTo>
                  <a:pt x="3334" y="917"/>
                </a:lnTo>
                <a:lnTo>
                  <a:pt x="3334" y="917"/>
                </a:lnTo>
                <a:lnTo>
                  <a:pt x="3334" y="916"/>
                </a:lnTo>
                <a:lnTo>
                  <a:pt x="3334" y="917"/>
                </a:lnTo>
                <a:lnTo>
                  <a:pt x="3332" y="917"/>
                </a:lnTo>
                <a:cubicBezTo>
                  <a:pt x="3329" y="917"/>
                  <a:pt x="3327" y="920"/>
                  <a:pt x="3326" y="916"/>
                </a:cubicBezTo>
                <a:cubicBezTo>
                  <a:pt x="3329" y="914"/>
                  <a:pt x="3330" y="911"/>
                  <a:pt x="3330" y="908"/>
                </a:cubicBezTo>
                <a:cubicBezTo>
                  <a:pt x="3326" y="909"/>
                  <a:pt x="3325" y="913"/>
                  <a:pt x="3323" y="916"/>
                </a:cubicBezTo>
                <a:cubicBezTo>
                  <a:pt x="3324" y="908"/>
                  <a:pt x="3321" y="913"/>
                  <a:pt x="3318" y="911"/>
                </a:cubicBezTo>
                <a:cubicBezTo>
                  <a:pt x="3317" y="907"/>
                  <a:pt x="3320" y="906"/>
                  <a:pt x="3318" y="904"/>
                </a:cubicBezTo>
                <a:cubicBezTo>
                  <a:pt x="3313" y="903"/>
                  <a:pt x="3316" y="910"/>
                  <a:pt x="3314" y="911"/>
                </a:cubicBezTo>
                <a:cubicBezTo>
                  <a:pt x="3314" y="910"/>
                  <a:pt x="3313" y="910"/>
                  <a:pt x="3312" y="910"/>
                </a:cubicBezTo>
                <a:cubicBezTo>
                  <a:pt x="3314" y="908"/>
                  <a:pt x="3315" y="904"/>
                  <a:pt x="3311" y="904"/>
                </a:cubicBezTo>
                <a:cubicBezTo>
                  <a:pt x="3311" y="907"/>
                  <a:pt x="3312" y="911"/>
                  <a:pt x="3309" y="911"/>
                </a:cubicBezTo>
                <a:cubicBezTo>
                  <a:pt x="3307" y="910"/>
                  <a:pt x="3304" y="910"/>
                  <a:pt x="3301" y="910"/>
                </a:cubicBezTo>
                <a:cubicBezTo>
                  <a:pt x="3299" y="907"/>
                  <a:pt x="3300" y="905"/>
                  <a:pt x="3299" y="902"/>
                </a:cubicBezTo>
                <a:lnTo>
                  <a:pt x="3299" y="899"/>
                </a:lnTo>
                <a:lnTo>
                  <a:pt x="3299" y="898"/>
                </a:lnTo>
                <a:lnTo>
                  <a:pt x="3300" y="899"/>
                </a:lnTo>
                <a:cubicBezTo>
                  <a:pt x="3303" y="898"/>
                  <a:pt x="3302" y="894"/>
                  <a:pt x="3300" y="894"/>
                </a:cubicBezTo>
                <a:close/>
                <a:moveTo>
                  <a:pt x="3281" y="892"/>
                </a:moveTo>
                <a:lnTo>
                  <a:pt x="3281" y="893"/>
                </a:lnTo>
                <a:lnTo>
                  <a:pt x="3281" y="893"/>
                </a:lnTo>
                <a:lnTo>
                  <a:pt x="3282" y="895"/>
                </a:lnTo>
                <a:cubicBezTo>
                  <a:pt x="3283" y="897"/>
                  <a:pt x="3284" y="899"/>
                  <a:pt x="3286" y="900"/>
                </a:cubicBezTo>
                <a:cubicBezTo>
                  <a:pt x="3285" y="897"/>
                  <a:pt x="3288" y="897"/>
                  <a:pt x="3287" y="895"/>
                </a:cubicBezTo>
                <a:cubicBezTo>
                  <a:pt x="3286" y="894"/>
                  <a:pt x="3285" y="893"/>
                  <a:pt x="3283" y="893"/>
                </a:cubicBezTo>
                <a:lnTo>
                  <a:pt x="3281" y="893"/>
                </a:lnTo>
                <a:lnTo>
                  <a:pt x="3281" y="892"/>
                </a:lnTo>
                <a:close/>
                <a:moveTo>
                  <a:pt x="3318" y="891"/>
                </a:moveTo>
                <a:cubicBezTo>
                  <a:pt x="3316" y="891"/>
                  <a:pt x="3314" y="894"/>
                  <a:pt x="3314" y="897"/>
                </a:cubicBezTo>
                <a:cubicBezTo>
                  <a:pt x="3317" y="896"/>
                  <a:pt x="3319" y="895"/>
                  <a:pt x="3319" y="893"/>
                </a:cubicBezTo>
                <a:lnTo>
                  <a:pt x="3320" y="892"/>
                </a:lnTo>
                <a:cubicBezTo>
                  <a:pt x="3319" y="891"/>
                  <a:pt x="3318" y="891"/>
                  <a:pt x="3318" y="891"/>
                </a:cubicBezTo>
                <a:close/>
                <a:moveTo>
                  <a:pt x="3266" y="890"/>
                </a:moveTo>
                <a:lnTo>
                  <a:pt x="3266" y="890"/>
                </a:lnTo>
                <a:lnTo>
                  <a:pt x="3266" y="891"/>
                </a:lnTo>
                <a:lnTo>
                  <a:pt x="3267" y="891"/>
                </a:lnTo>
                <a:cubicBezTo>
                  <a:pt x="3267" y="894"/>
                  <a:pt x="3266" y="893"/>
                  <a:pt x="3263" y="892"/>
                </a:cubicBezTo>
                <a:cubicBezTo>
                  <a:pt x="3262" y="898"/>
                  <a:pt x="3268" y="895"/>
                  <a:pt x="3271" y="896"/>
                </a:cubicBezTo>
                <a:cubicBezTo>
                  <a:pt x="3271" y="893"/>
                  <a:pt x="3269" y="892"/>
                  <a:pt x="3267" y="891"/>
                </a:cubicBezTo>
                <a:lnTo>
                  <a:pt x="3266" y="891"/>
                </a:lnTo>
                <a:lnTo>
                  <a:pt x="3266" y="890"/>
                </a:lnTo>
                <a:close/>
                <a:moveTo>
                  <a:pt x="3180" y="889"/>
                </a:moveTo>
                <a:cubicBezTo>
                  <a:pt x="3179" y="889"/>
                  <a:pt x="3179" y="889"/>
                  <a:pt x="3179" y="889"/>
                </a:cubicBezTo>
                <a:cubicBezTo>
                  <a:pt x="3179" y="890"/>
                  <a:pt x="3179" y="890"/>
                  <a:pt x="3178" y="890"/>
                </a:cubicBezTo>
                <a:lnTo>
                  <a:pt x="3178" y="893"/>
                </a:lnTo>
                <a:lnTo>
                  <a:pt x="3179" y="892"/>
                </a:lnTo>
                <a:cubicBezTo>
                  <a:pt x="3180" y="892"/>
                  <a:pt x="3179" y="893"/>
                  <a:pt x="3179" y="893"/>
                </a:cubicBezTo>
                <a:cubicBezTo>
                  <a:pt x="3180" y="893"/>
                  <a:pt x="3181" y="894"/>
                  <a:pt x="3181" y="893"/>
                </a:cubicBezTo>
                <a:cubicBezTo>
                  <a:pt x="3181" y="892"/>
                  <a:pt x="3182" y="892"/>
                  <a:pt x="3182" y="892"/>
                </a:cubicBezTo>
                <a:lnTo>
                  <a:pt x="3182" y="890"/>
                </a:lnTo>
                <a:cubicBezTo>
                  <a:pt x="3182" y="890"/>
                  <a:pt x="3182" y="889"/>
                  <a:pt x="3181" y="889"/>
                </a:cubicBezTo>
                <a:cubicBezTo>
                  <a:pt x="3181" y="889"/>
                  <a:pt x="3180" y="889"/>
                  <a:pt x="3180" y="889"/>
                </a:cubicBezTo>
                <a:close/>
                <a:moveTo>
                  <a:pt x="3174" y="888"/>
                </a:moveTo>
                <a:cubicBezTo>
                  <a:pt x="3174" y="887"/>
                  <a:pt x="3173" y="895"/>
                  <a:pt x="3174" y="888"/>
                </a:cubicBezTo>
                <a:cubicBezTo>
                  <a:pt x="3174" y="888"/>
                  <a:pt x="3174" y="888"/>
                  <a:pt x="3174" y="888"/>
                </a:cubicBezTo>
                <a:close/>
                <a:moveTo>
                  <a:pt x="3363" y="886"/>
                </a:moveTo>
                <a:cubicBezTo>
                  <a:pt x="3362" y="886"/>
                  <a:pt x="3361" y="886"/>
                  <a:pt x="3361" y="886"/>
                </a:cubicBezTo>
                <a:cubicBezTo>
                  <a:pt x="3363" y="890"/>
                  <a:pt x="3367" y="892"/>
                  <a:pt x="3363" y="897"/>
                </a:cubicBezTo>
                <a:lnTo>
                  <a:pt x="3363" y="897"/>
                </a:lnTo>
                <a:cubicBezTo>
                  <a:pt x="3365" y="897"/>
                  <a:pt x="3365" y="900"/>
                  <a:pt x="3368" y="899"/>
                </a:cubicBezTo>
                <a:cubicBezTo>
                  <a:pt x="3370" y="895"/>
                  <a:pt x="3366" y="887"/>
                  <a:pt x="3363" y="886"/>
                </a:cubicBezTo>
                <a:close/>
                <a:moveTo>
                  <a:pt x="3334" y="885"/>
                </a:moveTo>
                <a:cubicBezTo>
                  <a:pt x="3332" y="885"/>
                  <a:pt x="3331" y="886"/>
                  <a:pt x="3331" y="888"/>
                </a:cubicBezTo>
                <a:lnTo>
                  <a:pt x="3332" y="887"/>
                </a:lnTo>
                <a:cubicBezTo>
                  <a:pt x="3334" y="888"/>
                  <a:pt x="3335" y="887"/>
                  <a:pt x="3335" y="886"/>
                </a:cubicBezTo>
                <a:cubicBezTo>
                  <a:pt x="3335" y="885"/>
                  <a:pt x="3334" y="885"/>
                  <a:pt x="3334" y="885"/>
                </a:cubicBezTo>
                <a:close/>
                <a:moveTo>
                  <a:pt x="3249" y="885"/>
                </a:moveTo>
                <a:cubicBezTo>
                  <a:pt x="3248" y="887"/>
                  <a:pt x="3246" y="889"/>
                  <a:pt x="3244" y="889"/>
                </a:cubicBezTo>
                <a:cubicBezTo>
                  <a:pt x="3244" y="896"/>
                  <a:pt x="3250" y="898"/>
                  <a:pt x="3245" y="904"/>
                </a:cubicBezTo>
                <a:cubicBezTo>
                  <a:pt x="3249" y="906"/>
                  <a:pt x="3254" y="906"/>
                  <a:pt x="3257" y="904"/>
                </a:cubicBezTo>
                <a:cubicBezTo>
                  <a:pt x="3255" y="901"/>
                  <a:pt x="3250" y="906"/>
                  <a:pt x="3248" y="903"/>
                </a:cubicBezTo>
                <a:cubicBezTo>
                  <a:pt x="3248" y="900"/>
                  <a:pt x="3250" y="900"/>
                  <a:pt x="3249" y="896"/>
                </a:cubicBezTo>
                <a:cubicBezTo>
                  <a:pt x="3252" y="896"/>
                  <a:pt x="3254" y="896"/>
                  <a:pt x="3255" y="895"/>
                </a:cubicBezTo>
                <a:lnTo>
                  <a:pt x="3256" y="894"/>
                </a:lnTo>
                <a:cubicBezTo>
                  <a:pt x="3254" y="891"/>
                  <a:pt x="3248" y="884"/>
                  <a:pt x="3249" y="885"/>
                </a:cubicBezTo>
                <a:close/>
                <a:moveTo>
                  <a:pt x="3393" y="884"/>
                </a:moveTo>
                <a:cubicBezTo>
                  <a:pt x="3392" y="884"/>
                  <a:pt x="3391" y="884"/>
                  <a:pt x="3390" y="885"/>
                </a:cubicBezTo>
                <a:lnTo>
                  <a:pt x="3390" y="887"/>
                </a:lnTo>
                <a:cubicBezTo>
                  <a:pt x="3391" y="887"/>
                  <a:pt x="3392" y="888"/>
                  <a:pt x="3393" y="888"/>
                </a:cubicBezTo>
                <a:lnTo>
                  <a:pt x="3393" y="884"/>
                </a:lnTo>
                <a:close/>
                <a:moveTo>
                  <a:pt x="3349" y="883"/>
                </a:moveTo>
                <a:cubicBezTo>
                  <a:pt x="3341" y="882"/>
                  <a:pt x="3347" y="895"/>
                  <a:pt x="3342" y="896"/>
                </a:cubicBezTo>
                <a:cubicBezTo>
                  <a:pt x="3342" y="893"/>
                  <a:pt x="3342" y="889"/>
                  <a:pt x="3341" y="888"/>
                </a:cubicBezTo>
                <a:cubicBezTo>
                  <a:pt x="3337" y="888"/>
                  <a:pt x="3337" y="893"/>
                  <a:pt x="3335" y="895"/>
                </a:cubicBezTo>
                <a:cubicBezTo>
                  <a:pt x="3334" y="891"/>
                  <a:pt x="3326" y="892"/>
                  <a:pt x="3327" y="895"/>
                </a:cubicBezTo>
                <a:cubicBezTo>
                  <a:pt x="3330" y="897"/>
                  <a:pt x="3332" y="902"/>
                  <a:pt x="3336" y="898"/>
                </a:cubicBezTo>
                <a:cubicBezTo>
                  <a:pt x="3339" y="902"/>
                  <a:pt x="3335" y="906"/>
                  <a:pt x="3336" y="912"/>
                </a:cubicBezTo>
                <a:cubicBezTo>
                  <a:pt x="3338" y="914"/>
                  <a:pt x="3339" y="911"/>
                  <a:pt x="3341" y="914"/>
                </a:cubicBezTo>
                <a:cubicBezTo>
                  <a:pt x="3340" y="909"/>
                  <a:pt x="3337" y="896"/>
                  <a:pt x="3343" y="898"/>
                </a:cubicBezTo>
                <a:cubicBezTo>
                  <a:pt x="3342" y="897"/>
                  <a:pt x="3343" y="901"/>
                  <a:pt x="3344" y="902"/>
                </a:cubicBezTo>
                <a:lnTo>
                  <a:pt x="3344" y="902"/>
                </a:lnTo>
                <a:lnTo>
                  <a:pt x="3344" y="902"/>
                </a:lnTo>
                <a:lnTo>
                  <a:pt x="3344" y="902"/>
                </a:lnTo>
                <a:lnTo>
                  <a:pt x="3344" y="902"/>
                </a:lnTo>
                <a:lnTo>
                  <a:pt x="3344" y="901"/>
                </a:lnTo>
                <a:cubicBezTo>
                  <a:pt x="3344" y="899"/>
                  <a:pt x="3348" y="900"/>
                  <a:pt x="3349" y="900"/>
                </a:cubicBezTo>
                <a:cubicBezTo>
                  <a:pt x="3350" y="896"/>
                  <a:pt x="3348" y="890"/>
                  <a:pt x="3349" y="883"/>
                </a:cubicBezTo>
                <a:close/>
                <a:moveTo>
                  <a:pt x="3367" y="882"/>
                </a:moveTo>
                <a:lnTo>
                  <a:pt x="3366" y="882"/>
                </a:lnTo>
                <a:lnTo>
                  <a:pt x="3367" y="882"/>
                </a:lnTo>
                <a:lnTo>
                  <a:pt x="3367" y="885"/>
                </a:lnTo>
                <a:cubicBezTo>
                  <a:pt x="3367" y="886"/>
                  <a:pt x="3368" y="886"/>
                  <a:pt x="3368" y="887"/>
                </a:cubicBezTo>
                <a:cubicBezTo>
                  <a:pt x="3369" y="885"/>
                  <a:pt x="3370" y="885"/>
                  <a:pt x="3369" y="882"/>
                </a:cubicBezTo>
                <a:lnTo>
                  <a:pt x="3367" y="882"/>
                </a:lnTo>
                <a:lnTo>
                  <a:pt x="3367" y="882"/>
                </a:lnTo>
                <a:close/>
                <a:moveTo>
                  <a:pt x="3315" y="881"/>
                </a:moveTo>
                <a:cubicBezTo>
                  <a:pt x="3315" y="881"/>
                  <a:pt x="3314" y="881"/>
                  <a:pt x="3314" y="881"/>
                </a:cubicBezTo>
                <a:cubicBezTo>
                  <a:pt x="3313" y="886"/>
                  <a:pt x="3317" y="887"/>
                  <a:pt x="3319" y="889"/>
                </a:cubicBezTo>
                <a:lnTo>
                  <a:pt x="3320" y="888"/>
                </a:lnTo>
                <a:cubicBezTo>
                  <a:pt x="3320" y="883"/>
                  <a:pt x="3319" y="880"/>
                  <a:pt x="3315" y="881"/>
                </a:cubicBezTo>
                <a:close/>
                <a:moveTo>
                  <a:pt x="3311" y="877"/>
                </a:moveTo>
                <a:lnTo>
                  <a:pt x="3310" y="878"/>
                </a:lnTo>
                <a:lnTo>
                  <a:pt x="3311" y="878"/>
                </a:lnTo>
                <a:lnTo>
                  <a:pt x="3311" y="879"/>
                </a:lnTo>
                <a:cubicBezTo>
                  <a:pt x="3312" y="880"/>
                  <a:pt x="3314" y="880"/>
                  <a:pt x="3314" y="879"/>
                </a:cubicBezTo>
                <a:cubicBezTo>
                  <a:pt x="3313" y="879"/>
                  <a:pt x="3312" y="879"/>
                  <a:pt x="3311" y="878"/>
                </a:cubicBezTo>
                <a:lnTo>
                  <a:pt x="3311" y="878"/>
                </a:lnTo>
                <a:lnTo>
                  <a:pt x="3311" y="878"/>
                </a:lnTo>
                <a:cubicBezTo>
                  <a:pt x="3311" y="878"/>
                  <a:pt x="3311" y="878"/>
                  <a:pt x="3311" y="877"/>
                </a:cubicBezTo>
                <a:close/>
                <a:moveTo>
                  <a:pt x="3377" y="877"/>
                </a:moveTo>
                <a:cubicBezTo>
                  <a:pt x="3375" y="877"/>
                  <a:pt x="3373" y="878"/>
                  <a:pt x="3372" y="880"/>
                </a:cubicBezTo>
                <a:cubicBezTo>
                  <a:pt x="3374" y="881"/>
                  <a:pt x="3375" y="883"/>
                  <a:pt x="3378" y="882"/>
                </a:cubicBezTo>
                <a:lnTo>
                  <a:pt x="3379" y="881"/>
                </a:lnTo>
                <a:cubicBezTo>
                  <a:pt x="3380" y="878"/>
                  <a:pt x="3378" y="877"/>
                  <a:pt x="3377" y="877"/>
                </a:cubicBezTo>
                <a:close/>
                <a:moveTo>
                  <a:pt x="3342" y="877"/>
                </a:moveTo>
                <a:lnTo>
                  <a:pt x="3342" y="878"/>
                </a:lnTo>
                <a:lnTo>
                  <a:pt x="3342" y="878"/>
                </a:lnTo>
                <a:lnTo>
                  <a:pt x="3342" y="878"/>
                </a:lnTo>
                <a:cubicBezTo>
                  <a:pt x="3343" y="881"/>
                  <a:pt x="3346" y="880"/>
                  <a:pt x="3347" y="882"/>
                </a:cubicBezTo>
                <a:cubicBezTo>
                  <a:pt x="3347" y="880"/>
                  <a:pt x="3346" y="880"/>
                  <a:pt x="3346" y="878"/>
                </a:cubicBezTo>
                <a:lnTo>
                  <a:pt x="3342" y="878"/>
                </a:lnTo>
                <a:lnTo>
                  <a:pt x="3342" y="877"/>
                </a:lnTo>
                <a:close/>
                <a:moveTo>
                  <a:pt x="3279" y="876"/>
                </a:moveTo>
                <a:lnTo>
                  <a:pt x="3278" y="877"/>
                </a:lnTo>
                <a:lnTo>
                  <a:pt x="3279" y="877"/>
                </a:lnTo>
                <a:lnTo>
                  <a:pt x="3279" y="878"/>
                </a:lnTo>
                <a:cubicBezTo>
                  <a:pt x="3279" y="881"/>
                  <a:pt x="3280" y="883"/>
                  <a:pt x="3281" y="884"/>
                </a:cubicBezTo>
                <a:cubicBezTo>
                  <a:pt x="3279" y="881"/>
                  <a:pt x="3282" y="878"/>
                  <a:pt x="3280" y="877"/>
                </a:cubicBezTo>
                <a:lnTo>
                  <a:pt x="3279" y="877"/>
                </a:lnTo>
                <a:lnTo>
                  <a:pt x="3279" y="876"/>
                </a:lnTo>
                <a:close/>
                <a:moveTo>
                  <a:pt x="3301" y="873"/>
                </a:moveTo>
                <a:cubicBezTo>
                  <a:pt x="3300" y="873"/>
                  <a:pt x="3298" y="873"/>
                  <a:pt x="3296" y="874"/>
                </a:cubicBezTo>
                <a:lnTo>
                  <a:pt x="3296" y="878"/>
                </a:lnTo>
                <a:cubicBezTo>
                  <a:pt x="3299" y="878"/>
                  <a:pt x="3301" y="878"/>
                  <a:pt x="3300" y="874"/>
                </a:cubicBezTo>
                <a:lnTo>
                  <a:pt x="3301" y="873"/>
                </a:lnTo>
                <a:close/>
                <a:moveTo>
                  <a:pt x="3362" y="873"/>
                </a:moveTo>
                <a:cubicBezTo>
                  <a:pt x="3362" y="873"/>
                  <a:pt x="3361" y="873"/>
                  <a:pt x="3360" y="873"/>
                </a:cubicBezTo>
                <a:cubicBezTo>
                  <a:pt x="3360" y="876"/>
                  <a:pt x="3360" y="879"/>
                  <a:pt x="3359" y="880"/>
                </a:cubicBezTo>
                <a:cubicBezTo>
                  <a:pt x="3363" y="879"/>
                  <a:pt x="3362" y="881"/>
                  <a:pt x="3364" y="878"/>
                </a:cubicBezTo>
                <a:lnTo>
                  <a:pt x="3365" y="877"/>
                </a:lnTo>
                <a:cubicBezTo>
                  <a:pt x="3365" y="875"/>
                  <a:pt x="3364" y="873"/>
                  <a:pt x="3362" y="873"/>
                </a:cubicBezTo>
                <a:close/>
                <a:moveTo>
                  <a:pt x="3343" y="873"/>
                </a:moveTo>
                <a:cubicBezTo>
                  <a:pt x="3343" y="873"/>
                  <a:pt x="3342" y="873"/>
                  <a:pt x="3341" y="874"/>
                </a:cubicBezTo>
                <a:lnTo>
                  <a:pt x="3341" y="876"/>
                </a:lnTo>
                <a:cubicBezTo>
                  <a:pt x="3341" y="876"/>
                  <a:pt x="3342" y="876"/>
                  <a:pt x="3343" y="876"/>
                </a:cubicBezTo>
                <a:lnTo>
                  <a:pt x="3343" y="874"/>
                </a:lnTo>
                <a:lnTo>
                  <a:pt x="3343" y="873"/>
                </a:lnTo>
                <a:close/>
                <a:moveTo>
                  <a:pt x="3309" y="873"/>
                </a:moveTo>
                <a:cubicBezTo>
                  <a:pt x="3306" y="872"/>
                  <a:pt x="3302" y="876"/>
                  <a:pt x="3301" y="880"/>
                </a:cubicBezTo>
                <a:cubicBezTo>
                  <a:pt x="3305" y="881"/>
                  <a:pt x="3304" y="878"/>
                  <a:pt x="3306" y="880"/>
                </a:cubicBezTo>
                <a:cubicBezTo>
                  <a:pt x="3306" y="877"/>
                  <a:pt x="3308" y="876"/>
                  <a:pt x="3309" y="874"/>
                </a:cubicBezTo>
                <a:lnTo>
                  <a:pt x="3310" y="873"/>
                </a:lnTo>
                <a:cubicBezTo>
                  <a:pt x="3310" y="873"/>
                  <a:pt x="3309" y="873"/>
                  <a:pt x="3309" y="873"/>
                </a:cubicBezTo>
                <a:close/>
                <a:moveTo>
                  <a:pt x="3285" y="870"/>
                </a:moveTo>
                <a:lnTo>
                  <a:pt x="3285" y="871"/>
                </a:lnTo>
                <a:lnTo>
                  <a:pt x="3285" y="872"/>
                </a:lnTo>
                <a:lnTo>
                  <a:pt x="3284" y="873"/>
                </a:lnTo>
                <a:cubicBezTo>
                  <a:pt x="3284" y="873"/>
                  <a:pt x="3284" y="874"/>
                  <a:pt x="3285" y="872"/>
                </a:cubicBezTo>
                <a:lnTo>
                  <a:pt x="3285" y="872"/>
                </a:lnTo>
                <a:lnTo>
                  <a:pt x="3285" y="871"/>
                </a:lnTo>
                <a:cubicBezTo>
                  <a:pt x="3285" y="871"/>
                  <a:pt x="3285" y="870"/>
                  <a:pt x="3285" y="870"/>
                </a:cubicBezTo>
                <a:close/>
                <a:moveTo>
                  <a:pt x="3380" y="863"/>
                </a:moveTo>
                <a:cubicBezTo>
                  <a:pt x="3379" y="868"/>
                  <a:pt x="3377" y="875"/>
                  <a:pt x="3381" y="876"/>
                </a:cubicBezTo>
                <a:cubicBezTo>
                  <a:pt x="3381" y="881"/>
                  <a:pt x="3377" y="885"/>
                  <a:pt x="3381" y="888"/>
                </a:cubicBezTo>
                <a:cubicBezTo>
                  <a:pt x="3379" y="886"/>
                  <a:pt x="3376" y="890"/>
                  <a:pt x="3379" y="890"/>
                </a:cubicBezTo>
                <a:cubicBezTo>
                  <a:pt x="3382" y="888"/>
                  <a:pt x="3381" y="899"/>
                  <a:pt x="3386" y="898"/>
                </a:cubicBezTo>
                <a:cubicBezTo>
                  <a:pt x="3389" y="894"/>
                  <a:pt x="3379" y="885"/>
                  <a:pt x="3387" y="884"/>
                </a:cubicBezTo>
                <a:cubicBezTo>
                  <a:pt x="3384" y="880"/>
                  <a:pt x="3386" y="876"/>
                  <a:pt x="3386" y="869"/>
                </a:cubicBezTo>
                <a:cubicBezTo>
                  <a:pt x="3382" y="869"/>
                  <a:pt x="3382" y="865"/>
                  <a:pt x="3380" y="863"/>
                </a:cubicBezTo>
                <a:close/>
                <a:moveTo>
                  <a:pt x="3333" y="861"/>
                </a:moveTo>
                <a:cubicBezTo>
                  <a:pt x="3330" y="867"/>
                  <a:pt x="3333" y="873"/>
                  <a:pt x="3338" y="868"/>
                </a:cubicBezTo>
                <a:cubicBezTo>
                  <a:pt x="3338" y="867"/>
                  <a:pt x="3339" y="863"/>
                  <a:pt x="3337" y="863"/>
                </a:cubicBezTo>
                <a:lnTo>
                  <a:pt x="3337" y="863"/>
                </a:lnTo>
                <a:cubicBezTo>
                  <a:pt x="3336" y="866"/>
                  <a:pt x="3335" y="861"/>
                  <a:pt x="3333" y="861"/>
                </a:cubicBezTo>
                <a:close/>
                <a:moveTo>
                  <a:pt x="3410" y="860"/>
                </a:moveTo>
                <a:cubicBezTo>
                  <a:pt x="3407" y="859"/>
                  <a:pt x="3408" y="862"/>
                  <a:pt x="3405" y="861"/>
                </a:cubicBezTo>
                <a:cubicBezTo>
                  <a:pt x="3405" y="862"/>
                  <a:pt x="3405" y="864"/>
                  <a:pt x="3404" y="865"/>
                </a:cubicBezTo>
                <a:cubicBezTo>
                  <a:pt x="3405" y="866"/>
                  <a:pt x="3407" y="867"/>
                  <a:pt x="3409" y="866"/>
                </a:cubicBezTo>
                <a:lnTo>
                  <a:pt x="3409" y="866"/>
                </a:lnTo>
                <a:cubicBezTo>
                  <a:pt x="3408" y="864"/>
                  <a:pt x="3409" y="862"/>
                  <a:pt x="3410" y="860"/>
                </a:cubicBezTo>
                <a:close/>
                <a:moveTo>
                  <a:pt x="3286" y="858"/>
                </a:moveTo>
                <a:cubicBezTo>
                  <a:pt x="3285" y="860"/>
                  <a:pt x="3285" y="866"/>
                  <a:pt x="3289" y="865"/>
                </a:cubicBezTo>
                <a:cubicBezTo>
                  <a:pt x="3290" y="861"/>
                  <a:pt x="3289" y="859"/>
                  <a:pt x="3286" y="858"/>
                </a:cubicBezTo>
                <a:close/>
                <a:moveTo>
                  <a:pt x="3412" y="858"/>
                </a:moveTo>
                <a:cubicBezTo>
                  <a:pt x="3411" y="858"/>
                  <a:pt x="3411" y="858"/>
                  <a:pt x="3411" y="858"/>
                </a:cubicBezTo>
                <a:cubicBezTo>
                  <a:pt x="3411" y="862"/>
                  <a:pt x="3410" y="866"/>
                  <a:pt x="3414" y="865"/>
                </a:cubicBezTo>
                <a:cubicBezTo>
                  <a:pt x="3414" y="862"/>
                  <a:pt x="3414" y="859"/>
                  <a:pt x="3412" y="858"/>
                </a:cubicBezTo>
                <a:close/>
                <a:moveTo>
                  <a:pt x="3399" y="858"/>
                </a:moveTo>
                <a:cubicBezTo>
                  <a:pt x="3398" y="860"/>
                  <a:pt x="3394" y="859"/>
                  <a:pt x="3393" y="860"/>
                </a:cubicBezTo>
                <a:cubicBezTo>
                  <a:pt x="3392" y="866"/>
                  <a:pt x="3395" y="868"/>
                  <a:pt x="3394" y="874"/>
                </a:cubicBezTo>
                <a:cubicBezTo>
                  <a:pt x="3400" y="874"/>
                  <a:pt x="3395" y="867"/>
                  <a:pt x="3397" y="864"/>
                </a:cubicBezTo>
                <a:cubicBezTo>
                  <a:pt x="3398" y="864"/>
                  <a:pt x="3401" y="869"/>
                  <a:pt x="3401" y="864"/>
                </a:cubicBezTo>
                <a:lnTo>
                  <a:pt x="3401" y="864"/>
                </a:lnTo>
                <a:cubicBezTo>
                  <a:pt x="3396" y="862"/>
                  <a:pt x="3400" y="860"/>
                  <a:pt x="3399" y="858"/>
                </a:cubicBezTo>
                <a:close/>
                <a:moveTo>
                  <a:pt x="3327" y="857"/>
                </a:moveTo>
                <a:cubicBezTo>
                  <a:pt x="3324" y="859"/>
                  <a:pt x="3323" y="863"/>
                  <a:pt x="3324" y="867"/>
                </a:cubicBezTo>
                <a:lnTo>
                  <a:pt x="3324" y="867"/>
                </a:lnTo>
                <a:cubicBezTo>
                  <a:pt x="3327" y="867"/>
                  <a:pt x="3325" y="871"/>
                  <a:pt x="3328" y="870"/>
                </a:cubicBezTo>
                <a:cubicBezTo>
                  <a:pt x="3330" y="866"/>
                  <a:pt x="3327" y="860"/>
                  <a:pt x="3327" y="857"/>
                </a:cubicBezTo>
                <a:close/>
                <a:moveTo>
                  <a:pt x="3221" y="856"/>
                </a:moveTo>
                <a:cubicBezTo>
                  <a:pt x="3219" y="856"/>
                  <a:pt x="3217" y="857"/>
                  <a:pt x="3217" y="859"/>
                </a:cubicBezTo>
                <a:lnTo>
                  <a:pt x="3217" y="859"/>
                </a:lnTo>
                <a:cubicBezTo>
                  <a:pt x="3219" y="861"/>
                  <a:pt x="3221" y="861"/>
                  <a:pt x="3225" y="859"/>
                </a:cubicBezTo>
                <a:cubicBezTo>
                  <a:pt x="3225" y="857"/>
                  <a:pt x="3223" y="856"/>
                  <a:pt x="3221" y="856"/>
                </a:cubicBezTo>
                <a:close/>
                <a:moveTo>
                  <a:pt x="3313" y="856"/>
                </a:moveTo>
                <a:lnTo>
                  <a:pt x="3313" y="857"/>
                </a:lnTo>
                <a:cubicBezTo>
                  <a:pt x="3313" y="860"/>
                  <a:pt x="3313" y="863"/>
                  <a:pt x="3311" y="865"/>
                </a:cubicBezTo>
                <a:cubicBezTo>
                  <a:pt x="3314" y="865"/>
                  <a:pt x="3315" y="861"/>
                  <a:pt x="3316" y="858"/>
                </a:cubicBezTo>
                <a:cubicBezTo>
                  <a:pt x="3314" y="858"/>
                  <a:pt x="3314" y="856"/>
                  <a:pt x="3313" y="856"/>
                </a:cubicBezTo>
                <a:close/>
                <a:moveTo>
                  <a:pt x="3318" y="852"/>
                </a:moveTo>
                <a:cubicBezTo>
                  <a:pt x="3318" y="853"/>
                  <a:pt x="3317" y="853"/>
                  <a:pt x="3317" y="855"/>
                </a:cubicBezTo>
                <a:cubicBezTo>
                  <a:pt x="3318" y="855"/>
                  <a:pt x="3319" y="855"/>
                  <a:pt x="3320" y="855"/>
                </a:cubicBezTo>
                <a:lnTo>
                  <a:pt x="3320" y="852"/>
                </a:lnTo>
                <a:cubicBezTo>
                  <a:pt x="3320" y="852"/>
                  <a:pt x="3319" y="852"/>
                  <a:pt x="3318" y="852"/>
                </a:cubicBezTo>
                <a:lnTo>
                  <a:pt x="3318" y="852"/>
                </a:lnTo>
                <a:close/>
                <a:moveTo>
                  <a:pt x="3363" y="851"/>
                </a:moveTo>
                <a:cubicBezTo>
                  <a:pt x="3363" y="854"/>
                  <a:pt x="3360" y="853"/>
                  <a:pt x="3357" y="853"/>
                </a:cubicBezTo>
                <a:cubicBezTo>
                  <a:pt x="3356" y="859"/>
                  <a:pt x="3351" y="859"/>
                  <a:pt x="3346" y="859"/>
                </a:cubicBezTo>
                <a:cubicBezTo>
                  <a:pt x="3348" y="863"/>
                  <a:pt x="3349" y="863"/>
                  <a:pt x="3346" y="867"/>
                </a:cubicBezTo>
                <a:cubicBezTo>
                  <a:pt x="3347" y="867"/>
                  <a:pt x="3351" y="865"/>
                  <a:pt x="3351" y="868"/>
                </a:cubicBezTo>
                <a:cubicBezTo>
                  <a:pt x="3349" y="868"/>
                  <a:pt x="3349" y="870"/>
                  <a:pt x="3349" y="872"/>
                </a:cubicBezTo>
                <a:cubicBezTo>
                  <a:pt x="3353" y="872"/>
                  <a:pt x="3355" y="872"/>
                  <a:pt x="3355" y="871"/>
                </a:cubicBezTo>
                <a:cubicBezTo>
                  <a:pt x="3355" y="871"/>
                  <a:pt x="3354" y="871"/>
                  <a:pt x="3354" y="870"/>
                </a:cubicBezTo>
                <a:cubicBezTo>
                  <a:pt x="3356" y="866"/>
                  <a:pt x="3355" y="863"/>
                  <a:pt x="3353" y="863"/>
                </a:cubicBezTo>
                <a:cubicBezTo>
                  <a:pt x="3356" y="862"/>
                  <a:pt x="3357" y="859"/>
                  <a:pt x="3360" y="858"/>
                </a:cubicBezTo>
                <a:cubicBezTo>
                  <a:pt x="3359" y="868"/>
                  <a:pt x="3365" y="864"/>
                  <a:pt x="3363" y="871"/>
                </a:cubicBezTo>
                <a:cubicBezTo>
                  <a:pt x="3367" y="871"/>
                  <a:pt x="3366" y="877"/>
                  <a:pt x="3370" y="877"/>
                </a:cubicBezTo>
                <a:cubicBezTo>
                  <a:pt x="3372" y="873"/>
                  <a:pt x="3376" y="866"/>
                  <a:pt x="3374" y="863"/>
                </a:cubicBezTo>
                <a:cubicBezTo>
                  <a:pt x="3371" y="863"/>
                  <a:pt x="3371" y="871"/>
                  <a:pt x="3367" y="867"/>
                </a:cubicBezTo>
                <a:cubicBezTo>
                  <a:pt x="3367" y="865"/>
                  <a:pt x="3368" y="864"/>
                  <a:pt x="3368" y="862"/>
                </a:cubicBezTo>
                <a:cubicBezTo>
                  <a:pt x="3366" y="862"/>
                  <a:pt x="3366" y="864"/>
                  <a:pt x="3364" y="864"/>
                </a:cubicBezTo>
                <a:lnTo>
                  <a:pt x="3364" y="863"/>
                </a:lnTo>
                <a:cubicBezTo>
                  <a:pt x="3364" y="859"/>
                  <a:pt x="3365" y="852"/>
                  <a:pt x="3363" y="851"/>
                </a:cubicBezTo>
                <a:close/>
                <a:moveTo>
                  <a:pt x="3269" y="851"/>
                </a:moveTo>
                <a:cubicBezTo>
                  <a:pt x="3268" y="851"/>
                  <a:pt x="3269" y="854"/>
                  <a:pt x="3271" y="852"/>
                </a:cubicBezTo>
                <a:cubicBezTo>
                  <a:pt x="3270" y="851"/>
                  <a:pt x="3269" y="850"/>
                  <a:pt x="3269" y="851"/>
                </a:cubicBezTo>
                <a:close/>
                <a:moveTo>
                  <a:pt x="3346" y="850"/>
                </a:moveTo>
                <a:cubicBezTo>
                  <a:pt x="3345" y="850"/>
                  <a:pt x="3344" y="850"/>
                  <a:pt x="3343" y="852"/>
                </a:cubicBezTo>
                <a:lnTo>
                  <a:pt x="3343" y="853"/>
                </a:lnTo>
                <a:lnTo>
                  <a:pt x="3343" y="853"/>
                </a:lnTo>
                <a:lnTo>
                  <a:pt x="3343" y="853"/>
                </a:lnTo>
                <a:lnTo>
                  <a:pt x="3343" y="853"/>
                </a:lnTo>
                <a:lnTo>
                  <a:pt x="3344" y="853"/>
                </a:lnTo>
                <a:cubicBezTo>
                  <a:pt x="3348" y="853"/>
                  <a:pt x="3351" y="856"/>
                  <a:pt x="3351" y="851"/>
                </a:cubicBezTo>
                <a:cubicBezTo>
                  <a:pt x="3350" y="851"/>
                  <a:pt x="3348" y="850"/>
                  <a:pt x="3346" y="850"/>
                </a:cubicBezTo>
                <a:close/>
                <a:moveTo>
                  <a:pt x="3397" y="849"/>
                </a:moveTo>
                <a:cubicBezTo>
                  <a:pt x="3397" y="856"/>
                  <a:pt x="3402" y="850"/>
                  <a:pt x="3397" y="849"/>
                </a:cubicBezTo>
                <a:close/>
                <a:moveTo>
                  <a:pt x="3381" y="848"/>
                </a:moveTo>
                <a:cubicBezTo>
                  <a:pt x="3382" y="849"/>
                  <a:pt x="3382" y="851"/>
                  <a:pt x="3381" y="853"/>
                </a:cubicBezTo>
                <a:lnTo>
                  <a:pt x="3380" y="854"/>
                </a:lnTo>
                <a:lnTo>
                  <a:pt x="3380" y="854"/>
                </a:lnTo>
                <a:lnTo>
                  <a:pt x="3380" y="854"/>
                </a:lnTo>
                <a:lnTo>
                  <a:pt x="3380" y="854"/>
                </a:lnTo>
                <a:lnTo>
                  <a:pt x="3382" y="854"/>
                </a:lnTo>
                <a:cubicBezTo>
                  <a:pt x="3384" y="853"/>
                  <a:pt x="3384" y="847"/>
                  <a:pt x="3381" y="848"/>
                </a:cubicBezTo>
                <a:close/>
                <a:moveTo>
                  <a:pt x="3347" y="843"/>
                </a:moveTo>
                <a:cubicBezTo>
                  <a:pt x="3347" y="846"/>
                  <a:pt x="3347" y="849"/>
                  <a:pt x="3350" y="849"/>
                </a:cubicBezTo>
                <a:lnTo>
                  <a:pt x="3350" y="849"/>
                </a:lnTo>
                <a:cubicBezTo>
                  <a:pt x="3350" y="847"/>
                  <a:pt x="3352" y="847"/>
                  <a:pt x="3352" y="843"/>
                </a:cubicBezTo>
                <a:lnTo>
                  <a:pt x="3347" y="843"/>
                </a:lnTo>
                <a:close/>
                <a:moveTo>
                  <a:pt x="3329" y="842"/>
                </a:moveTo>
                <a:cubicBezTo>
                  <a:pt x="3328" y="842"/>
                  <a:pt x="3327" y="842"/>
                  <a:pt x="3326" y="842"/>
                </a:cubicBezTo>
                <a:cubicBezTo>
                  <a:pt x="3327" y="845"/>
                  <a:pt x="3328" y="847"/>
                  <a:pt x="3329" y="848"/>
                </a:cubicBezTo>
                <a:cubicBezTo>
                  <a:pt x="3331" y="847"/>
                  <a:pt x="3332" y="846"/>
                  <a:pt x="3331" y="843"/>
                </a:cubicBezTo>
                <a:lnTo>
                  <a:pt x="3331" y="843"/>
                </a:lnTo>
                <a:cubicBezTo>
                  <a:pt x="3331" y="842"/>
                  <a:pt x="3330" y="842"/>
                  <a:pt x="3329" y="842"/>
                </a:cubicBezTo>
                <a:close/>
                <a:moveTo>
                  <a:pt x="3401" y="828"/>
                </a:moveTo>
                <a:cubicBezTo>
                  <a:pt x="3401" y="828"/>
                  <a:pt x="3401" y="828"/>
                  <a:pt x="3401" y="828"/>
                </a:cubicBezTo>
                <a:cubicBezTo>
                  <a:pt x="3400" y="829"/>
                  <a:pt x="3401" y="832"/>
                  <a:pt x="3402" y="832"/>
                </a:cubicBezTo>
                <a:lnTo>
                  <a:pt x="3402" y="832"/>
                </a:lnTo>
                <a:cubicBezTo>
                  <a:pt x="3405" y="834"/>
                  <a:pt x="3402" y="828"/>
                  <a:pt x="3401" y="828"/>
                </a:cubicBezTo>
                <a:close/>
                <a:moveTo>
                  <a:pt x="3403" y="806"/>
                </a:moveTo>
                <a:cubicBezTo>
                  <a:pt x="3403" y="808"/>
                  <a:pt x="3403" y="810"/>
                  <a:pt x="3405" y="810"/>
                </a:cubicBezTo>
                <a:lnTo>
                  <a:pt x="3405" y="810"/>
                </a:lnTo>
                <a:cubicBezTo>
                  <a:pt x="3405" y="808"/>
                  <a:pt x="3406" y="807"/>
                  <a:pt x="3406" y="806"/>
                </a:cubicBezTo>
                <a:cubicBezTo>
                  <a:pt x="3405" y="806"/>
                  <a:pt x="3404" y="806"/>
                  <a:pt x="3403" y="806"/>
                </a:cubicBezTo>
                <a:close/>
                <a:moveTo>
                  <a:pt x="3332" y="800"/>
                </a:moveTo>
                <a:cubicBezTo>
                  <a:pt x="3331" y="800"/>
                  <a:pt x="3331" y="800"/>
                  <a:pt x="3330" y="800"/>
                </a:cubicBezTo>
                <a:cubicBezTo>
                  <a:pt x="3330" y="803"/>
                  <a:pt x="3332" y="804"/>
                  <a:pt x="3334" y="805"/>
                </a:cubicBezTo>
                <a:cubicBezTo>
                  <a:pt x="3334" y="803"/>
                  <a:pt x="3334" y="801"/>
                  <a:pt x="3332" y="800"/>
                </a:cubicBezTo>
                <a:close/>
                <a:moveTo>
                  <a:pt x="3403" y="800"/>
                </a:moveTo>
                <a:lnTo>
                  <a:pt x="3403" y="803"/>
                </a:lnTo>
                <a:cubicBezTo>
                  <a:pt x="3404" y="803"/>
                  <a:pt x="3405" y="803"/>
                  <a:pt x="3406" y="803"/>
                </a:cubicBezTo>
                <a:lnTo>
                  <a:pt x="3406" y="800"/>
                </a:lnTo>
                <a:cubicBezTo>
                  <a:pt x="3405" y="800"/>
                  <a:pt x="3404" y="800"/>
                  <a:pt x="3403" y="800"/>
                </a:cubicBezTo>
                <a:close/>
                <a:moveTo>
                  <a:pt x="3367" y="792"/>
                </a:moveTo>
                <a:cubicBezTo>
                  <a:pt x="3367" y="792"/>
                  <a:pt x="3367" y="792"/>
                  <a:pt x="3366" y="794"/>
                </a:cubicBezTo>
                <a:cubicBezTo>
                  <a:pt x="3365" y="794"/>
                  <a:pt x="3365" y="794"/>
                  <a:pt x="3365" y="795"/>
                </a:cubicBezTo>
                <a:lnTo>
                  <a:pt x="3364" y="795"/>
                </a:lnTo>
                <a:cubicBezTo>
                  <a:pt x="3365" y="799"/>
                  <a:pt x="3368" y="793"/>
                  <a:pt x="3367" y="792"/>
                </a:cubicBezTo>
                <a:close/>
                <a:moveTo>
                  <a:pt x="3377" y="789"/>
                </a:moveTo>
                <a:cubicBezTo>
                  <a:pt x="3377" y="792"/>
                  <a:pt x="3373" y="792"/>
                  <a:pt x="3374" y="796"/>
                </a:cubicBezTo>
                <a:cubicBezTo>
                  <a:pt x="3375" y="797"/>
                  <a:pt x="3379" y="797"/>
                  <a:pt x="3379" y="794"/>
                </a:cubicBezTo>
                <a:lnTo>
                  <a:pt x="3378" y="794"/>
                </a:lnTo>
                <a:cubicBezTo>
                  <a:pt x="3373" y="793"/>
                  <a:pt x="3381" y="790"/>
                  <a:pt x="3377" y="789"/>
                </a:cubicBezTo>
                <a:close/>
                <a:moveTo>
                  <a:pt x="3382" y="789"/>
                </a:moveTo>
                <a:cubicBezTo>
                  <a:pt x="3379" y="791"/>
                  <a:pt x="3384" y="795"/>
                  <a:pt x="3385" y="792"/>
                </a:cubicBezTo>
                <a:lnTo>
                  <a:pt x="3384" y="792"/>
                </a:lnTo>
                <a:cubicBezTo>
                  <a:pt x="3382" y="792"/>
                  <a:pt x="3383" y="788"/>
                  <a:pt x="3382" y="789"/>
                </a:cubicBezTo>
                <a:close/>
                <a:moveTo>
                  <a:pt x="3394" y="787"/>
                </a:moveTo>
                <a:cubicBezTo>
                  <a:pt x="3392" y="787"/>
                  <a:pt x="3392" y="791"/>
                  <a:pt x="3394" y="791"/>
                </a:cubicBezTo>
                <a:cubicBezTo>
                  <a:pt x="3395" y="790"/>
                  <a:pt x="3395" y="790"/>
                  <a:pt x="3395" y="790"/>
                </a:cubicBezTo>
                <a:lnTo>
                  <a:pt x="3395" y="787"/>
                </a:lnTo>
                <a:lnTo>
                  <a:pt x="3395" y="787"/>
                </a:lnTo>
                <a:cubicBezTo>
                  <a:pt x="3394" y="787"/>
                  <a:pt x="3394" y="787"/>
                  <a:pt x="3394" y="787"/>
                </a:cubicBezTo>
                <a:close/>
                <a:moveTo>
                  <a:pt x="3313" y="786"/>
                </a:moveTo>
                <a:cubicBezTo>
                  <a:pt x="3312" y="787"/>
                  <a:pt x="3312" y="790"/>
                  <a:pt x="3315" y="790"/>
                </a:cubicBezTo>
                <a:cubicBezTo>
                  <a:pt x="3315" y="789"/>
                  <a:pt x="3315" y="786"/>
                  <a:pt x="3314" y="786"/>
                </a:cubicBezTo>
                <a:lnTo>
                  <a:pt x="3313" y="786"/>
                </a:lnTo>
                <a:close/>
                <a:moveTo>
                  <a:pt x="3327" y="785"/>
                </a:moveTo>
                <a:cubicBezTo>
                  <a:pt x="3327" y="785"/>
                  <a:pt x="3326" y="785"/>
                  <a:pt x="3326" y="785"/>
                </a:cubicBezTo>
                <a:lnTo>
                  <a:pt x="3325" y="785"/>
                </a:lnTo>
                <a:cubicBezTo>
                  <a:pt x="3325" y="787"/>
                  <a:pt x="3326" y="788"/>
                  <a:pt x="3328" y="788"/>
                </a:cubicBezTo>
                <a:cubicBezTo>
                  <a:pt x="3329" y="788"/>
                  <a:pt x="3330" y="787"/>
                  <a:pt x="3330" y="785"/>
                </a:cubicBezTo>
                <a:cubicBezTo>
                  <a:pt x="3328" y="785"/>
                  <a:pt x="3328" y="784"/>
                  <a:pt x="3327" y="785"/>
                </a:cubicBezTo>
                <a:close/>
                <a:moveTo>
                  <a:pt x="3416" y="784"/>
                </a:moveTo>
                <a:lnTo>
                  <a:pt x="3417" y="784"/>
                </a:lnTo>
                <a:cubicBezTo>
                  <a:pt x="3419" y="785"/>
                  <a:pt x="3417" y="787"/>
                  <a:pt x="3416" y="788"/>
                </a:cubicBezTo>
                <a:cubicBezTo>
                  <a:pt x="3420" y="790"/>
                  <a:pt x="3417" y="785"/>
                  <a:pt x="3420" y="786"/>
                </a:cubicBezTo>
                <a:cubicBezTo>
                  <a:pt x="3420" y="787"/>
                  <a:pt x="3421" y="787"/>
                  <a:pt x="3421" y="788"/>
                </a:cubicBezTo>
                <a:cubicBezTo>
                  <a:pt x="3418" y="792"/>
                  <a:pt x="3420" y="795"/>
                  <a:pt x="3422" y="798"/>
                </a:cubicBezTo>
                <a:cubicBezTo>
                  <a:pt x="3420" y="799"/>
                  <a:pt x="3421" y="804"/>
                  <a:pt x="3419" y="806"/>
                </a:cubicBezTo>
                <a:cubicBezTo>
                  <a:pt x="3418" y="804"/>
                  <a:pt x="3416" y="804"/>
                  <a:pt x="3415" y="801"/>
                </a:cubicBezTo>
                <a:cubicBezTo>
                  <a:pt x="3416" y="801"/>
                  <a:pt x="3417" y="800"/>
                  <a:pt x="3417" y="799"/>
                </a:cubicBezTo>
                <a:cubicBezTo>
                  <a:pt x="3417" y="800"/>
                  <a:pt x="3418" y="800"/>
                  <a:pt x="3418" y="800"/>
                </a:cubicBezTo>
                <a:cubicBezTo>
                  <a:pt x="3420" y="799"/>
                  <a:pt x="3420" y="792"/>
                  <a:pt x="3418" y="792"/>
                </a:cubicBezTo>
                <a:cubicBezTo>
                  <a:pt x="3418" y="793"/>
                  <a:pt x="3418" y="794"/>
                  <a:pt x="3418" y="795"/>
                </a:cubicBezTo>
                <a:cubicBezTo>
                  <a:pt x="3417" y="791"/>
                  <a:pt x="3414" y="788"/>
                  <a:pt x="3414" y="785"/>
                </a:cubicBezTo>
                <a:cubicBezTo>
                  <a:pt x="3414" y="785"/>
                  <a:pt x="3415" y="785"/>
                  <a:pt x="3415" y="785"/>
                </a:cubicBezTo>
                <a:cubicBezTo>
                  <a:pt x="3415" y="785"/>
                  <a:pt x="3416" y="785"/>
                  <a:pt x="3416" y="784"/>
                </a:cubicBezTo>
                <a:lnTo>
                  <a:pt x="3416" y="784"/>
                </a:lnTo>
                <a:close/>
                <a:moveTo>
                  <a:pt x="3417" y="784"/>
                </a:moveTo>
                <a:lnTo>
                  <a:pt x="3417" y="784"/>
                </a:lnTo>
                <a:lnTo>
                  <a:pt x="3416" y="784"/>
                </a:lnTo>
                <a:lnTo>
                  <a:pt x="3416" y="784"/>
                </a:lnTo>
                <a:lnTo>
                  <a:pt x="3417" y="784"/>
                </a:lnTo>
                <a:close/>
                <a:moveTo>
                  <a:pt x="3307" y="783"/>
                </a:moveTo>
                <a:cubicBezTo>
                  <a:pt x="3306" y="783"/>
                  <a:pt x="3306" y="783"/>
                  <a:pt x="3306" y="783"/>
                </a:cubicBezTo>
                <a:lnTo>
                  <a:pt x="3306" y="786"/>
                </a:lnTo>
                <a:cubicBezTo>
                  <a:pt x="3308" y="787"/>
                  <a:pt x="3308" y="783"/>
                  <a:pt x="3307" y="783"/>
                </a:cubicBezTo>
                <a:close/>
                <a:moveTo>
                  <a:pt x="3366" y="782"/>
                </a:moveTo>
                <a:cubicBezTo>
                  <a:pt x="3365" y="782"/>
                  <a:pt x="3365" y="782"/>
                  <a:pt x="3364" y="782"/>
                </a:cubicBezTo>
                <a:cubicBezTo>
                  <a:pt x="3364" y="784"/>
                  <a:pt x="3365" y="786"/>
                  <a:pt x="3366" y="787"/>
                </a:cubicBezTo>
                <a:lnTo>
                  <a:pt x="3367" y="788"/>
                </a:lnTo>
                <a:lnTo>
                  <a:pt x="3367" y="788"/>
                </a:lnTo>
                <a:lnTo>
                  <a:pt x="3368" y="788"/>
                </a:lnTo>
                <a:lnTo>
                  <a:pt x="3367" y="788"/>
                </a:lnTo>
                <a:lnTo>
                  <a:pt x="3368" y="786"/>
                </a:lnTo>
                <a:cubicBezTo>
                  <a:pt x="3368" y="784"/>
                  <a:pt x="3367" y="782"/>
                  <a:pt x="3366" y="782"/>
                </a:cubicBezTo>
                <a:close/>
                <a:moveTo>
                  <a:pt x="3385" y="781"/>
                </a:moveTo>
                <a:cubicBezTo>
                  <a:pt x="3385" y="783"/>
                  <a:pt x="3384" y="784"/>
                  <a:pt x="3384" y="786"/>
                </a:cubicBezTo>
                <a:lnTo>
                  <a:pt x="3383" y="785"/>
                </a:lnTo>
                <a:cubicBezTo>
                  <a:pt x="3385" y="787"/>
                  <a:pt x="3389" y="786"/>
                  <a:pt x="3389" y="782"/>
                </a:cubicBezTo>
                <a:cubicBezTo>
                  <a:pt x="3387" y="783"/>
                  <a:pt x="3386" y="782"/>
                  <a:pt x="3385" y="781"/>
                </a:cubicBezTo>
                <a:close/>
                <a:moveTo>
                  <a:pt x="3379" y="780"/>
                </a:moveTo>
                <a:cubicBezTo>
                  <a:pt x="3379" y="783"/>
                  <a:pt x="3375" y="786"/>
                  <a:pt x="3381" y="787"/>
                </a:cubicBezTo>
                <a:cubicBezTo>
                  <a:pt x="3382" y="784"/>
                  <a:pt x="3380" y="784"/>
                  <a:pt x="3383" y="782"/>
                </a:cubicBezTo>
                <a:cubicBezTo>
                  <a:pt x="3381" y="782"/>
                  <a:pt x="3382" y="780"/>
                  <a:pt x="3380" y="780"/>
                </a:cubicBezTo>
                <a:lnTo>
                  <a:pt x="3379" y="780"/>
                </a:lnTo>
                <a:close/>
                <a:moveTo>
                  <a:pt x="3374" y="780"/>
                </a:moveTo>
                <a:cubicBezTo>
                  <a:pt x="3374" y="780"/>
                  <a:pt x="3374" y="780"/>
                  <a:pt x="3373" y="780"/>
                </a:cubicBezTo>
                <a:lnTo>
                  <a:pt x="3373" y="784"/>
                </a:lnTo>
                <a:cubicBezTo>
                  <a:pt x="3376" y="785"/>
                  <a:pt x="3376" y="780"/>
                  <a:pt x="3374" y="780"/>
                </a:cubicBezTo>
                <a:close/>
                <a:moveTo>
                  <a:pt x="3393" y="780"/>
                </a:moveTo>
                <a:cubicBezTo>
                  <a:pt x="3393" y="782"/>
                  <a:pt x="3394" y="784"/>
                  <a:pt x="3395" y="784"/>
                </a:cubicBezTo>
                <a:lnTo>
                  <a:pt x="3395" y="785"/>
                </a:lnTo>
                <a:lnTo>
                  <a:pt x="3395" y="785"/>
                </a:lnTo>
                <a:lnTo>
                  <a:pt x="3396" y="785"/>
                </a:lnTo>
                <a:lnTo>
                  <a:pt x="3395" y="785"/>
                </a:lnTo>
                <a:lnTo>
                  <a:pt x="3395" y="783"/>
                </a:lnTo>
                <a:cubicBezTo>
                  <a:pt x="3394" y="782"/>
                  <a:pt x="3394" y="780"/>
                  <a:pt x="3393" y="780"/>
                </a:cubicBezTo>
                <a:close/>
                <a:moveTo>
                  <a:pt x="3394" y="774"/>
                </a:moveTo>
                <a:cubicBezTo>
                  <a:pt x="3393" y="778"/>
                  <a:pt x="3398" y="778"/>
                  <a:pt x="3399" y="774"/>
                </a:cubicBezTo>
                <a:cubicBezTo>
                  <a:pt x="3397" y="774"/>
                  <a:pt x="3396" y="774"/>
                  <a:pt x="3395" y="774"/>
                </a:cubicBezTo>
                <a:lnTo>
                  <a:pt x="3394" y="774"/>
                </a:lnTo>
                <a:close/>
                <a:moveTo>
                  <a:pt x="3408" y="774"/>
                </a:moveTo>
                <a:cubicBezTo>
                  <a:pt x="3407" y="774"/>
                  <a:pt x="3405" y="774"/>
                  <a:pt x="3405" y="775"/>
                </a:cubicBezTo>
                <a:lnTo>
                  <a:pt x="3405" y="776"/>
                </a:lnTo>
                <a:lnTo>
                  <a:pt x="3405" y="776"/>
                </a:lnTo>
                <a:lnTo>
                  <a:pt x="3404" y="776"/>
                </a:lnTo>
                <a:cubicBezTo>
                  <a:pt x="3404" y="776"/>
                  <a:pt x="3404" y="776"/>
                  <a:pt x="3405" y="776"/>
                </a:cubicBezTo>
                <a:lnTo>
                  <a:pt x="3405" y="776"/>
                </a:lnTo>
                <a:lnTo>
                  <a:pt x="3405" y="776"/>
                </a:lnTo>
                <a:lnTo>
                  <a:pt x="3405" y="776"/>
                </a:lnTo>
                <a:lnTo>
                  <a:pt x="3406" y="776"/>
                </a:lnTo>
                <a:cubicBezTo>
                  <a:pt x="3407" y="776"/>
                  <a:pt x="3408" y="775"/>
                  <a:pt x="3408" y="774"/>
                </a:cubicBezTo>
                <a:close/>
                <a:moveTo>
                  <a:pt x="145" y="774"/>
                </a:moveTo>
                <a:lnTo>
                  <a:pt x="145" y="776"/>
                </a:lnTo>
                <a:lnTo>
                  <a:pt x="145" y="776"/>
                </a:lnTo>
                <a:lnTo>
                  <a:pt x="145" y="776"/>
                </a:lnTo>
                <a:lnTo>
                  <a:pt x="145" y="776"/>
                </a:lnTo>
                <a:lnTo>
                  <a:pt x="146" y="776"/>
                </a:lnTo>
                <a:cubicBezTo>
                  <a:pt x="146" y="776"/>
                  <a:pt x="147" y="776"/>
                  <a:pt x="147" y="776"/>
                </a:cubicBezTo>
                <a:lnTo>
                  <a:pt x="147" y="774"/>
                </a:lnTo>
                <a:cubicBezTo>
                  <a:pt x="146" y="774"/>
                  <a:pt x="146" y="774"/>
                  <a:pt x="145" y="774"/>
                </a:cubicBezTo>
                <a:close/>
                <a:moveTo>
                  <a:pt x="3346" y="774"/>
                </a:moveTo>
                <a:cubicBezTo>
                  <a:pt x="3346" y="780"/>
                  <a:pt x="3340" y="779"/>
                  <a:pt x="3341" y="786"/>
                </a:cubicBezTo>
                <a:cubicBezTo>
                  <a:pt x="3345" y="786"/>
                  <a:pt x="3344" y="785"/>
                  <a:pt x="3347" y="786"/>
                </a:cubicBezTo>
                <a:cubicBezTo>
                  <a:pt x="3347" y="781"/>
                  <a:pt x="3350" y="780"/>
                  <a:pt x="3350" y="775"/>
                </a:cubicBezTo>
                <a:cubicBezTo>
                  <a:pt x="3349" y="775"/>
                  <a:pt x="3348" y="774"/>
                  <a:pt x="3347" y="774"/>
                </a:cubicBezTo>
                <a:lnTo>
                  <a:pt x="3346" y="774"/>
                </a:lnTo>
                <a:close/>
                <a:moveTo>
                  <a:pt x="3328" y="768"/>
                </a:moveTo>
                <a:cubicBezTo>
                  <a:pt x="3327" y="768"/>
                  <a:pt x="3327" y="768"/>
                  <a:pt x="3327" y="768"/>
                </a:cubicBezTo>
                <a:cubicBezTo>
                  <a:pt x="3326" y="769"/>
                  <a:pt x="3326" y="771"/>
                  <a:pt x="3327" y="772"/>
                </a:cubicBezTo>
                <a:lnTo>
                  <a:pt x="3328" y="774"/>
                </a:lnTo>
                <a:lnTo>
                  <a:pt x="3328" y="775"/>
                </a:lnTo>
                <a:cubicBezTo>
                  <a:pt x="3328" y="776"/>
                  <a:pt x="3328" y="776"/>
                  <a:pt x="3328" y="777"/>
                </a:cubicBezTo>
                <a:lnTo>
                  <a:pt x="3329" y="777"/>
                </a:lnTo>
                <a:cubicBezTo>
                  <a:pt x="3329" y="776"/>
                  <a:pt x="3329" y="776"/>
                  <a:pt x="3328" y="775"/>
                </a:cubicBezTo>
                <a:lnTo>
                  <a:pt x="3328" y="774"/>
                </a:lnTo>
                <a:lnTo>
                  <a:pt x="3328" y="774"/>
                </a:lnTo>
                <a:cubicBezTo>
                  <a:pt x="3328" y="771"/>
                  <a:pt x="3329" y="769"/>
                  <a:pt x="3328" y="768"/>
                </a:cubicBezTo>
                <a:close/>
                <a:moveTo>
                  <a:pt x="3398" y="767"/>
                </a:moveTo>
                <a:cubicBezTo>
                  <a:pt x="3396" y="767"/>
                  <a:pt x="3397" y="770"/>
                  <a:pt x="3400" y="767"/>
                </a:cubicBezTo>
                <a:cubicBezTo>
                  <a:pt x="3399" y="767"/>
                  <a:pt x="3398" y="766"/>
                  <a:pt x="3398" y="767"/>
                </a:cubicBezTo>
                <a:close/>
                <a:moveTo>
                  <a:pt x="148" y="765"/>
                </a:moveTo>
                <a:lnTo>
                  <a:pt x="148" y="767"/>
                </a:lnTo>
                <a:cubicBezTo>
                  <a:pt x="148" y="767"/>
                  <a:pt x="149" y="767"/>
                  <a:pt x="150" y="767"/>
                </a:cubicBezTo>
                <a:lnTo>
                  <a:pt x="150" y="765"/>
                </a:lnTo>
                <a:cubicBezTo>
                  <a:pt x="149" y="765"/>
                  <a:pt x="148" y="765"/>
                  <a:pt x="148" y="765"/>
                </a:cubicBezTo>
                <a:close/>
                <a:moveTo>
                  <a:pt x="3346" y="763"/>
                </a:moveTo>
                <a:lnTo>
                  <a:pt x="3346" y="763"/>
                </a:lnTo>
                <a:lnTo>
                  <a:pt x="3346" y="764"/>
                </a:lnTo>
                <a:cubicBezTo>
                  <a:pt x="3346" y="766"/>
                  <a:pt x="3347" y="766"/>
                  <a:pt x="3349" y="766"/>
                </a:cubicBezTo>
                <a:cubicBezTo>
                  <a:pt x="3349" y="764"/>
                  <a:pt x="3349" y="763"/>
                  <a:pt x="3347" y="763"/>
                </a:cubicBezTo>
                <a:lnTo>
                  <a:pt x="3346" y="763"/>
                </a:lnTo>
                <a:lnTo>
                  <a:pt x="3346" y="763"/>
                </a:lnTo>
                <a:lnTo>
                  <a:pt x="3346" y="763"/>
                </a:lnTo>
                <a:close/>
                <a:moveTo>
                  <a:pt x="143" y="763"/>
                </a:moveTo>
                <a:cubicBezTo>
                  <a:pt x="143" y="764"/>
                  <a:pt x="142" y="764"/>
                  <a:pt x="142" y="767"/>
                </a:cubicBezTo>
                <a:cubicBezTo>
                  <a:pt x="144" y="767"/>
                  <a:pt x="146" y="767"/>
                  <a:pt x="147" y="765"/>
                </a:cubicBezTo>
                <a:cubicBezTo>
                  <a:pt x="145" y="765"/>
                  <a:pt x="147" y="762"/>
                  <a:pt x="144" y="763"/>
                </a:cubicBezTo>
                <a:lnTo>
                  <a:pt x="143" y="763"/>
                </a:lnTo>
                <a:close/>
                <a:moveTo>
                  <a:pt x="3327" y="762"/>
                </a:moveTo>
                <a:lnTo>
                  <a:pt x="3327" y="762"/>
                </a:lnTo>
                <a:lnTo>
                  <a:pt x="3325" y="762"/>
                </a:lnTo>
                <a:cubicBezTo>
                  <a:pt x="3324" y="763"/>
                  <a:pt x="3323" y="763"/>
                  <a:pt x="3323" y="765"/>
                </a:cubicBezTo>
                <a:cubicBezTo>
                  <a:pt x="3324" y="766"/>
                  <a:pt x="3326" y="766"/>
                  <a:pt x="3326" y="764"/>
                </a:cubicBezTo>
                <a:lnTo>
                  <a:pt x="3327" y="762"/>
                </a:lnTo>
                <a:lnTo>
                  <a:pt x="3327" y="762"/>
                </a:lnTo>
                <a:lnTo>
                  <a:pt x="3327" y="762"/>
                </a:lnTo>
                <a:close/>
                <a:moveTo>
                  <a:pt x="3403" y="762"/>
                </a:moveTo>
                <a:cubicBezTo>
                  <a:pt x="3401" y="763"/>
                  <a:pt x="3400" y="764"/>
                  <a:pt x="3401" y="766"/>
                </a:cubicBezTo>
                <a:cubicBezTo>
                  <a:pt x="3404" y="766"/>
                  <a:pt x="3406" y="765"/>
                  <a:pt x="3407" y="763"/>
                </a:cubicBezTo>
                <a:lnTo>
                  <a:pt x="3407" y="763"/>
                </a:lnTo>
                <a:cubicBezTo>
                  <a:pt x="3406" y="763"/>
                  <a:pt x="3404" y="762"/>
                  <a:pt x="3403" y="762"/>
                </a:cubicBezTo>
                <a:close/>
                <a:moveTo>
                  <a:pt x="3278" y="762"/>
                </a:moveTo>
                <a:cubicBezTo>
                  <a:pt x="3277" y="762"/>
                  <a:pt x="3276" y="764"/>
                  <a:pt x="3276" y="765"/>
                </a:cubicBezTo>
                <a:cubicBezTo>
                  <a:pt x="3277" y="766"/>
                  <a:pt x="3278" y="767"/>
                  <a:pt x="3279" y="766"/>
                </a:cubicBezTo>
                <a:lnTo>
                  <a:pt x="3279" y="762"/>
                </a:lnTo>
                <a:lnTo>
                  <a:pt x="3279" y="762"/>
                </a:lnTo>
                <a:cubicBezTo>
                  <a:pt x="3279" y="762"/>
                  <a:pt x="3278" y="762"/>
                  <a:pt x="3278" y="762"/>
                </a:cubicBezTo>
                <a:close/>
                <a:moveTo>
                  <a:pt x="3249" y="761"/>
                </a:moveTo>
                <a:cubicBezTo>
                  <a:pt x="3249" y="763"/>
                  <a:pt x="3249" y="764"/>
                  <a:pt x="3251" y="764"/>
                </a:cubicBezTo>
                <a:lnTo>
                  <a:pt x="3252" y="764"/>
                </a:lnTo>
                <a:lnTo>
                  <a:pt x="3252" y="764"/>
                </a:lnTo>
                <a:lnTo>
                  <a:pt x="3252" y="764"/>
                </a:lnTo>
                <a:lnTo>
                  <a:pt x="3252" y="764"/>
                </a:lnTo>
                <a:lnTo>
                  <a:pt x="3252" y="763"/>
                </a:lnTo>
                <a:cubicBezTo>
                  <a:pt x="3251" y="761"/>
                  <a:pt x="3250" y="762"/>
                  <a:pt x="3249" y="761"/>
                </a:cubicBezTo>
                <a:close/>
                <a:moveTo>
                  <a:pt x="3368" y="760"/>
                </a:moveTo>
                <a:lnTo>
                  <a:pt x="3368" y="762"/>
                </a:lnTo>
                <a:cubicBezTo>
                  <a:pt x="3368" y="762"/>
                  <a:pt x="3369" y="762"/>
                  <a:pt x="3370" y="762"/>
                </a:cubicBezTo>
                <a:lnTo>
                  <a:pt x="3370" y="760"/>
                </a:lnTo>
                <a:cubicBezTo>
                  <a:pt x="3369" y="760"/>
                  <a:pt x="3368" y="760"/>
                  <a:pt x="3368" y="760"/>
                </a:cubicBezTo>
                <a:close/>
                <a:moveTo>
                  <a:pt x="3338" y="760"/>
                </a:moveTo>
                <a:lnTo>
                  <a:pt x="3338" y="762"/>
                </a:lnTo>
                <a:cubicBezTo>
                  <a:pt x="3339" y="762"/>
                  <a:pt x="3340" y="762"/>
                  <a:pt x="3340" y="762"/>
                </a:cubicBezTo>
                <a:lnTo>
                  <a:pt x="3340" y="760"/>
                </a:lnTo>
                <a:lnTo>
                  <a:pt x="3340" y="760"/>
                </a:lnTo>
                <a:cubicBezTo>
                  <a:pt x="3339" y="760"/>
                  <a:pt x="3338" y="760"/>
                  <a:pt x="3338" y="760"/>
                </a:cubicBezTo>
                <a:close/>
                <a:moveTo>
                  <a:pt x="3358" y="759"/>
                </a:moveTo>
                <a:cubicBezTo>
                  <a:pt x="3358" y="761"/>
                  <a:pt x="3356" y="760"/>
                  <a:pt x="3356" y="761"/>
                </a:cubicBezTo>
                <a:lnTo>
                  <a:pt x="3356" y="761"/>
                </a:lnTo>
                <a:cubicBezTo>
                  <a:pt x="3359" y="762"/>
                  <a:pt x="3355" y="764"/>
                  <a:pt x="3357" y="766"/>
                </a:cubicBezTo>
                <a:cubicBezTo>
                  <a:pt x="3361" y="767"/>
                  <a:pt x="3361" y="759"/>
                  <a:pt x="3358" y="759"/>
                </a:cubicBezTo>
                <a:close/>
                <a:moveTo>
                  <a:pt x="3375" y="759"/>
                </a:moveTo>
                <a:cubicBezTo>
                  <a:pt x="3372" y="762"/>
                  <a:pt x="3378" y="762"/>
                  <a:pt x="3375" y="759"/>
                </a:cubicBezTo>
                <a:close/>
                <a:moveTo>
                  <a:pt x="3394" y="757"/>
                </a:moveTo>
                <a:cubicBezTo>
                  <a:pt x="3394" y="757"/>
                  <a:pt x="3394" y="757"/>
                  <a:pt x="3393" y="757"/>
                </a:cubicBezTo>
                <a:cubicBezTo>
                  <a:pt x="3394" y="759"/>
                  <a:pt x="3392" y="765"/>
                  <a:pt x="3395" y="763"/>
                </a:cubicBezTo>
                <a:lnTo>
                  <a:pt x="3396" y="763"/>
                </a:lnTo>
                <a:cubicBezTo>
                  <a:pt x="3397" y="762"/>
                  <a:pt x="3396" y="757"/>
                  <a:pt x="3394" y="757"/>
                </a:cubicBezTo>
                <a:close/>
                <a:moveTo>
                  <a:pt x="3395" y="754"/>
                </a:moveTo>
                <a:lnTo>
                  <a:pt x="3395" y="756"/>
                </a:lnTo>
                <a:lnTo>
                  <a:pt x="3397" y="756"/>
                </a:lnTo>
                <a:lnTo>
                  <a:pt x="3397" y="754"/>
                </a:lnTo>
                <a:lnTo>
                  <a:pt x="3395" y="754"/>
                </a:lnTo>
                <a:close/>
                <a:moveTo>
                  <a:pt x="3326" y="754"/>
                </a:moveTo>
                <a:cubicBezTo>
                  <a:pt x="3325" y="754"/>
                  <a:pt x="3325" y="754"/>
                  <a:pt x="3325" y="754"/>
                </a:cubicBezTo>
                <a:lnTo>
                  <a:pt x="3325" y="757"/>
                </a:lnTo>
                <a:cubicBezTo>
                  <a:pt x="3327" y="758"/>
                  <a:pt x="3328" y="754"/>
                  <a:pt x="3326" y="754"/>
                </a:cubicBezTo>
                <a:close/>
                <a:moveTo>
                  <a:pt x="3390" y="753"/>
                </a:moveTo>
                <a:cubicBezTo>
                  <a:pt x="3391" y="756"/>
                  <a:pt x="3384" y="752"/>
                  <a:pt x="3385" y="755"/>
                </a:cubicBezTo>
                <a:cubicBezTo>
                  <a:pt x="3388" y="755"/>
                  <a:pt x="3387" y="759"/>
                  <a:pt x="3389" y="759"/>
                </a:cubicBezTo>
                <a:lnTo>
                  <a:pt x="3389" y="759"/>
                </a:lnTo>
                <a:cubicBezTo>
                  <a:pt x="3389" y="756"/>
                  <a:pt x="3395" y="754"/>
                  <a:pt x="3390" y="753"/>
                </a:cubicBezTo>
                <a:close/>
                <a:moveTo>
                  <a:pt x="3409" y="748"/>
                </a:moveTo>
                <a:lnTo>
                  <a:pt x="3409" y="749"/>
                </a:lnTo>
                <a:lnTo>
                  <a:pt x="3408" y="749"/>
                </a:lnTo>
                <a:lnTo>
                  <a:pt x="3409" y="748"/>
                </a:lnTo>
                <a:close/>
                <a:moveTo>
                  <a:pt x="131" y="747"/>
                </a:moveTo>
                <a:lnTo>
                  <a:pt x="131" y="747"/>
                </a:lnTo>
                <a:lnTo>
                  <a:pt x="131" y="747"/>
                </a:lnTo>
                <a:lnTo>
                  <a:pt x="131" y="748"/>
                </a:lnTo>
                <a:cubicBezTo>
                  <a:pt x="131" y="752"/>
                  <a:pt x="138" y="753"/>
                  <a:pt x="139" y="749"/>
                </a:cubicBezTo>
                <a:cubicBezTo>
                  <a:pt x="137" y="747"/>
                  <a:pt x="134" y="749"/>
                  <a:pt x="132" y="748"/>
                </a:cubicBezTo>
                <a:lnTo>
                  <a:pt x="131" y="747"/>
                </a:lnTo>
                <a:lnTo>
                  <a:pt x="131" y="747"/>
                </a:lnTo>
                <a:close/>
                <a:moveTo>
                  <a:pt x="3392" y="745"/>
                </a:moveTo>
                <a:cubicBezTo>
                  <a:pt x="3392" y="745"/>
                  <a:pt x="3391" y="746"/>
                  <a:pt x="3391" y="746"/>
                </a:cubicBezTo>
                <a:cubicBezTo>
                  <a:pt x="3391" y="748"/>
                  <a:pt x="3392" y="751"/>
                  <a:pt x="3394" y="752"/>
                </a:cubicBezTo>
                <a:lnTo>
                  <a:pt x="3394" y="751"/>
                </a:lnTo>
                <a:cubicBezTo>
                  <a:pt x="3393" y="747"/>
                  <a:pt x="3400" y="750"/>
                  <a:pt x="3399" y="745"/>
                </a:cubicBezTo>
                <a:cubicBezTo>
                  <a:pt x="3397" y="746"/>
                  <a:pt x="3394" y="746"/>
                  <a:pt x="3392" y="745"/>
                </a:cubicBezTo>
                <a:close/>
                <a:moveTo>
                  <a:pt x="3237" y="745"/>
                </a:moveTo>
                <a:cubicBezTo>
                  <a:pt x="3237" y="745"/>
                  <a:pt x="3236" y="745"/>
                  <a:pt x="3236" y="746"/>
                </a:cubicBezTo>
                <a:cubicBezTo>
                  <a:pt x="3238" y="751"/>
                  <a:pt x="3239" y="744"/>
                  <a:pt x="3237" y="745"/>
                </a:cubicBezTo>
                <a:close/>
                <a:moveTo>
                  <a:pt x="3388" y="745"/>
                </a:moveTo>
                <a:cubicBezTo>
                  <a:pt x="3387" y="745"/>
                  <a:pt x="3386" y="745"/>
                  <a:pt x="3386" y="746"/>
                </a:cubicBezTo>
                <a:cubicBezTo>
                  <a:pt x="3387" y="747"/>
                  <a:pt x="3388" y="748"/>
                  <a:pt x="3390" y="747"/>
                </a:cubicBezTo>
                <a:lnTo>
                  <a:pt x="3390" y="747"/>
                </a:lnTo>
                <a:cubicBezTo>
                  <a:pt x="3391" y="746"/>
                  <a:pt x="3390" y="745"/>
                  <a:pt x="3388" y="745"/>
                </a:cubicBezTo>
                <a:close/>
                <a:moveTo>
                  <a:pt x="3246" y="745"/>
                </a:moveTo>
                <a:cubicBezTo>
                  <a:pt x="3244" y="744"/>
                  <a:pt x="3243" y="745"/>
                  <a:pt x="3242" y="746"/>
                </a:cubicBezTo>
                <a:lnTo>
                  <a:pt x="3242" y="746"/>
                </a:lnTo>
                <a:cubicBezTo>
                  <a:pt x="3241" y="750"/>
                  <a:pt x="3245" y="748"/>
                  <a:pt x="3247" y="748"/>
                </a:cubicBezTo>
                <a:cubicBezTo>
                  <a:pt x="3248" y="746"/>
                  <a:pt x="3247" y="745"/>
                  <a:pt x="3246" y="745"/>
                </a:cubicBezTo>
                <a:close/>
                <a:moveTo>
                  <a:pt x="3257" y="745"/>
                </a:moveTo>
                <a:cubicBezTo>
                  <a:pt x="3257" y="745"/>
                  <a:pt x="3257" y="745"/>
                  <a:pt x="3257" y="745"/>
                </a:cubicBezTo>
                <a:cubicBezTo>
                  <a:pt x="3257" y="746"/>
                  <a:pt x="3256" y="746"/>
                  <a:pt x="3256" y="747"/>
                </a:cubicBezTo>
                <a:cubicBezTo>
                  <a:pt x="3258" y="747"/>
                  <a:pt x="3259" y="747"/>
                  <a:pt x="3259" y="746"/>
                </a:cubicBezTo>
                <a:lnTo>
                  <a:pt x="3259" y="745"/>
                </a:lnTo>
                <a:lnTo>
                  <a:pt x="3259" y="745"/>
                </a:lnTo>
                <a:lnTo>
                  <a:pt x="3259" y="745"/>
                </a:lnTo>
                <a:lnTo>
                  <a:pt x="3259" y="745"/>
                </a:lnTo>
                <a:lnTo>
                  <a:pt x="3259" y="745"/>
                </a:lnTo>
                <a:cubicBezTo>
                  <a:pt x="3258" y="745"/>
                  <a:pt x="3258" y="745"/>
                  <a:pt x="3257" y="745"/>
                </a:cubicBezTo>
                <a:close/>
                <a:moveTo>
                  <a:pt x="3403" y="745"/>
                </a:moveTo>
                <a:cubicBezTo>
                  <a:pt x="3402" y="745"/>
                  <a:pt x="3401" y="747"/>
                  <a:pt x="3402" y="748"/>
                </a:cubicBezTo>
                <a:cubicBezTo>
                  <a:pt x="3403" y="749"/>
                  <a:pt x="3404" y="750"/>
                  <a:pt x="3405" y="749"/>
                </a:cubicBezTo>
                <a:lnTo>
                  <a:pt x="3405" y="749"/>
                </a:lnTo>
                <a:cubicBezTo>
                  <a:pt x="3407" y="747"/>
                  <a:pt x="3406" y="744"/>
                  <a:pt x="3403" y="745"/>
                </a:cubicBezTo>
                <a:close/>
                <a:moveTo>
                  <a:pt x="3377" y="744"/>
                </a:moveTo>
                <a:cubicBezTo>
                  <a:pt x="3376" y="746"/>
                  <a:pt x="3374" y="747"/>
                  <a:pt x="3374" y="749"/>
                </a:cubicBezTo>
                <a:cubicBezTo>
                  <a:pt x="3377" y="748"/>
                  <a:pt x="3381" y="748"/>
                  <a:pt x="3384" y="750"/>
                </a:cubicBezTo>
                <a:lnTo>
                  <a:pt x="3384" y="749"/>
                </a:lnTo>
                <a:cubicBezTo>
                  <a:pt x="3384" y="745"/>
                  <a:pt x="3380" y="745"/>
                  <a:pt x="3377" y="744"/>
                </a:cubicBezTo>
                <a:close/>
                <a:moveTo>
                  <a:pt x="3229" y="744"/>
                </a:moveTo>
                <a:lnTo>
                  <a:pt x="3229" y="746"/>
                </a:lnTo>
                <a:cubicBezTo>
                  <a:pt x="3230" y="746"/>
                  <a:pt x="3230" y="746"/>
                  <a:pt x="3231" y="746"/>
                </a:cubicBezTo>
                <a:lnTo>
                  <a:pt x="3231" y="744"/>
                </a:lnTo>
                <a:cubicBezTo>
                  <a:pt x="3230" y="744"/>
                  <a:pt x="3230" y="744"/>
                  <a:pt x="3229" y="744"/>
                </a:cubicBezTo>
                <a:close/>
                <a:moveTo>
                  <a:pt x="3223" y="744"/>
                </a:moveTo>
                <a:cubicBezTo>
                  <a:pt x="3222" y="751"/>
                  <a:pt x="3228" y="745"/>
                  <a:pt x="3223" y="744"/>
                </a:cubicBezTo>
                <a:close/>
                <a:moveTo>
                  <a:pt x="172" y="744"/>
                </a:moveTo>
                <a:lnTo>
                  <a:pt x="172" y="745"/>
                </a:lnTo>
                <a:cubicBezTo>
                  <a:pt x="172" y="746"/>
                  <a:pt x="167" y="747"/>
                  <a:pt x="170" y="748"/>
                </a:cubicBezTo>
                <a:cubicBezTo>
                  <a:pt x="171" y="746"/>
                  <a:pt x="173" y="750"/>
                  <a:pt x="175" y="749"/>
                </a:cubicBezTo>
                <a:cubicBezTo>
                  <a:pt x="175" y="749"/>
                  <a:pt x="175" y="749"/>
                  <a:pt x="175" y="748"/>
                </a:cubicBezTo>
                <a:cubicBezTo>
                  <a:pt x="175" y="746"/>
                  <a:pt x="174" y="744"/>
                  <a:pt x="172" y="744"/>
                </a:cubicBezTo>
                <a:close/>
                <a:moveTo>
                  <a:pt x="3338" y="744"/>
                </a:moveTo>
                <a:cubicBezTo>
                  <a:pt x="3337" y="744"/>
                  <a:pt x="3337" y="744"/>
                  <a:pt x="3336" y="744"/>
                </a:cubicBezTo>
                <a:lnTo>
                  <a:pt x="3334" y="745"/>
                </a:lnTo>
                <a:lnTo>
                  <a:pt x="3334" y="745"/>
                </a:lnTo>
                <a:lnTo>
                  <a:pt x="3334" y="745"/>
                </a:lnTo>
                <a:lnTo>
                  <a:pt x="3334" y="745"/>
                </a:lnTo>
                <a:lnTo>
                  <a:pt x="3334" y="746"/>
                </a:lnTo>
                <a:cubicBezTo>
                  <a:pt x="3335" y="748"/>
                  <a:pt x="3339" y="746"/>
                  <a:pt x="3340" y="747"/>
                </a:cubicBezTo>
                <a:cubicBezTo>
                  <a:pt x="3340" y="745"/>
                  <a:pt x="3339" y="744"/>
                  <a:pt x="3338" y="744"/>
                </a:cubicBezTo>
                <a:close/>
                <a:moveTo>
                  <a:pt x="3346" y="743"/>
                </a:moveTo>
                <a:cubicBezTo>
                  <a:pt x="3344" y="743"/>
                  <a:pt x="3342" y="744"/>
                  <a:pt x="3342" y="746"/>
                </a:cubicBezTo>
                <a:lnTo>
                  <a:pt x="3342" y="746"/>
                </a:lnTo>
                <a:cubicBezTo>
                  <a:pt x="3347" y="746"/>
                  <a:pt x="3348" y="751"/>
                  <a:pt x="3351" y="749"/>
                </a:cubicBezTo>
                <a:lnTo>
                  <a:pt x="3351" y="744"/>
                </a:lnTo>
                <a:cubicBezTo>
                  <a:pt x="3349" y="744"/>
                  <a:pt x="3347" y="743"/>
                  <a:pt x="3346" y="743"/>
                </a:cubicBezTo>
                <a:close/>
                <a:moveTo>
                  <a:pt x="3304" y="743"/>
                </a:moveTo>
                <a:lnTo>
                  <a:pt x="3304" y="743"/>
                </a:lnTo>
                <a:lnTo>
                  <a:pt x="3304" y="743"/>
                </a:lnTo>
                <a:lnTo>
                  <a:pt x="3304" y="744"/>
                </a:lnTo>
                <a:cubicBezTo>
                  <a:pt x="3304" y="749"/>
                  <a:pt x="3309" y="751"/>
                  <a:pt x="3310" y="747"/>
                </a:cubicBezTo>
                <a:cubicBezTo>
                  <a:pt x="3308" y="748"/>
                  <a:pt x="3307" y="746"/>
                  <a:pt x="3305" y="744"/>
                </a:cubicBezTo>
                <a:lnTo>
                  <a:pt x="3304" y="743"/>
                </a:lnTo>
                <a:lnTo>
                  <a:pt x="3304" y="743"/>
                </a:lnTo>
                <a:close/>
                <a:moveTo>
                  <a:pt x="3290" y="742"/>
                </a:moveTo>
                <a:lnTo>
                  <a:pt x="3290" y="744"/>
                </a:lnTo>
                <a:lnTo>
                  <a:pt x="3290" y="744"/>
                </a:lnTo>
                <a:cubicBezTo>
                  <a:pt x="3290" y="744"/>
                  <a:pt x="3291" y="744"/>
                  <a:pt x="3292" y="744"/>
                </a:cubicBezTo>
                <a:lnTo>
                  <a:pt x="3292" y="742"/>
                </a:lnTo>
                <a:cubicBezTo>
                  <a:pt x="3291" y="742"/>
                  <a:pt x="3290" y="742"/>
                  <a:pt x="3290" y="742"/>
                </a:cubicBezTo>
                <a:close/>
                <a:moveTo>
                  <a:pt x="3297" y="742"/>
                </a:moveTo>
                <a:lnTo>
                  <a:pt x="3297" y="742"/>
                </a:lnTo>
                <a:lnTo>
                  <a:pt x="3297" y="742"/>
                </a:lnTo>
                <a:lnTo>
                  <a:pt x="3297" y="744"/>
                </a:lnTo>
                <a:cubicBezTo>
                  <a:pt x="3297" y="745"/>
                  <a:pt x="3296" y="745"/>
                  <a:pt x="3296" y="748"/>
                </a:cubicBezTo>
                <a:cubicBezTo>
                  <a:pt x="3299" y="748"/>
                  <a:pt x="3298" y="744"/>
                  <a:pt x="3300" y="742"/>
                </a:cubicBezTo>
                <a:lnTo>
                  <a:pt x="3297" y="742"/>
                </a:lnTo>
                <a:lnTo>
                  <a:pt x="3297" y="742"/>
                </a:lnTo>
                <a:close/>
                <a:moveTo>
                  <a:pt x="3381" y="741"/>
                </a:moveTo>
                <a:lnTo>
                  <a:pt x="3381" y="741"/>
                </a:lnTo>
                <a:lnTo>
                  <a:pt x="3381" y="741"/>
                </a:lnTo>
                <a:lnTo>
                  <a:pt x="3381" y="743"/>
                </a:lnTo>
                <a:cubicBezTo>
                  <a:pt x="3381" y="746"/>
                  <a:pt x="3386" y="744"/>
                  <a:pt x="3386" y="741"/>
                </a:cubicBezTo>
                <a:lnTo>
                  <a:pt x="3381" y="741"/>
                </a:lnTo>
                <a:lnTo>
                  <a:pt x="3381" y="741"/>
                </a:lnTo>
                <a:close/>
                <a:moveTo>
                  <a:pt x="3391" y="741"/>
                </a:moveTo>
                <a:cubicBezTo>
                  <a:pt x="3389" y="741"/>
                  <a:pt x="3389" y="745"/>
                  <a:pt x="3394" y="742"/>
                </a:cubicBezTo>
                <a:cubicBezTo>
                  <a:pt x="3393" y="741"/>
                  <a:pt x="3392" y="741"/>
                  <a:pt x="3391" y="741"/>
                </a:cubicBezTo>
                <a:close/>
                <a:moveTo>
                  <a:pt x="3311" y="740"/>
                </a:moveTo>
                <a:cubicBezTo>
                  <a:pt x="3310" y="740"/>
                  <a:pt x="3309" y="741"/>
                  <a:pt x="3308" y="741"/>
                </a:cubicBezTo>
                <a:lnTo>
                  <a:pt x="3307" y="742"/>
                </a:lnTo>
                <a:lnTo>
                  <a:pt x="3307" y="742"/>
                </a:lnTo>
                <a:lnTo>
                  <a:pt x="3307" y="743"/>
                </a:lnTo>
                <a:lnTo>
                  <a:pt x="3307" y="742"/>
                </a:lnTo>
                <a:lnTo>
                  <a:pt x="3308" y="742"/>
                </a:lnTo>
                <a:cubicBezTo>
                  <a:pt x="3311" y="742"/>
                  <a:pt x="3311" y="745"/>
                  <a:pt x="3311" y="748"/>
                </a:cubicBezTo>
                <a:cubicBezTo>
                  <a:pt x="3313" y="748"/>
                  <a:pt x="3316" y="747"/>
                  <a:pt x="3318" y="746"/>
                </a:cubicBezTo>
                <a:cubicBezTo>
                  <a:pt x="3316" y="743"/>
                  <a:pt x="3314" y="741"/>
                  <a:pt x="3311" y="740"/>
                </a:cubicBezTo>
                <a:close/>
                <a:moveTo>
                  <a:pt x="3284" y="740"/>
                </a:moveTo>
                <a:cubicBezTo>
                  <a:pt x="3283" y="740"/>
                  <a:pt x="3283" y="741"/>
                  <a:pt x="3282" y="741"/>
                </a:cubicBezTo>
                <a:cubicBezTo>
                  <a:pt x="3282" y="743"/>
                  <a:pt x="3283" y="744"/>
                  <a:pt x="3284" y="745"/>
                </a:cubicBezTo>
                <a:cubicBezTo>
                  <a:pt x="3285" y="745"/>
                  <a:pt x="3287" y="744"/>
                  <a:pt x="3288" y="742"/>
                </a:cubicBezTo>
                <a:lnTo>
                  <a:pt x="3288" y="742"/>
                </a:lnTo>
                <a:cubicBezTo>
                  <a:pt x="3286" y="742"/>
                  <a:pt x="3285" y="740"/>
                  <a:pt x="3284" y="740"/>
                </a:cubicBezTo>
                <a:close/>
                <a:moveTo>
                  <a:pt x="3323" y="740"/>
                </a:moveTo>
                <a:cubicBezTo>
                  <a:pt x="3321" y="742"/>
                  <a:pt x="3318" y="745"/>
                  <a:pt x="3321" y="749"/>
                </a:cubicBezTo>
                <a:cubicBezTo>
                  <a:pt x="3323" y="749"/>
                  <a:pt x="3323" y="747"/>
                  <a:pt x="3325" y="747"/>
                </a:cubicBezTo>
                <a:lnTo>
                  <a:pt x="3325" y="747"/>
                </a:lnTo>
                <a:cubicBezTo>
                  <a:pt x="3324" y="743"/>
                  <a:pt x="3326" y="741"/>
                  <a:pt x="3323" y="740"/>
                </a:cubicBezTo>
                <a:close/>
                <a:moveTo>
                  <a:pt x="3279" y="739"/>
                </a:moveTo>
                <a:cubicBezTo>
                  <a:pt x="3273" y="740"/>
                  <a:pt x="3277" y="744"/>
                  <a:pt x="3279" y="745"/>
                </a:cubicBezTo>
                <a:cubicBezTo>
                  <a:pt x="3279" y="746"/>
                  <a:pt x="3277" y="747"/>
                  <a:pt x="3279" y="748"/>
                </a:cubicBezTo>
                <a:lnTo>
                  <a:pt x="3279" y="748"/>
                </a:lnTo>
                <a:cubicBezTo>
                  <a:pt x="3281" y="745"/>
                  <a:pt x="3278" y="743"/>
                  <a:pt x="3279" y="739"/>
                </a:cubicBezTo>
                <a:close/>
                <a:moveTo>
                  <a:pt x="3334" y="737"/>
                </a:moveTo>
                <a:lnTo>
                  <a:pt x="3334" y="737"/>
                </a:lnTo>
                <a:lnTo>
                  <a:pt x="3334" y="737"/>
                </a:lnTo>
                <a:lnTo>
                  <a:pt x="3334" y="739"/>
                </a:lnTo>
                <a:cubicBezTo>
                  <a:pt x="3334" y="740"/>
                  <a:pt x="3334" y="740"/>
                  <a:pt x="3335" y="741"/>
                </a:cubicBezTo>
                <a:cubicBezTo>
                  <a:pt x="3335" y="740"/>
                  <a:pt x="3335" y="739"/>
                  <a:pt x="3336" y="739"/>
                </a:cubicBezTo>
                <a:cubicBezTo>
                  <a:pt x="3336" y="739"/>
                  <a:pt x="3336" y="738"/>
                  <a:pt x="3335" y="737"/>
                </a:cubicBezTo>
                <a:lnTo>
                  <a:pt x="3334" y="737"/>
                </a:lnTo>
                <a:lnTo>
                  <a:pt x="3334" y="737"/>
                </a:lnTo>
                <a:close/>
                <a:moveTo>
                  <a:pt x="3263" y="737"/>
                </a:moveTo>
                <a:cubicBezTo>
                  <a:pt x="3265" y="741"/>
                  <a:pt x="3263" y="744"/>
                  <a:pt x="3263" y="748"/>
                </a:cubicBezTo>
                <a:cubicBezTo>
                  <a:pt x="3270" y="749"/>
                  <a:pt x="3268" y="738"/>
                  <a:pt x="3263" y="737"/>
                </a:cubicBezTo>
                <a:close/>
                <a:moveTo>
                  <a:pt x="215" y="736"/>
                </a:moveTo>
                <a:lnTo>
                  <a:pt x="214" y="738"/>
                </a:lnTo>
                <a:lnTo>
                  <a:pt x="217" y="738"/>
                </a:lnTo>
                <a:lnTo>
                  <a:pt x="218" y="736"/>
                </a:lnTo>
                <a:lnTo>
                  <a:pt x="215" y="736"/>
                </a:lnTo>
                <a:close/>
                <a:moveTo>
                  <a:pt x="3358" y="735"/>
                </a:moveTo>
                <a:cubicBezTo>
                  <a:pt x="3359" y="740"/>
                  <a:pt x="3357" y="741"/>
                  <a:pt x="3357" y="745"/>
                </a:cubicBezTo>
                <a:cubicBezTo>
                  <a:pt x="3360" y="745"/>
                  <a:pt x="3361" y="746"/>
                  <a:pt x="3361" y="748"/>
                </a:cubicBezTo>
                <a:lnTo>
                  <a:pt x="3361" y="748"/>
                </a:lnTo>
                <a:cubicBezTo>
                  <a:pt x="3363" y="746"/>
                  <a:pt x="3368" y="746"/>
                  <a:pt x="3367" y="742"/>
                </a:cubicBezTo>
                <a:cubicBezTo>
                  <a:pt x="3363" y="741"/>
                  <a:pt x="3362" y="737"/>
                  <a:pt x="3358" y="735"/>
                </a:cubicBezTo>
                <a:close/>
                <a:moveTo>
                  <a:pt x="211" y="735"/>
                </a:moveTo>
                <a:cubicBezTo>
                  <a:pt x="210" y="735"/>
                  <a:pt x="208" y="735"/>
                  <a:pt x="207" y="737"/>
                </a:cubicBezTo>
                <a:cubicBezTo>
                  <a:pt x="209" y="738"/>
                  <a:pt x="210" y="739"/>
                  <a:pt x="212" y="738"/>
                </a:cubicBezTo>
                <a:lnTo>
                  <a:pt x="213" y="735"/>
                </a:lnTo>
                <a:cubicBezTo>
                  <a:pt x="212" y="735"/>
                  <a:pt x="212" y="735"/>
                  <a:pt x="211" y="735"/>
                </a:cubicBezTo>
                <a:close/>
                <a:moveTo>
                  <a:pt x="133" y="735"/>
                </a:moveTo>
                <a:cubicBezTo>
                  <a:pt x="130" y="735"/>
                  <a:pt x="128" y="736"/>
                  <a:pt x="129" y="740"/>
                </a:cubicBezTo>
                <a:cubicBezTo>
                  <a:pt x="133" y="742"/>
                  <a:pt x="134" y="739"/>
                  <a:pt x="135" y="736"/>
                </a:cubicBezTo>
                <a:lnTo>
                  <a:pt x="135" y="735"/>
                </a:lnTo>
                <a:cubicBezTo>
                  <a:pt x="134" y="735"/>
                  <a:pt x="133" y="735"/>
                  <a:pt x="133" y="735"/>
                </a:cubicBezTo>
                <a:close/>
                <a:moveTo>
                  <a:pt x="196" y="734"/>
                </a:moveTo>
                <a:cubicBezTo>
                  <a:pt x="195" y="734"/>
                  <a:pt x="195" y="734"/>
                  <a:pt x="194" y="735"/>
                </a:cubicBezTo>
                <a:cubicBezTo>
                  <a:pt x="193" y="737"/>
                  <a:pt x="198" y="738"/>
                  <a:pt x="197" y="735"/>
                </a:cubicBezTo>
                <a:lnTo>
                  <a:pt x="198" y="735"/>
                </a:lnTo>
                <a:cubicBezTo>
                  <a:pt x="197" y="735"/>
                  <a:pt x="197" y="734"/>
                  <a:pt x="196" y="734"/>
                </a:cubicBezTo>
                <a:close/>
                <a:moveTo>
                  <a:pt x="3395" y="733"/>
                </a:moveTo>
                <a:cubicBezTo>
                  <a:pt x="3394" y="734"/>
                  <a:pt x="3394" y="734"/>
                  <a:pt x="3394" y="735"/>
                </a:cubicBezTo>
                <a:cubicBezTo>
                  <a:pt x="3391" y="735"/>
                  <a:pt x="3389" y="735"/>
                  <a:pt x="3389" y="738"/>
                </a:cubicBezTo>
                <a:cubicBezTo>
                  <a:pt x="3392" y="736"/>
                  <a:pt x="3395" y="740"/>
                  <a:pt x="3396" y="736"/>
                </a:cubicBezTo>
                <a:cubicBezTo>
                  <a:pt x="3395" y="736"/>
                  <a:pt x="3395" y="736"/>
                  <a:pt x="3395" y="736"/>
                </a:cubicBezTo>
                <a:lnTo>
                  <a:pt x="3395" y="736"/>
                </a:lnTo>
                <a:cubicBezTo>
                  <a:pt x="3396" y="735"/>
                  <a:pt x="3396" y="734"/>
                  <a:pt x="3395" y="733"/>
                </a:cubicBezTo>
                <a:close/>
                <a:moveTo>
                  <a:pt x="174" y="733"/>
                </a:moveTo>
                <a:cubicBezTo>
                  <a:pt x="173" y="741"/>
                  <a:pt x="190" y="738"/>
                  <a:pt x="193" y="736"/>
                </a:cubicBezTo>
                <a:lnTo>
                  <a:pt x="193" y="736"/>
                </a:lnTo>
                <a:cubicBezTo>
                  <a:pt x="185" y="731"/>
                  <a:pt x="181" y="738"/>
                  <a:pt x="174" y="733"/>
                </a:cubicBezTo>
                <a:close/>
                <a:moveTo>
                  <a:pt x="158" y="733"/>
                </a:moveTo>
                <a:cubicBezTo>
                  <a:pt x="154" y="733"/>
                  <a:pt x="152" y="734"/>
                  <a:pt x="151" y="739"/>
                </a:cubicBezTo>
                <a:lnTo>
                  <a:pt x="151" y="738"/>
                </a:lnTo>
                <a:cubicBezTo>
                  <a:pt x="154" y="739"/>
                  <a:pt x="155" y="737"/>
                  <a:pt x="156" y="736"/>
                </a:cubicBezTo>
                <a:cubicBezTo>
                  <a:pt x="159" y="741"/>
                  <a:pt x="165" y="740"/>
                  <a:pt x="169" y="738"/>
                </a:cubicBezTo>
                <a:cubicBezTo>
                  <a:pt x="170" y="736"/>
                  <a:pt x="170" y="735"/>
                  <a:pt x="169" y="733"/>
                </a:cubicBezTo>
                <a:cubicBezTo>
                  <a:pt x="165" y="734"/>
                  <a:pt x="161" y="733"/>
                  <a:pt x="158" y="733"/>
                </a:cubicBezTo>
                <a:close/>
                <a:moveTo>
                  <a:pt x="144" y="731"/>
                </a:moveTo>
                <a:cubicBezTo>
                  <a:pt x="143" y="734"/>
                  <a:pt x="145" y="739"/>
                  <a:pt x="146" y="736"/>
                </a:cubicBezTo>
                <a:cubicBezTo>
                  <a:pt x="144" y="735"/>
                  <a:pt x="146" y="732"/>
                  <a:pt x="144" y="731"/>
                </a:cubicBezTo>
                <a:lnTo>
                  <a:pt x="144" y="731"/>
                </a:lnTo>
                <a:close/>
                <a:moveTo>
                  <a:pt x="3264" y="729"/>
                </a:moveTo>
                <a:lnTo>
                  <a:pt x="3264" y="731"/>
                </a:lnTo>
                <a:lnTo>
                  <a:pt x="3264" y="731"/>
                </a:lnTo>
                <a:cubicBezTo>
                  <a:pt x="3265" y="731"/>
                  <a:pt x="3265" y="731"/>
                  <a:pt x="3266" y="731"/>
                </a:cubicBezTo>
                <a:lnTo>
                  <a:pt x="3266" y="729"/>
                </a:lnTo>
                <a:cubicBezTo>
                  <a:pt x="3265" y="729"/>
                  <a:pt x="3265" y="729"/>
                  <a:pt x="3264" y="729"/>
                </a:cubicBezTo>
                <a:close/>
                <a:moveTo>
                  <a:pt x="3371" y="727"/>
                </a:moveTo>
                <a:cubicBezTo>
                  <a:pt x="3368" y="731"/>
                  <a:pt x="3374" y="742"/>
                  <a:pt x="3376" y="736"/>
                </a:cubicBezTo>
                <a:cubicBezTo>
                  <a:pt x="3372" y="736"/>
                  <a:pt x="3373" y="730"/>
                  <a:pt x="3371" y="727"/>
                </a:cubicBezTo>
                <a:lnTo>
                  <a:pt x="3371" y="727"/>
                </a:lnTo>
                <a:close/>
                <a:moveTo>
                  <a:pt x="165" y="726"/>
                </a:moveTo>
                <a:cubicBezTo>
                  <a:pt x="165" y="728"/>
                  <a:pt x="164" y="729"/>
                  <a:pt x="166" y="730"/>
                </a:cubicBezTo>
                <a:cubicBezTo>
                  <a:pt x="166" y="728"/>
                  <a:pt x="167" y="728"/>
                  <a:pt x="168" y="727"/>
                </a:cubicBezTo>
                <a:lnTo>
                  <a:pt x="168" y="727"/>
                </a:lnTo>
                <a:cubicBezTo>
                  <a:pt x="167" y="726"/>
                  <a:pt x="166" y="726"/>
                  <a:pt x="165" y="726"/>
                </a:cubicBezTo>
                <a:close/>
                <a:moveTo>
                  <a:pt x="127" y="726"/>
                </a:moveTo>
                <a:lnTo>
                  <a:pt x="127" y="727"/>
                </a:lnTo>
                <a:lnTo>
                  <a:pt x="127" y="727"/>
                </a:lnTo>
                <a:lnTo>
                  <a:pt x="127" y="728"/>
                </a:lnTo>
                <a:cubicBezTo>
                  <a:pt x="127" y="730"/>
                  <a:pt x="128" y="731"/>
                  <a:pt x="130" y="731"/>
                </a:cubicBezTo>
                <a:cubicBezTo>
                  <a:pt x="130" y="729"/>
                  <a:pt x="130" y="728"/>
                  <a:pt x="129" y="727"/>
                </a:cubicBezTo>
                <a:lnTo>
                  <a:pt x="127" y="727"/>
                </a:lnTo>
                <a:lnTo>
                  <a:pt x="127" y="726"/>
                </a:lnTo>
                <a:close/>
                <a:moveTo>
                  <a:pt x="3371" y="722"/>
                </a:moveTo>
                <a:cubicBezTo>
                  <a:pt x="3371" y="722"/>
                  <a:pt x="3370" y="723"/>
                  <a:pt x="3370" y="724"/>
                </a:cubicBezTo>
                <a:cubicBezTo>
                  <a:pt x="3372" y="726"/>
                  <a:pt x="3373" y="723"/>
                  <a:pt x="3371" y="722"/>
                </a:cubicBezTo>
                <a:close/>
                <a:moveTo>
                  <a:pt x="3388" y="722"/>
                </a:moveTo>
                <a:lnTo>
                  <a:pt x="3388" y="722"/>
                </a:lnTo>
                <a:lnTo>
                  <a:pt x="3388" y="722"/>
                </a:lnTo>
                <a:lnTo>
                  <a:pt x="3390" y="728"/>
                </a:lnTo>
                <a:cubicBezTo>
                  <a:pt x="3390" y="730"/>
                  <a:pt x="3391" y="731"/>
                  <a:pt x="3391" y="733"/>
                </a:cubicBezTo>
                <a:cubicBezTo>
                  <a:pt x="3392" y="730"/>
                  <a:pt x="3392" y="726"/>
                  <a:pt x="3391" y="722"/>
                </a:cubicBezTo>
                <a:lnTo>
                  <a:pt x="3388" y="722"/>
                </a:lnTo>
                <a:lnTo>
                  <a:pt x="3388" y="722"/>
                </a:lnTo>
                <a:close/>
                <a:moveTo>
                  <a:pt x="3335" y="721"/>
                </a:moveTo>
                <a:cubicBezTo>
                  <a:pt x="3331" y="721"/>
                  <a:pt x="3329" y="724"/>
                  <a:pt x="3327" y="723"/>
                </a:cubicBezTo>
                <a:lnTo>
                  <a:pt x="3326" y="723"/>
                </a:lnTo>
                <a:lnTo>
                  <a:pt x="3325" y="722"/>
                </a:lnTo>
                <a:lnTo>
                  <a:pt x="3325" y="723"/>
                </a:lnTo>
                <a:lnTo>
                  <a:pt x="3326" y="723"/>
                </a:lnTo>
                <a:lnTo>
                  <a:pt x="3326" y="724"/>
                </a:lnTo>
                <a:cubicBezTo>
                  <a:pt x="3327" y="726"/>
                  <a:pt x="3327" y="726"/>
                  <a:pt x="3326" y="730"/>
                </a:cubicBezTo>
                <a:cubicBezTo>
                  <a:pt x="3327" y="730"/>
                  <a:pt x="3328" y="730"/>
                  <a:pt x="3330" y="730"/>
                </a:cubicBezTo>
                <a:cubicBezTo>
                  <a:pt x="3329" y="725"/>
                  <a:pt x="3331" y="724"/>
                  <a:pt x="3334" y="722"/>
                </a:cubicBezTo>
                <a:cubicBezTo>
                  <a:pt x="3334" y="722"/>
                  <a:pt x="3334" y="723"/>
                  <a:pt x="3334" y="723"/>
                </a:cubicBezTo>
                <a:cubicBezTo>
                  <a:pt x="3334" y="725"/>
                  <a:pt x="3336" y="727"/>
                  <a:pt x="3338" y="726"/>
                </a:cubicBezTo>
                <a:cubicBezTo>
                  <a:pt x="3338" y="725"/>
                  <a:pt x="3338" y="723"/>
                  <a:pt x="3337" y="721"/>
                </a:cubicBezTo>
                <a:cubicBezTo>
                  <a:pt x="3336" y="721"/>
                  <a:pt x="3335" y="721"/>
                  <a:pt x="3335" y="721"/>
                </a:cubicBezTo>
                <a:close/>
                <a:moveTo>
                  <a:pt x="3356" y="719"/>
                </a:moveTo>
                <a:lnTo>
                  <a:pt x="3356" y="723"/>
                </a:lnTo>
                <a:cubicBezTo>
                  <a:pt x="3357" y="723"/>
                  <a:pt x="3358" y="723"/>
                  <a:pt x="3358" y="723"/>
                </a:cubicBezTo>
                <a:lnTo>
                  <a:pt x="3358" y="719"/>
                </a:lnTo>
                <a:cubicBezTo>
                  <a:pt x="3358" y="719"/>
                  <a:pt x="3357" y="719"/>
                  <a:pt x="3356" y="719"/>
                </a:cubicBezTo>
                <a:close/>
                <a:moveTo>
                  <a:pt x="123" y="718"/>
                </a:moveTo>
                <a:cubicBezTo>
                  <a:pt x="123" y="720"/>
                  <a:pt x="123" y="721"/>
                  <a:pt x="122" y="722"/>
                </a:cubicBezTo>
                <a:cubicBezTo>
                  <a:pt x="125" y="723"/>
                  <a:pt x="127" y="723"/>
                  <a:pt x="127" y="719"/>
                </a:cubicBezTo>
                <a:lnTo>
                  <a:pt x="123" y="718"/>
                </a:lnTo>
                <a:close/>
                <a:moveTo>
                  <a:pt x="3395" y="717"/>
                </a:moveTo>
                <a:cubicBezTo>
                  <a:pt x="3397" y="720"/>
                  <a:pt x="3395" y="721"/>
                  <a:pt x="3395" y="725"/>
                </a:cubicBezTo>
                <a:cubicBezTo>
                  <a:pt x="3400" y="727"/>
                  <a:pt x="3398" y="726"/>
                  <a:pt x="3397" y="731"/>
                </a:cubicBezTo>
                <a:cubicBezTo>
                  <a:pt x="3403" y="735"/>
                  <a:pt x="3402" y="725"/>
                  <a:pt x="3408" y="726"/>
                </a:cubicBezTo>
                <a:cubicBezTo>
                  <a:pt x="3409" y="721"/>
                  <a:pt x="3403" y="724"/>
                  <a:pt x="3401" y="722"/>
                </a:cubicBezTo>
                <a:cubicBezTo>
                  <a:pt x="3401" y="720"/>
                  <a:pt x="3403" y="720"/>
                  <a:pt x="3403" y="719"/>
                </a:cubicBezTo>
                <a:lnTo>
                  <a:pt x="3403" y="718"/>
                </a:lnTo>
                <a:cubicBezTo>
                  <a:pt x="3401" y="717"/>
                  <a:pt x="3398" y="716"/>
                  <a:pt x="3395" y="717"/>
                </a:cubicBezTo>
                <a:close/>
                <a:moveTo>
                  <a:pt x="152" y="717"/>
                </a:moveTo>
                <a:cubicBezTo>
                  <a:pt x="152" y="718"/>
                  <a:pt x="151" y="718"/>
                  <a:pt x="151" y="719"/>
                </a:cubicBezTo>
                <a:lnTo>
                  <a:pt x="151" y="719"/>
                </a:lnTo>
                <a:cubicBezTo>
                  <a:pt x="152" y="719"/>
                  <a:pt x="152" y="720"/>
                  <a:pt x="152" y="720"/>
                </a:cubicBezTo>
                <a:cubicBezTo>
                  <a:pt x="153" y="719"/>
                  <a:pt x="153" y="719"/>
                  <a:pt x="154" y="718"/>
                </a:cubicBezTo>
                <a:cubicBezTo>
                  <a:pt x="153" y="718"/>
                  <a:pt x="153" y="717"/>
                  <a:pt x="152" y="717"/>
                </a:cubicBezTo>
                <a:close/>
                <a:moveTo>
                  <a:pt x="158" y="716"/>
                </a:moveTo>
                <a:lnTo>
                  <a:pt x="158" y="716"/>
                </a:lnTo>
                <a:cubicBezTo>
                  <a:pt x="156" y="720"/>
                  <a:pt x="163" y="722"/>
                  <a:pt x="164" y="718"/>
                </a:cubicBezTo>
                <a:cubicBezTo>
                  <a:pt x="163" y="717"/>
                  <a:pt x="160" y="716"/>
                  <a:pt x="158" y="716"/>
                </a:cubicBezTo>
                <a:close/>
                <a:moveTo>
                  <a:pt x="3257" y="715"/>
                </a:moveTo>
                <a:lnTo>
                  <a:pt x="3258" y="715"/>
                </a:lnTo>
                <a:cubicBezTo>
                  <a:pt x="3257" y="718"/>
                  <a:pt x="3254" y="723"/>
                  <a:pt x="3257" y="723"/>
                </a:cubicBezTo>
                <a:cubicBezTo>
                  <a:pt x="3259" y="722"/>
                  <a:pt x="3259" y="716"/>
                  <a:pt x="3257" y="715"/>
                </a:cubicBezTo>
                <a:close/>
                <a:moveTo>
                  <a:pt x="3274" y="713"/>
                </a:moveTo>
                <a:cubicBezTo>
                  <a:pt x="3273" y="713"/>
                  <a:pt x="3272" y="713"/>
                  <a:pt x="3271" y="713"/>
                </a:cubicBezTo>
                <a:cubicBezTo>
                  <a:pt x="3273" y="717"/>
                  <a:pt x="3276" y="716"/>
                  <a:pt x="3280" y="717"/>
                </a:cubicBezTo>
                <a:cubicBezTo>
                  <a:pt x="3280" y="717"/>
                  <a:pt x="3280" y="716"/>
                  <a:pt x="3280" y="715"/>
                </a:cubicBezTo>
                <a:lnTo>
                  <a:pt x="3280" y="714"/>
                </a:lnTo>
                <a:lnTo>
                  <a:pt x="3281" y="714"/>
                </a:lnTo>
                <a:lnTo>
                  <a:pt x="3280" y="714"/>
                </a:lnTo>
                <a:lnTo>
                  <a:pt x="3280" y="714"/>
                </a:lnTo>
                <a:lnTo>
                  <a:pt x="3279" y="713"/>
                </a:lnTo>
                <a:cubicBezTo>
                  <a:pt x="3277" y="713"/>
                  <a:pt x="3275" y="713"/>
                  <a:pt x="3274" y="713"/>
                </a:cubicBezTo>
                <a:close/>
                <a:moveTo>
                  <a:pt x="3415" y="712"/>
                </a:moveTo>
                <a:cubicBezTo>
                  <a:pt x="3414" y="712"/>
                  <a:pt x="3412" y="712"/>
                  <a:pt x="3412" y="714"/>
                </a:cubicBezTo>
                <a:cubicBezTo>
                  <a:pt x="3413" y="715"/>
                  <a:pt x="3416" y="715"/>
                  <a:pt x="3417" y="716"/>
                </a:cubicBezTo>
                <a:lnTo>
                  <a:pt x="3417" y="716"/>
                </a:lnTo>
                <a:cubicBezTo>
                  <a:pt x="3418" y="714"/>
                  <a:pt x="3417" y="713"/>
                  <a:pt x="3415" y="712"/>
                </a:cubicBezTo>
                <a:close/>
                <a:moveTo>
                  <a:pt x="3243" y="712"/>
                </a:moveTo>
                <a:lnTo>
                  <a:pt x="3243" y="713"/>
                </a:lnTo>
                <a:lnTo>
                  <a:pt x="3243" y="713"/>
                </a:lnTo>
                <a:cubicBezTo>
                  <a:pt x="3242" y="716"/>
                  <a:pt x="3244" y="719"/>
                  <a:pt x="3246" y="719"/>
                </a:cubicBezTo>
                <a:cubicBezTo>
                  <a:pt x="3247" y="719"/>
                  <a:pt x="3245" y="716"/>
                  <a:pt x="3244" y="714"/>
                </a:cubicBezTo>
                <a:lnTo>
                  <a:pt x="3243" y="713"/>
                </a:lnTo>
                <a:lnTo>
                  <a:pt x="3243" y="712"/>
                </a:lnTo>
                <a:lnTo>
                  <a:pt x="3243" y="712"/>
                </a:lnTo>
                <a:close/>
                <a:moveTo>
                  <a:pt x="3393" y="712"/>
                </a:moveTo>
                <a:cubicBezTo>
                  <a:pt x="3392" y="712"/>
                  <a:pt x="3393" y="715"/>
                  <a:pt x="3395" y="712"/>
                </a:cubicBezTo>
                <a:cubicBezTo>
                  <a:pt x="3394" y="711"/>
                  <a:pt x="3393" y="711"/>
                  <a:pt x="3393" y="712"/>
                </a:cubicBezTo>
                <a:close/>
                <a:moveTo>
                  <a:pt x="3378" y="711"/>
                </a:moveTo>
                <a:lnTo>
                  <a:pt x="3379" y="712"/>
                </a:lnTo>
                <a:cubicBezTo>
                  <a:pt x="3380" y="717"/>
                  <a:pt x="3376" y="719"/>
                  <a:pt x="3375" y="724"/>
                </a:cubicBezTo>
                <a:cubicBezTo>
                  <a:pt x="3381" y="723"/>
                  <a:pt x="3382" y="719"/>
                  <a:pt x="3385" y="718"/>
                </a:cubicBezTo>
                <a:cubicBezTo>
                  <a:pt x="3381" y="718"/>
                  <a:pt x="3381" y="713"/>
                  <a:pt x="3378" y="711"/>
                </a:cubicBezTo>
                <a:close/>
                <a:moveTo>
                  <a:pt x="3311" y="711"/>
                </a:moveTo>
                <a:cubicBezTo>
                  <a:pt x="3311" y="711"/>
                  <a:pt x="3310" y="711"/>
                  <a:pt x="3310" y="711"/>
                </a:cubicBezTo>
                <a:cubicBezTo>
                  <a:pt x="3309" y="714"/>
                  <a:pt x="3307" y="716"/>
                  <a:pt x="3309" y="718"/>
                </a:cubicBezTo>
                <a:lnTo>
                  <a:pt x="3309" y="719"/>
                </a:lnTo>
                <a:cubicBezTo>
                  <a:pt x="3313" y="719"/>
                  <a:pt x="3313" y="716"/>
                  <a:pt x="3314" y="712"/>
                </a:cubicBezTo>
                <a:cubicBezTo>
                  <a:pt x="3313" y="712"/>
                  <a:pt x="3312" y="711"/>
                  <a:pt x="3311" y="711"/>
                </a:cubicBezTo>
                <a:close/>
                <a:moveTo>
                  <a:pt x="3234" y="711"/>
                </a:moveTo>
                <a:cubicBezTo>
                  <a:pt x="3233" y="718"/>
                  <a:pt x="3239" y="712"/>
                  <a:pt x="3234" y="711"/>
                </a:cubicBezTo>
                <a:close/>
                <a:moveTo>
                  <a:pt x="199" y="711"/>
                </a:moveTo>
                <a:cubicBezTo>
                  <a:pt x="200" y="715"/>
                  <a:pt x="196" y="712"/>
                  <a:pt x="196" y="715"/>
                </a:cubicBezTo>
                <a:cubicBezTo>
                  <a:pt x="200" y="715"/>
                  <a:pt x="199" y="717"/>
                  <a:pt x="203" y="719"/>
                </a:cubicBezTo>
                <a:cubicBezTo>
                  <a:pt x="204" y="717"/>
                  <a:pt x="207" y="716"/>
                  <a:pt x="206" y="713"/>
                </a:cubicBezTo>
                <a:lnTo>
                  <a:pt x="205" y="712"/>
                </a:lnTo>
                <a:lnTo>
                  <a:pt x="205" y="712"/>
                </a:lnTo>
                <a:lnTo>
                  <a:pt x="205" y="712"/>
                </a:lnTo>
                <a:lnTo>
                  <a:pt x="205" y="712"/>
                </a:lnTo>
                <a:lnTo>
                  <a:pt x="203" y="713"/>
                </a:lnTo>
                <a:cubicBezTo>
                  <a:pt x="202" y="713"/>
                  <a:pt x="201" y="714"/>
                  <a:pt x="199" y="711"/>
                </a:cubicBezTo>
                <a:close/>
                <a:moveTo>
                  <a:pt x="3229" y="711"/>
                </a:moveTo>
                <a:cubicBezTo>
                  <a:pt x="3227" y="711"/>
                  <a:pt x="3227" y="712"/>
                  <a:pt x="3226" y="714"/>
                </a:cubicBezTo>
                <a:lnTo>
                  <a:pt x="3226" y="715"/>
                </a:lnTo>
                <a:lnTo>
                  <a:pt x="3226" y="715"/>
                </a:lnTo>
                <a:lnTo>
                  <a:pt x="3226" y="715"/>
                </a:lnTo>
                <a:lnTo>
                  <a:pt x="3226" y="715"/>
                </a:lnTo>
                <a:lnTo>
                  <a:pt x="3228" y="715"/>
                </a:lnTo>
                <a:cubicBezTo>
                  <a:pt x="3229" y="714"/>
                  <a:pt x="3229" y="712"/>
                  <a:pt x="3229" y="711"/>
                </a:cubicBezTo>
                <a:close/>
                <a:moveTo>
                  <a:pt x="210" y="711"/>
                </a:moveTo>
                <a:cubicBezTo>
                  <a:pt x="211" y="714"/>
                  <a:pt x="206" y="718"/>
                  <a:pt x="210" y="719"/>
                </a:cubicBezTo>
                <a:lnTo>
                  <a:pt x="211" y="719"/>
                </a:lnTo>
                <a:cubicBezTo>
                  <a:pt x="213" y="718"/>
                  <a:pt x="209" y="713"/>
                  <a:pt x="215" y="716"/>
                </a:cubicBezTo>
                <a:lnTo>
                  <a:pt x="215" y="711"/>
                </a:lnTo>
                <a:cubicBezTo>
                  <a:pt x="214" y="711"/>
                  <a:pt x="212" y="711"/>
                  <a:pt x="210" y="711"/>
                </a:cubicBezTo>
                <a:close/>
                <a:moveTo>
                  <a:pt x="3359" y="710"/>
                </a:moveTo>
                <a:lnTo>
                  <a:pt x="3359" y="713"/>
                </a:lnTo>
                <a:cubicBezTo>
                  <a:pt x="3360" y="713"/>
                  <a:pt x="3361" y="713"/>
                  <a:pt x="3361" y="713"/>
                </a:cubicBezTo>
                <a:lnTo>
                  <a:pt x="3361" y="710"/>
                </a:lnTo>
                <a:cubicBezTo>
                  <a:pt x="3361" y="710"/>
                  <a:pt x="3360" y="710"/>
                  <a:pt x="3359" y="710"/>
                </a:cubicBezTo>
                <a:close/>
                <a:moveTo>
                  <a:pt x="3369" y="710"/>
                </a:moveTo>
                <a:cubicBezTo>
                  <a:pt x="3368" y="709"/>
                  <a:pt x="3367" y="709"/>
                  <a:pt x="3367" y="710"/>
                </a:cubicBezTo>
                <a:cubicBezTo>
                  <a:pt x="3366" y="712"/>
                  <a:pt x="3363" y="716"/>
                  <a:pt x="3367" y="716"/>
                </a:cubicBezTo>
                <a:cubicBezTo>
                  <a:pt x="3366" y="712"/>
                  <a:pt x="3372" y="715"/>
                  <a:pt x="3372" y="716"/>
                </a:cubicBezTo>
                <a:cubicBezTo>
                  <a:pt x="3373" y="715"/>
                  <a:pt x="3373" y="712"/>
                  <a:pt x="3374" y="711"/>
                </a:cubicBezTo>
                <a:lnTo>
                  <a:pt x="3374" y="710"/>
                </a:lnTo>
                <a:cubicBezTo>
                  <a:pt x="3371" y="711"/>
                  <a:pt x="3370" y="710"/>
                  <a:pt x="3369" y="710"/>
                </a:cubicBezTo>
                <a:close/>
                <a:moveTo>
                  <a:pt x="198" y="707"/>
                </a:moveTo>
                <a:lnTo>
                  <a:pt x="198" y="709"/>
                </a:lnTo>
                <a:cubicBezTo>
                  <a:pt x="198" y="709"/>
                  <a:pt x="199" y="709"/>
                  <a:pt x="200" y="709"/>
                </a:cubicBezTo>
                <a:lnTo>
                  <a:pt x="200" y="707"/>
                </a:lnTo>
                <a:cubicBezTo>
                  <a:pt x="199" y="707"/>
                  <a:pt x="198" y="707"/>
                  <a:pt x="198" y="707"/>
                </a:cubicBezTo>
                <a:close/>
                <a:moveTo>
                  <a:pt x="3308" y="705"/>
                </a:moveTo>
                <a:cubicBezTo>
                  <a:pt x="3307" y="706"/>
                  <a:pt x="3306" y="706"/>
                  <a:pt x="3306" y="708"/>
                </a:cubicBezTo>
                <a:cubicBezTo>
                  <a:pt x="3307" y="709"/>
                  <a:pt x="3310" y="709"/>
                  <a:pt x="3310" y="705"/>
                </a:cubicBezTo>
                <a:lnTo>
                  <a:pt x="3310" y="705"/>
                </a:lnTo>
                <a:cubicBezTo>
                  <a:pt x="3309" y="705"/>
                  <a:pt x="3309" y="705"/>
                  <a:pt x="3308" y="705"/>
                </a:cubicBezTo>
                <a:close/>
                <a:moveTo>
                  <a:pt x="180" y="705"/>
                </a:moveTo>
                <a:cubicBezTo>
                  <a:pt x="177" y="705"/>
                  <a:pt x="174" y="705"/>
                  <a:pt x="171" y="706"/>
                </a:cubicBezTo>
                <a:cubicBezTo>
                  <a:pt x="172" y="707"/>
                  <a:pt x="173" y="709"/>
                  <a:pt x="173" y="712"/>
                </a:cubicBezTo>
                <a:cubicBezTo>
                  <a:pt x="170" y="713"/>
                  <a:pt x="169" y="717"/>
                  <a:pt x="167" y="720"/>
                </a:cubicBezTo>
                <a:lnTo>
                  <a:pt x="167" y="720"/>
                </a:lnTo>
                <a:cubicBezTo>
                  <a:pt x="170" y="721"/>
                  <a:pt x="173" y="723"/>
                  <a:pt x="178" y="724"/>
                </a:cubicBezTo>
                <a:cubicBezTo>
                  <a:pt x="180" y="717"/>
                  <a:pt x="191" y="724"/>
                  <a:pt x="196" y="717"/>
                </a:cubicBezTo>
                <a:cubicBezTo>
                  <a:pt x="187" y="718"/>
                  <a:pt x="196" y="708"/>
                  <a:pt x="192" y="706"/>
                </a:cubicBezTo>
                <a:cubicBezTo>
                  <a:pt x="191" y="708"/>
                  <a:pt x="192" y="712"/>
                  <a:pt x="190" y="712"/>
                </a:cubicBezTo>
                <a:cubicBezTo>
                  <a:pt x="186" y="711"/>
                  <a:pt x="186" y="708"/>
                  <a:pt x="189" y="706"/>
                </a:cubicBezTo>
                <a:cubicBezTo>
                  <a:pt x="186" y="706"/>
                  <a:pt x="183" y="705"/>
                  <a:pt x="180" y="705"/>
                </a:cubicBezTo>
                <a:close/>
                <a:moveTo>
                  <a:pt x="3293" y="705"/>
                </a:moveTo>
                <a:cubicBezTo>
                  <a:pt x="3291" y="705"/>
                  <a:pt x="3289" y="705"/>
                  <a:pt x="3288" y="706"/>
                </a:cubicBezTo>
                <a:cubicBezTo>
                  <a:pt x="3287" y="711"/>
                  <a:pt x="3294" y="707"/>
                  <a:pt x="3297" y="708"/>
                </a:cubicBezTo>
                <a:lnTo>
                  <a:pt x="3297" y="708"/>
                </a:lnTo>
                <a:cubicBezTo>
                  <a:pt x="3296" y="706"/>
                  <a:pt x="3295" y="705"/>
                  <a:pt x="3293" y="705"/>
                </a:cubicBezTo>
                <a:close/>
                <a:moveTo>
                  <a:pt x="3356" y="705"/>
                </a:moveTo>
                <a:cubicBezTo>
                  <a:pt x="3357" y="707"/>
                  <a:pt x="3355" y="712"/>
                  <a:pt x="3358" y="710"/>
                </a:cubicBezTo>
                <a:lnTo>
                  <a:pt x="3358" y="710"/>
                </a:lnTo>
                <a:cubicBezTo>
                  <a:pt x="3359" y="708"/>
                  <a:pt x="3358" y="706"/>
                  <a:pt x="3356" y="705"/>
                </a:cubicBezTo>
                <a:close/>
                <a:moveTo>
                  <a:pt x="208" y="705"/>
                </a:moveTo>
                <a:cubicBezTo>
                  <a:pt x="208" y="708"/>
                  <a:pt x="202" y="703"/>
                  <a:pt x="203" y="707"/>
                </a:cubicBezTo>
                <a:lnTo>
                  <a:pt x="203" y="707"/>
                </a:lnTo>
                <a:cubicBezTo>
                  <a:pt x="204" y="712"/>
                  <a:pt x="211" y="706"/>
                  <a:pt x="208" y="705"/>
                </a:cubicBezTo>
                <a:close/>
                <a:moveTo>
                  <a:pt x="3398" y="704"/>
                </a:moveTo>
                <a:lnTo>
                  <a:pt x="3398" y="708"/>
                </a:lnTo>
                <a:cubicBezTo>
                  <a:pt x="3399" y="708"/>
                  <a:pt x="3400" y="708"/>
                  <a:pt x="3401" y="708"/>
                </a:cubicBezTo>
                <a:cubicBezTo>
                  <a:pt x="3401" y="705"/>
                  <a:pt x="3400" y="704"/>
                  <a:pt x="3398" y="704"/>
                </a:cubicBezTo>
                <a:close/>
                <a:moveTo>
                  <a:pt x="3275" y="704"/>
                </a:moveTo>
                <a:cubicBezTo>
                  <a:pt x="3274" y="704"/>
                  <a:pt x="3273" y="705"/>
                  <a:pt x="3272" y="706"/>
                </a:cubicBezTo>
                <a:cubicBezTo>
                  <a:pt x="3272" y="709"/>
                  <a:pt x="3275" y="709"/>
                  <a:pt x="3277" y="709"/>
                </a:cubicBezTo>
                <a:lnTo>
                  <a:pt x="3278" y="709"/>
                </a:lnTo>
                <a:cubicBezTo>
                  <a:pt x="3278" y="707"/>
                  <a:pt x="3278" y="705"/>
                  <a:pt x="3276" y="705"/>
                </a:cubicBezTo>
                <a:cubicBezTo>
                  <a:pt x="3276" y="704"/>
                  <a:pt x="3276" y="704"/>
                  <a:pt x="3275" y="704"/>
                </a:cubicBezTo>
                <a:close/>
                <a:moveTo>
                  <a:pt x="3408" y="704"/>
                </a:moveTo>
                <a:lnTo>
                  <a:pt x="3408" y="708"/>
                </a:lnTo>
                <a:lnTo>
                  <a:pt x="3413" y="708"/>
                </a:lnTo>
                <a:lnTo>
                  <a:pt x="3413" y="708"/>
                </a:lnTo>
                <a:cubicBezTo>
                  <a:pt x="3413" y="705"/>
                  <a:pt x="3411" y="704"/>
                  <a:pt x="3408" y="704"/>
                </a:cubicBezTo>
                <a:close/>
                <a:moveTo>
                  <a:pt x="3267" y="704"/>
                </a:moveTo>
                <a:cubicBezTo>
                  <a:pt x="3265" y="705"/>
                  <a:pt x="3268" y="708"/>
                  <a:pt x="3269" y="707"/>
                </a:cubicBezTo>
                <a:lnTo>
                  <a:pt x="3269" y="706"/>
                </a:lnTo>
                <a:lnTo>
                  <a:pt x="3269" y="706"/>
                </a:lnTo>
                <a:lnTo>
                  <a:pt x="3269" y="706"/>
                </a:lnTo>
                <a:lnTo>
                  <a:pt x="3269" y="706"/>
                </a:lnTo>
                <a:lnTo>
                  <a:pt x="3269" y="706"/>
                </a:lnTo>
                <a:cubicBezTo>
                  <a:pt x="3268" y="705"/>
                  <a:pt x="3268" y="704"/>
                  <a:pt x="3267" y="704"/>
                </a:cubicBezTo>
                <a:close/>
                <a:moveTo>
                  <a:pt x="3343" y="701"/>
                </a:moveTo>
                <a:cubicBezTo>
                  <a:pt x="3342" y="701"/>
                  <a:pt x="3341" y="702"/>
                  <a:pt x="3339" y="702"/>
                </a:cubicBezTo>
                <a:lnTo>
                  <a:pt x="3339" y="702"/>
                </a:lnTo>
                <a:cubicBezTo>
                  <a:pt x="3338" y="707"/>
                  <a:pt x="3345" y="706"/>
                  <a:pt x="3344" y="702"/>
                </a:cubicBezTo>
                <a:cubicBezTo>
                  <a:pt x="3343" y="702"/>
                  <a:pt x="3343" y="701"/>
                  <a:pt x="3343" y="701"/>
                </a:cubicBezTo>
                <a:close/>
                <a:moveTo>
                  <a:pt x="3369" y="701"/>
                </a:moveTo>
                <a:cubicBezTo>
                  <a:pt x="3369" y="702"/>
                  <a:pt x="3368" y="702"/>
                  <a:pt x="3368" y="703"/>
                </a:cubicBezTo>
                <a:lnTo>
                  <a:pt x="3368" y="703"/>
                </a:lnTo>
                <a:cubicBezTo>
                  <a:pt x="3370" y="703"/>
                  <a:pt x="3370" y="705"/>
                  <a:pt x="3371" y="704"/>
                </a:cubicBezTo>
                <a:cubicBezTo>
                  <a:pt x="3371" y="703"/>
                  <a:pt x="3371" y="701"/>
                  <a:pt x="3369" y="701"/>
                </a:cubicBezTo>
                <a:close/>
                <a:moveTo>
                  <a:pt x="3333" y="700"/>
                </a:moveTo>
                <a:cubicBezTo>
                  <a:pt x="3332" y="707"/>
                  <a:pt x="3337" y="701"/>
                  <a:pt x="3333" y="700"/>
                </a:cubicBezTo>
                <a:close/>
                <a:moveTo>
                  <a:pt x="3401" y="699"/>
                </a:moveTo>
                <a:lnTo>
                  <a:pt x="3401" y="704"/>
                </a:lnTo>
                <a:lnTo>
                  <a:pt x="3405" y="704"/>
                </a:lnTo>
                <a:lnTo>
                  <a:pt x="3405" y="704"/>
                </a:lnTo>
                <a:cubicBezTo>
                  <a:pt x="3405" y="704"/>
                  <a:pt x="3405" y="703"/>
                  <a:pt x="3405" y="703"/>
                </a:cubicBezTo>
                <a:cubicBezTo>
                  <a:pt x="3405" y="701"/>
                  <a:pt x="3403" y="699"/>
                  <a:pt x="3401" y="699"/>
                </a:cubicBezTo>
                <a:close/>
                <a:moveTo>
                  <a:pt x="234" y="673"/>
                </a:moveTo>
                <a:cubicBezTo>
                  <a:pt x="233" y="675"/>
                  <a:pt x="232" y="677"/>
                  <a:pt x="232" y="679"/>
                </a:cubicBezTo>
                <a:cubicBezTo>
                  <a:pt x="236" y="678"/>
                  <a:pt x="246" y="678"/>
                  <a:pt x="245" y="674"/>
                </a:cubicBezTo>
                <a:cubicBezTo>
                  <a:pt x="241" y="676"/>
                  <a:pt x="237" y="676"/>
                  <a:pt x="234" y="673"/>
                </a:cubicBezTo>
                <a:close/>
                <a:moveTo>
                  <a:pt x="3409" y="668"/>
                </a:moveTo>
                <a:cubicBezTo>
                  <a:pt x="3408" y="668"/>
                  <a:pt x="3407" y="669"/>
                  <a:pt x="3407" y="670"/>
                </a:cubicBezTo>
                <a:cubicBezTo>
                  <a:pt x="3408" y="670"/>
                  <a:pt x="3408" y="672"/>
                  <a:pt x="3409" y="672"/>
                </a:cubicBezTo>
                <a:cubicBezTo>
                  <a:pt x="3409" y="671"/>
                  <a:pt x="3411" y="671"/>
                  <a:pt x="3412" y="671"/>
                </a:cubicBezTo>
                <a:cubicBezTo>
                  <a:pt x="3412" y="670"/>
                  <a:pt x="3411" y="669"/>
                  <a:pt x="3410" y="668"/>
                </a:cubicBezTo>
                <a:cubicBezTo>
                  <a:pt x="3410" y="668"/>
                  <a:pt x="3410" y="668"/>
                  <a:pt x="3409" y="668"/>
                </a:cubicBezTo>
                <a:close/>
                <a:moveTo>
                  <a:pt x="3416" y="666"/>
                </a:moveTo>
                <a:cubicBezTo>
                  <a:pt x="3411" y="667"/>
                  <a:pt x="3422" y="671"/>
                  <a:pt x="3417" y="666"/>
                </a:cubicBezTo>
                <a:lnTo>
                  <a:pt x="3417" y="666"/>
                </a:lnTo>
                <a:cubicBezTo>
                  <a:pt x="3417" y="666"/>
                  <a:pt x="3416" y="666"/>
                  <a:pt x="3416" y="666"/>
                </a:cubicBezTo>
                <a:close/>
                <a:moveTo>
                  <a:pt x="253" y="628"/>
                </a:moveTo>
                <a:cubicBezTo>
                  <a:pt x="249" y="627"/>
                  <a:pt x="252" y="631"/>
                  <a:pt x="255" y="628"/>
                </a:cubicBezTo>
                <a:cubicBezTo>
                  <a:pt x="254" y="628"/>
                  <a:pt x="253" y="628"/>
                  <a:pt x="253" y="628"/>
                </a:cubicBezTo>
                <a:close/>
                <a:moveTo>
                  <a:pt x="230" y="626"/>
                </a:moveTo>
                <a:cubicBezTo>
                  <a:pt x="230" y="628"/>
                  <a:pt x="230" y="631"/>
                  <a:pt x="232" y="631"/>
                </a:cubicBezTo>
                <a:cubicBezTo>
                  <a:pt x="232" y="629"/>
                  <a:pt x="234" y="629"/>
                  <a:pt x="233" y="626"/>
                </a:cubicBezTo>
                <a:lnTo>
                  <a:pt x="233" y="626"/>
                </a:lnTo>
                <a:cubicBezTo>
                  <a:pt x="232" y="626"/>
                  <a:pt x="231" y="626"/>
                  <a:pt x="230" y="626"/>
                </a:cubicBezTo>
                <a:close/>
                <a:moveTo>
                  <a:pt x="243" y="620"/>
                </a:moveTo>
                <a:cubicBezTo>
                  <a:pt x="243" y="622"/>
                  <a:pt x="243" y="623"/>
                  <a:pt x="244" y="624"/>
                </a:cubicBezTo>
                <a:lnTo>
                  <a:pt x="245" y="624"/>
                </a:lnTo>
                <a:lnTo>
                  <a:pt x="245" y="624"/>
                </a:lnTo>
                <a:lnTo>
                  <a:pt x="245" y="624"/>
                </a:lnTo>
                <a:lnTo>
                  <a:pt x="245" y="624"/>
                </a:lnTo>
                <a:lnTo>
                  <a:pt x="245" y="624"/>
                </a:lnTo>
                <a:cubicBezTo>
                  <a:pt x="246" y="623"/>
                  <a:pt x="244" y="621"/>
                  <a:pt x="243" y="620"/>
                </a:cubicBezTo>
                <a:close/>
                <a:moveTo>
                  <a:pt x="230" y="617"/>
                </a:moveTo>
                <a:cubicBezTo>
                  <a:pt x="227" y="619"/>
                  <a:pt x="229" y="624"/>
                  <a:pt x="234" y="625"/>
                </a:cubicBezTo>
                <a:cubicBezTo>
                  <a:pt x="236" y="623"/>
                  <a:pt x="234" y="618"/>
                  <a:pt x="230" y="617"/>
                </a:cubicBezTo>
                <a:lnTo>
                  <a:pt x="230" y="617"/>
                </a:lnTo>
                <a:close/>
                <a:moveTo>
                  <a:pt x="3412" y="617"/>
                </a:moveTo>
                <a:cubicBezTo>
                  <a:pt x="3412" y="619"/>
                  <a:pt x="3412" y="620"/>
                  <a:pt x="3414" y="621"/>
                </a:cubicBezTo>
                <a:lnTo>
                  <a:pt x="3415" y="621"/>
                </a:lnTo>
                <a:lnTo>
                  <a:pt x="3415" y="621"/>
                </a:lnTo>
                <a:lnTo>
                  <a:pt x="3415" y="621"/>
                </a:lnTo>
                <a:lnTo>
                  <a:pt x="3415" y="621"/>
                </a:lnTo>
                <a:lnTo>
                  <a:pt x="3415" y="619"/>
                </a:lnTo>
                <a:cubicBezTo>
                  <a:pt x="3414" y="618"/>
                  <a:pt x="3414" y="616"/>
                  <a:pt x="3412" y="617"/>
                </a:cubicBezTo>
                <a:close/>
                <a:moveTo>
                  <a:pt x="273" y="616"/>
                </a:moveTo>
                <a:lnTo>
                  <a:pt x="273" y="619"/>
                </a:lnTo>
                <a:lnTo>
                  <a:pt x="276" y="619"/>
                </a:lnTo>
                <a:lnTo>
                  <a:pt x="276" y="617"/>
                </a:lnTo>
                <a:lnTo>
                  <a:pt x="273" y="616"/>
                </a:lnTo>
                <a:close/>
                <a:moveTo>
                  <a:pt x="283" y="602"/>
                </a:moveTo>
                <a:cubicBezTo>
                  <a:pt x="283" y="602"/>
                  <a:pt x="282" y="602"/>
                  <a:pt x="282" y="603"/>
                </a:cubicBezTo>
                <a:lnTo>
                  <a:pt x="282" y="605"/>
                </a:lnTo>
                <a:cubicBezTo>
                  <a:pt x="282" y="605"/>
                  <a:pt x="283" y="605"/>
                  <a:pt x="284" y="605"/>
                </a:cubicBezTo>
                <a:lnTo>
                  <a:pt x="284" y="603"/>
                </a:lnTo>
                <a:lnTo>
                  <a:pt x="284" y="603"/>
                </a:lnTo>
                <a:cubicBezTo>
                  <a:pt x="284" y="603"/>
                  <a:pt x="283" y="602"/>
                  <a:pt x="283" y="602"/>
                </a:cubicBezTo>
                <a:close/>
                <a:moveTo>
                  <a:pt x="279" y="594"/>
                </a:moveTo>
                <a:cubicBezTo>
                  <a:pt x="278" y="596"/>
                  <a:pt x="273" y="594"/>
                  <a:pt x="271" y="596"/>
                </a:cubicBezTo>
                <a:cubicBezTo>
                  <a:pt x="274" y="597"/>
                  <a:pt x="274" y="598"/>
                  <a:pt x="274" y="600"/>
                </a:cubicBezTo>
                <a:cubicBezTo>
                  <a:pt x="277" y="600"/>
                  <a:pt x="278" y="598"/>
                  <a:pt x="280" y="597"/>
                </a:cubicBezTo>
                <a:lnTo>
                  <a:pt x="281" y="597"/>
                </a:lnTo>
                <a:cubicBezTo>
                  <a:pt x="279" y="596"/>
                  <a:pt x="280" y="595"/>
                  <a:pt x="279" y="594"/>
                </a:cubicBezTo>
                <a:close/>
                <a:moveTo>
                  <a:pt x="283" y="588"/>
                </a:moveTo>
                <a:cubicBezTo>
                  <a:pt x="282" y="588"/>
                  <a:pt x="281" y="589"/>
                  <a:pt x="280" y="590"/>
                </a:cubicBezTo>
                <a:cubicBezTo>
                  <a:pt x="281" y="590"/>
                  <a:pt x="283" y="590"/>
                  <a:pt x="283" y="588"/>
                </a:cubicBezTo>
                <a:lnTo>
                  <a:pt x="284" y="588"/>
                </a:lnTo>
                <a:cubicBezTo>
                  <a:pt x="283" y="588"/>
                  <a:pt x="283" y="588"/>
                  <a:pt x="283" y="588"/>
                </a:cubicBezTo>
                <a:close/>
                <a:moveTo>
                  <a:pt x="3409" y="587"/>
                </a:moveTo>
                <a:cubicBezTo>
                  <a:pt x="3409" y="587"/>
                  <a:pt x="3408" y="589"/>
                  <a:pt x="3410" y="591"/>
                </a:cubicBezTo>
                <a:cubicBezTo>
                  <a:pt x="3411" y="588"/>
                  <a:pt x="3410" y="587"/>
                  <a:pt x="3409" y="587"/>
                </a:cubicBezTo>
                <a:close/>
                <a:moveTo>
                  <a:pt x="286" y="582"/>
                </a:moveTo>
                <a:cubicBezTo>
                  <a:pt x="291" y="583"/>
                  <a:pt x="284" y="588"/>
                  <a:pt x="289" y="589"/>
                </a:cubicBezTo>
                <a:cubicBezTo>
                  <a:pt x="291" y="586"/>
                  <a:pt x="295" y="587"/>
                  <a:pt x="296" y="583"/>
                </a:cubicBezTo>
                <a:cubicBezTo>
                  <a:pt x="292" y="587"/>
                  <a:pt x="288" y="582"/>
                  <a:pt x="286" y="582"/>
                </a:cubicBezTo>
                <a:close/>
                <a:moveTo>
                  <a:pt x="283" y="581"/>
                </a:moveTo>
                <a:cubicBezTo>
                  <a:pt x="282" y="581"/>
                  <a:pt x="281" y="582"/>
                  <a:pt x="281" y="582"/>
                </a:cubicBezTo>
                <a:lnTo>
                  <a:pt x="280" y="583"/>
                </a:lnTo>
                <a:lnTo>
                  <a:pt x="280" y="583"/>
                </a:lnTo>
                <a:lnTo>
                  <a:pt x="280" y="583"/>
                </a:lnTo>
                <a:lnTo>
                  <a:pt x="280" y="583"/>
                </a:lnTo>
                <a:lnTo>
                  <a:pt x="282" y="583"/>
                </a:lnTo>
                <a:cubicBezTo>
                  <a:pt x="283" y="583"/>
                  <a:pt x="284" y="582"/>
                  <a:pt x="285" y="581"/>
                </a:cubicBezTo>
                <a:cubicBezTo>
                  <a:pt x="284" y="581"/>
                  <a:pt x="283" y="581"/>
                  <a:pt x="283" y="581"/>
                </a:cubicBezTo>
                <a:close/>
                <a:moveTo>
                  <a:pt x="242" y="566"/>
                </a:moveTo>
                <a:cubicBezTo>
                  <a:pt x="241" y="568"/>
                  <a:pt x="242" y="570"/>
                  <a:pt x="244" y="570"/>
                </a:cubicBezTo>
                <a:lnTo>
                  <a:pt x="245" y="569"/>
                </a:lnTo>
                <a:lnTo>
                  <a:pt x="245" y="570"/>
                </a:lnTo>
                <a:lnTo>
                  <a:pt x="245" y="569"/>
                </a:lnTo>
                <a:lnTo>
                  <a:pt x="245" y="569"/>
                </a:lnTo>
                <a:lnTo>
                  <a:pt x="245" y="568"/>
                </a:lnTo>
                <a:cubicBezTo>
                  <a:pt x="245" y="566"/>
                  <a:pt x="244" y="566"/>
                  <a:pt x="242" y="566"/>
                </a:cubicBezTo>
                <a:close/>
                <a:moveTo>
                  <a:pt x="232" y="565"/>
                </a:moveTo>
                <a:cubicBezTo>
                  <a:pt x="232" y="565"/>
                  <a:pt x="232" y="565"/>
                  <a:pt x="232" y="565"/>
                </a:cubicBezTo>
                <a:cubicBezTo>
                  <a:pt x="233" y="566"/>
                  <a:pt x="233" y="567"/>
                  <a:pt x="233" y="569"/>
                </a:cubicBezTo>
                <a:lnTo>
                  <a:pt x="233" y="569"/>
                </a:lnTo>
                <a:cubicBezTo>
                  <a:pt x="234" y="569"/>
                  <a:pt x="234" y="569"/>
                  <a:pt x="235" y="569"/>
                </a:cubicBezTo>
                <a:cubicBezTo>
                  <a:pt x="238" y="568"/>
                  <a:pt x="234" y="564"/>
                  <a:pt x="232" y="565"/>
                </a:cubicBezTo>
                <a:close/>
                <a:moveTo>
                  <a:pt x="236" y="561"/>
                </a:moveTo>
                <a:lnTo>
                  <a:pt x="236" y="565"/>
                </a:lnTo>
                <a:lnTo>
                  <a:pt x="239" y="565"/>
                </a:lnTo>
                <a:lnTo>
                  <a:pt x="239" y="562"/>
                </a:lnTo>
                <a:lnTo>
                  <a:pt x="236" y="561"/>
                </a:lnTo>
                <a:close/>
                <a:moveTo>
                  <a:pt x="253" y="558"/>
                </a:moveTo>
                <a:cubicBezTo>
                  <a:pt x="252" y="561"/>
                  <a:pt x="252" y="563"/>
                  <a:pt x="254" y="564"/>
                </a:cubicBezTo>
                <a:lnTo>
                  <a:pt x="256" y="564"/>
                </a:lnTo>
                <a:lnTo>
                  <a:pt x="256" y="565"/>
                </a:lnTo>
                <a:lnTo>
                  <a:pt x="256" y="564"/>
                </a:lnTo>
                <a:lnTo>
                  <a:pt x="256" y="564"/>
                </a:lnTo>
                <a:lnTo>
                  <a:pt x="256" y="562"/>
                </a:lnTo>
                <a:cubicBezTo>
                  <a:pt x="256" y="560"/>
                  <a:pt x="255" y="558"/>
                  <a:pt x="253" y="558"/>
                </a:cubicBezTo>
                <a:close/>
                <a:moveTo>
                  <a:pt x="267" y="556"/>
                </a:moveTo>
                <a:cubicBezTo>
                  <a:pt x="267" y="558"/>
                  <a:pt x="266" y="561"/>
                  <a:pt x="268" y="561"/>
                </a:cubicBezTo>
                <a:lnTo>
                  <a:pt x="269" y="561"/>
                </a:lnTo>
                <a:lnTo>
                  <a:pt x="269" y="561"/>
                </a:lnTo>
                <a:lnTo>
                  <a:pt x="269" y="561"/>
                </a:lnTo>
                <a:lnTo>
                  <a:pt x="269" y="561"/>
                </a:lnTo>
                <a:lnTo>
                  <a:pt x="269" y="559"/>
                </a:lnTo>
                <a:cubicBezTo>
                  <a:pt x="269" y="558"/>
                  <a:pt x="268" y="557"/>
                  <a:pt x="267" y="556"/>
                </a:cubicBezTo>
                <a:close/>
                <a:moveTo>
                  <a:pt x="261" y="554"/>
                </a:moveTo>
                <a:lnTo>
                  <a:pt x="261" y="559"/>
                </a:lnTo>
                <a:cubicBezTo>
                  <a:pt x="265" y="560"/>
                  <a:pt x="264" y="555"/>
                  <a:pt x="261" y="554"/>
                </a:cubicBezTo>
                <a:close/>
                <a:moveTo>
                  <a:pt x="3404" y="554"/>
                </a:moveTo>
                <a:cubicBezTo>
                  <a:pt x="3403" y="554"/>
                  <a:pt x="3403" y="556"/>
                  <a:pt x="3403" y="557"/>
                </a:cubicBezTo>
                <a:cubicBezTo>
                  <a:pt x="3403" y="558"/>
                  <a:pt x="3405" y="559"/>
                  <a:pt x="3406" y="558"/>
                </a:cubicBezTo>
                <a:lnTo>
                  <a:pt x="3406" y="554"/>
                </a:lnTo>
                <a:cubicBezTo>
                  <a:pt x="3405" y="553"/>
                  <a:pt x="3405" y="553"/>
                  <a:pt x="3404" y="554"/>
                </a:cubicBezTo>
                <a:close/>
                <a:moveTo>
                  <a:pt x="243" y="552"/>
                </a:moveTo>
                <a:lnTo>
                  <a:pt x="243" y="556"/>
                </a:lnTo>
                <a:cubicBezTo>
                  <a:pt x="246" y="557"/>
                  <a:pt x="246" y="552"/>
                  <a:pt x="243" y="552"/>
                </a:cubicBezTo>
                <a:close/>
                <a:moveTo>
                  <a:pt x="255" y="551"/>
                </a:moveTo>
                <a:lnTo>
                  <a:pt x="255" y="557"/>
                </a:lnTo>
                <a:lnTo>
                  <a:pt x="255" y="557"/>
                </a:lnTo>
                <a:cubicBezTo>
                  <a:pt x="259" y="558"/>
                  <a:pt x="259" y="551"/>
                  <a:pt x="255" y="551"/>
                </a:cubicBezTo>
                <a:close/>
                <a:moveTo>
                  <a:pt x="261" y="543"/>
                </a:moveTo>
                <a:cubicBezTo>
                  <a:pt x="261" y="546"/>
                  <a:pt x="258" y="550"/>
                  <a:pt x="261" y="551"/>
                </a:cubicBezTo>
                <a:lnTo>
                  <a:pt x="261" y="551"/>
                </a:lnTo>
                <a:cubicBezTo>
                  <a:pt x="262" y="548"/>
                  <a:pt x="263" y="545"/>
                  <a:pt x="261" y="543"/>
                </a:cubicBezTo>
                <a:close/>
                <a:moveTo>
                  <a:pt x="243" y="543"/>
                </a:moveTo>
                <a:cubicBezTo>
                  <a:pt x="242" y="543"/>
                  <a:pt x="241" y="544"/>
                  <a:pt x="241" y="546"/>
                </a:cubicBezTo>
                <a:cubicBezTo>
                  <a:pt x="241" y="547"/>
                  <a:pt x="242" y="548"/>
                  <a:pt x="244" y="548"/>
                </a:cubicBezTo>
                <a:lnTo>
                  <a:pt x="244" y="543"/>
                </a:lnTo>
                <a:cubicBezTo>
                  <a:pt x="244" y="543"/>
                  <a:pt x="243" y="543"/>
                  <a:pt x="243" y="543"/>
                </a:cubicBezTo>
                <a:close/>
                <a:moveTo>
                  <a:pt x="248" y="543"/>
                </a:moveTo>
                <a:lnTo>
                  <a:pt x="248" y="547"/>
                </a:lnTo>
                <a:cubicBezTo>
                  <a:pt x="248" y="547"/>
                  <a:pt x="249" y="547"/>
                  <a:pt x="250" y="547"/>
                </a:cubicBezTo>
                <a:lnTo>
                  <a:pt x="250" y="543"/>
                </a:lnTo>
                <a:cubicBezTo>
                  <a:pt x="250" y="543"/>
                  <a:pt x="249" y="543"/>
                  <a:pt x="248" y="543"/>
                </a:cubicBezTo>
                <a:close/>
                <a:moveTo>
                  <a:pt x="254" y="543"/>
                </a:moveTo>
                <a:cubicBezTo>
                  <a:pt x="255" y="545"/>
                  <a:pt x="252" y="549"/>
                  <a:pt x="256" y="548"/>
                </a:cubicBezTo>
                <a:lnTo>
                  <a:pt x="256" y="548"/>
                </a:lnTo>
                <a:cubicBezTo>
                  <a:pt x="256" y="546"/>
                  <a:pt x="257" y="543"/>
                  <a:pt x="254" y="543"/>
                </a:cubicBezTo>
                <a:close/>
                <a:moveTo>
                  <a:pt x="260" y="540"/>
                </a:moveTo>
                <a:cubicBezTo>
                  <a:pt x="259" y="540"/>
                  <a:pt x="258" y="541"/>
                  <a:pt x="258" y="542"/>
                </a:cubicBezTo>
                <a:cubicBezTo>
                  <a:pt x="259" y="542"/>
                  <a:pt x="261" y="543"/>
                  <a:pt x="262" y="541"/>
                </a:cubicBezTo>
                <a:lnTo>
                  <a:pt x="262" y="541"/>
                </a:lnTo>
                <a:cubicBezTo>
                  <a:pt x="261" y="541"/>
                  <a:pt x="260" y="540"/>
                  <a:pt x="260" y="540"/>
                </a:cubicBezTo>
                <a:close/>
                <a:moveTo>
                  <a:pt x="3416" y="535"/>
                </a:moveTo>
                <a:cubicBezTo>
                  <a:pt x="3416" y="537"/>
                  <a:pt x="3415" y="537"/>
                  <a:pt x="3415" y="539"/>
                </a:cubicBezTo>
                <a:lnTo>
                  <a:pt x="3415" y="539"/>
                </a:lnTo>
                <a:cubicBezTo>
                  <a:pt x="3417" y="540"/>
                  <a:pt x="3418" y="535"/>
                  <a:pt x="3416" y="535"/>
                </a:cubicBezTo>
                <a:close/>
                <a:moveTo>
                  <a:pt x="236" y="533"/>
                </a:moveTo>
                <a:cubicBezTo>
                  <a:pt x="235" y="534"/>
                  <a:pt x="235" y="536"/>
                  <a:pt x="235" y="538"/>
                </a:cubicBezTo>
                <a:cubicBezTo>
                  <a:pt x="235" y="539"/>
                  <a:pt x="239" y="541"/>
                  <a:pt x="240" y="539"/>
                </a:cubicBezTo>
                <a:lnTo>
                  <a:pt x="240" y="538"/>
                </a:lnTo>
                <a:cubicBezTo>
                  <a:pt x="236" y="538"/>
                  <a:pt x="238" y="534"/>
                  <a:pt x="236" y="533"/>
                </a:cubicBezTo>
                <a:close/>
                <a:moveTo>
                  <a:pt x="201" y="531"/>
                </a:moveTo>
                <a:lnTo>
                  <a:pt x="202" y="532"/>
                </a:lnTo>
                <a:lnTo>
                  <a:pt x="202" y="533"/>
                </a:lnTo>
                <a:cubicBezTo>
                  <a:pt x="202" y="533"/>
                  <a:pt x="201" y="532"/>
                  <a:pt x="201" y="532"/>
                </a:cubicBezTo>
                <a:lnTo>
                  <a:pt x="201" y="531"/>
                </a:lnTo>
                <a:close/>
                <a:moveTo>
                  <a:pt x="210" y="527"/>
                </a:moveTo>
                <a:cubicBezTo>
                  <a:pt x="209" y="529"/>
                  <a:pt x="208" y="531"/>
                  <a:pt x="212" y="531"/>
                </a:cubicBezTo>
                <a:lnTo>
                  <a:pt x="212" y="531"/>
                </a:lnTo>
                <a:cubicBezTo>
                  <a:pt x="212" y="531"/>
                  <a:pt x="212" y="531"/>
                  <a:pt x="212" y="531"/>
                </a:cubicBezTo>
                <a:cubicBezTo>
                  <a:pt x="213" y="529"/>
                  <a:pt x="212" y="528"/>
                  <a:pt x="210" y="527"/>
                </a:cubicBezTo>
                <a:close/>
                <a:moveTo>
                  <a:pt x="222" y="527"/>
                </a:moveTo>
                <a:cubicBezTo>
                  <a:pt x="220" y="533"/>
                  <a:pt x="226" y="528"/>
                  <a:pt x="222" y="527"/>
                </a:cubicBezTo>
                <a:close/>
                <a:moveTo>
                  <a:pt x="255" y="526"/>
                </a:moveTo>
                <a:lnTo>
                  <a:pt x="254" y="526"/>
                </a:lnTo>
                <a:lnTo>
                  <a:pt x="255" y="526"/>
                </a:lnTo>
                <a:lnTo>
                  <a:pt x="254" y="528"/>
                </a:lnTo>
                <a:cubicBezTo>
                  <a:pt x="254" y="529"/>
                  <a:pt x="254" y="529"/>
                  <a:pt x="255" y="530"/>
                </a:cubicBezTo>
                <a:cubicBezTo>
                  <a:pt x="255" y="528"/>
                  <a:pt x="257" y="528"/>
                  <a:pt x="257" y="527"/>
                </a:cubicBezTo>
                <a:lnTo>
                  <a:pt x="255" y="526"/>
                </a:lnTo>
                <a:lnTo>
                  <a:pt x="255" y="526"/>
                </a:lnTo>
                <a:close/>
                <a:moveTo>
                  <a:pt x="230" y="524"/>
                </a:moveTo>
                <a:cubicBezTo>
                  <a:pt x="226" y="529"/>
                  <a:pt x="228" y="537"/>
                  <a:pt x="228" y="543"/>
                </a:cubicBezTo>
                <a:cubicBezTo>
                  <a:pt x="226" y="542"/>
                  <a:pt x="224" y="537"/>
                  <a:pt x="222" y="539"/>
                </a:cubicBezTo>
                <a:cubicBezTo>
                  <a:pt x="221" y="541"/>
                  <a:pt x="222" y="543"/>
                  <a:pt x="223" y="544"/>
                </a:cubicBezTo>
                <a:cubicBezTo>
                  <a:pt x="227" y="548"/>
                  <a:pt x="235" y="544"/>
                  <a:pt x="236" y="554"/>
                </a:cubicBezTo>
                <a:cubicBezTo>
                  <a:pt x="235" y="550"/>
                  <a:pt x="238" y="546"/>
                  <a:pt x="237" y="543"/>
                </a:cubicBezTo>
                <a:lnTo>
                  <a:pt x="236" y="542"/>
                </a:lnTo>
                <a:lnTo>
                  <a:pt x="236" y="542"/>
                </a:lnTo>
                <a:lnTo>
                  <a:pt x="236" y="542"/>
                </a:lnTo>
                <a:lnTo>
                  <a:pt x="236" y="542"/>
                </a:lnTo>
                <a:lnTo>
                  <a:pt x="233" y="543"/>
                </a:lnTo>
                <a:cubicBezTo>
                  <a:pt x="228" y="542"/>
                  <a:pt x="231" y="533"/>
                  <a:pt x="235" y="530"/>
                </a:cubicBezTo>
                <a:cubicBezTo>
                  <a:pt x="234" y="527"/>
                  <a:pt x="231" y="526"/>
                  <a:pt x="230" y="524"/>
                </a:cubicBezTo>
                <a:close/>
                <a:moveTo>
                  <a:pt x="189" y="523"/>
                </a:moveTo>
                <a:cubicBezTo>
                  <a:pt x="189" y="523"/>
                  <a:pt x="188" y="523"/>
                  <a:pt x="187" y="524"/>
                </a:cubicBezTo>
                <a:cubicBezTo>
                  <a:pt x="189" y="527"/>
                  <a:pt x="190" y="523"/>
                  <a:pt x="189" y="523"/>
                </a:cubicBezTo>
                <a:close/>
                <a:moveTo>
                  <a:pt x="3410" y="520"/>
                </a:moveTo>
                <a:cubicBezTo>
                  <a:pt x="3410" y="520"/>
                  <a:pt x="3410" y="520"/>
                  <a:pt x="3410" y="521"/>
                </a:cubicBezTo>
                <a:lnTo>
                  <a:pt x="3411" y="521"/>
                </a:lnTo>
                <a:lnTo>
                  <a:pt x="3411" y="521"/>
                </a:lnTo>
                <a:lnTo>
                  <a:pt x="3412" y="523"/>
                </a:lnTo>
                <a:cubicBezTo>
                  <a:pt x="3412" y="522"/>
                  <a:pt x="3412" y="522"/>
                  <a:pt x="3412" y="522"/>
                </a:cubicBezTo>
                <a:lnTo>
                  <a:pt x="3411" y="521"/>
                </a:lnTo>
                <a:lnTo>
                  <a:pt x="3411" y="521"/>
                </a:lnTo>
                <a:cubicBezTo>
                  <a:pt x="3410" y="520"/>
                  <a:pt x="3410" y="520"/>
                  <a:pt x="3410" y="520"/>
                </a:cubicBezTo>
                <a:close/>
                <a:moveTo>
                  <a:pt x="259" y="518"/>
                </a:moveTo>
                <a:lnTo>
                  <a:pt x="259" y="521"/>
                </a:lnTo>
                <a:lnTo>
                  <a:pt x="259" y="521"/>
                </a:lnTo>
                <a:cubicBezTo>
                  <a:pt x="260" y="521"/>
                  <a:pt x="261" y="521"/>
                  <a:pt x="261" y="521"/>
                </a:cubicBezTo>
                <a:cubicBezTo>
                  <a:pt x="261" y="520"/>
                  <a:pt x="262" y="520"/>
                  <a:pt x="262" y="519"/>
                </a:cubicBezTo>
                <a:cubicBezTo>
                  <a:pt x="261" y="519"/>
                  <a:pt x="261" y="518"/>
                  <a:pt x="259" y="518"/>
                </a:cubicBezTo>
                <a:close/>
                <a:moveTo>
                  <a:pt x="225" y="516"/>
                </a:moveTo>
                <a:cubicBezTo>
                  <a:pt x="225" y="516"/>
                  <a:pt x="224" y="516"/>
                  <a:pt x="224" y="516"/>
                </a:cubicBezTo>
                <a:lnTo>
                  <a:pt x="224" y="516"/>
                </a:lnTo>
                <a:cubicBezTo>
                  <a:pt x="224" y="519"/>
                  <a:pt x="224" y="520"/>
                  <a:pt x="225" y="521"/>
                </a:cubicBezTo>
                <a:cubicBezTo>
                  <a:pt x="225" y="519"/>
                  <a:pt x="227" y="516"/>
                  <a:pt x="225" y="516"/>
                </a:cubicBezTo>
                <a:close/>
                <a:moveTo>
                  <a:pt x="248" y="514"/>
                </a:moveTo>
                <a:lnTo>
                  <a:pt x="248" y="515"/>
                </a:lnTo>
                <a:cubicBezTo>
                  <a:pt x="246" y="521"/>
                  <a:pt x="247" y="516"/>
                  <a:pt x="248" y="515"/>
                </a:cubicBezTo>
                <a:lnTo>
                  <a:pt x="248" y="514"/>
                </a:lnTo>
                <a:close/>
                <a:moveTo>
                  <a:pt x="3407" y="514"/>
                </a:moveTo>
                <a:cubicBezTo>
                  <a:pt x="3404" y="515"/>
                  <a:pt x="3399" y="514"/>
                  <a:pt x="3399" y="518"/>
                </a:cubicBezTo>
                <a:cubicBezTo>
                  <a:pt x="3402" y="520"/>
                  <a:pt x="3402" y="524"/>
                  <a:pt x="3405" y="527"/>
                </a:cubicBezTo>
                <a:cubicBezTo>
                  <a:pt x="3404" y="523"/>
                  <a:pt x="3408" y="524"/>
                  <a:pt x="3408" y="521"/>
                </a:cubicBezTo>
                <a:cubicBezTo>
                  <a:pt x="3407" y="520"/>
                  <a:pt x="3404" y="520"/>
                  <a:pt x="3404" y="518"/>
                </a:cubicBezTo>
                <a:lnTo>
                  <a:pt x="3404" y="518"/>
                </a:lnTo>
                <a:cubicBezTo>
                  <a:pt x="3405" y="517"/>
                  <a:pt x="3407" y="516"/>
                  <a:pt x="3407" y="514"/>
                </a:cubicBezTo>
                <a:close/>
                <a:moveTo>
                  <a:pt x="235" y="512"/>
                </a:moveTo>
                <a:cubicBezTo>
                  <a:pt x="234" y="512"/>
                  <a:pt x="234" y="513"/>
                  <a:pt x="234" y="513"/>
                </a:cubicBezTo>
                <a:lnTo>
                  <a:pt x="233" y="517"/>
                </a:lnTo>
                <a:cubicBezTo>
                  <a:pt x="234" y="517"/>
                  <a:pt x="235" y="517"/>
                  <a:pt x="235" y="517"/>
                </a:cubicBezTo>
                <a:lnTo>
                  <a:pt x="236" y="513"/>
                </a:lnTo>
                <a:lnTo>
                  <a:pt x="236" y="513"/>
                </a:lnTo>
                <a:cubicBezTo>
                  <a:pt x="235" y="512"/>
                  <a:pt x="235" y="512"/>
                  <a:pt x="235" y="512"/>
                </a:cubicBezTo>
                <a:close/>
                <a:moveTo>
                  <a:pt x="229" y="507"/>
                </a:moveTo>
                <a:cubicBezTo>
                  <a:pt x="228" y="510"/>
                  <a:pt x="227" y="518"/>
                  <a:pt x="229" y="521"/>
                </a:cubicBezTo>
                <a:lnTo>
                  <a:pt x="230" y="520"/>
                </a:lnTo>
                <a:cubicBezTo>
                  <a:pt x="230" y="516"/>
                  <a:pt x="230" y="512"/>
                  <a:pt x="229" y="507"/>
                </a:cubicBezTo>
                <a:close/>
                <a:moveTo>
                  <a:pt x="224" y="505"/>
                </a:moveTo>
                <a:cubicBezTo>
                  <a:pt x="224" y="506"/>
                  <a:pt x="224" y="506"/>
                  <a:pt x="223" y="506"/>
                </a:cubicBezTo>
                <a:lnTo>
                  <a:pt x="223" y="508"/>
                </a:lnTo>
                <a:cubicBezTo>
                  <a:pt x="224" y="508"/>
                  <a:pt x="224" y="508"/>
                  <a:pt x="225" y="508"/>
                </a:cubicBezTo>
                <a:lnTo>
                  <a:pt x="225" y="506"/>
                </a:lnTo>
                <a:lnTo>
                  <a:pt x="225" y="506"/>
                </a:lnTo>
                <a:cubicBezTo>
                  <a:pt x="225" y="505"/>
                  <a:pt x="225" y="505"/>
                  <a:pt x="224" y="505"/>
                </a:cubicBezTo>
                <a:close/>
                <a:moveTo>
                  <a:pt x="238" y="495"/>
                </a:moveTo>
                <a:lnTo>
                  <a:pt x="238" y="498"/>
                </a:lnTo>
                <a:cubicBezTo>
                  <a:pt x="239" y="498"/>
                  <a:pt x="239" y="498"/>
                  <a:pt x="240" y="498"/>
                </a:cubicBezTo>
                <a:lnTo>
                  <a:pt x="240" y="495"/>
                </a:lnTo>
                <a:cubicBezTo>
                  <a:pt x="239" y="495"/>
                  <a:pt x="238" y="495"/>
                  <a:pt x="238" y="495"/>
                </a:cubicBezTo>
                <a:close/>
                <a:moveTo>
                  <a:pt x="227" y="494"/>
                </a:moveTo>
                <a:cubicBezTo>
                  <a:pt x="225" y="497"/>
                  <a:pt x="225" y="504"/>
                  <a:pt x="231" y="505"/>
                </a:cubicBezTo>
                <a:cubicBezTo>
                  <a:pt x="230" y="502"/>
                  <a:pt x="234" y="503"/>
                  <a:pt x="233" y="499"/>
                </a:cubicBezTo>
                <a:cubicBezTo>
                  <a:pt x="230" y="500"/>
                  <a:pt x="229" y="499"/>
                  <a:pt x="230" y="496"/>
                </a:cubicBezTo>
                <a:lnTo>
                  <a:pt x="231" y="494"/>
                </a:lnTo>
                <a:lnTo>
                  <a:pt x="231" y="494"/>
                </a:lnTo>
                <a:lnTo>
                  <a:pt x="231" y="494"/>
                </a:lnTo>
                <a:lnTo>
                  <a:pt x="231" y="494"/>
                </a:lnTo>
                <a:lnTo>
                  <a:pt x="227" y="494"/>
                </a:lnTo>
                <a:close/>
                <a:moveTo>
                  <a:pt x="227" y="488"/>
                </a:moveTo>
                <a:cubicBezTo>
                  <a:pt x="226" y="489"/>
                  <a:pt x="227" y="492"/>
                  <a:pt x="229" y="490"/>
                </a:cubicBezTo>
                <a:cubicBezTo>
                  <a:pt x="228" y="489"/>
                  <a:pt x="228" y="488"/>
                  <a:pt x="227" y="488"/>
                </a:cubicBezTo>
                <a:close/>
                <a:moveTo>
                  <a:pt x="223" y="486"/>
                </a:moveTo>
                <a:cubicBezTo>
                  <a:pt x="222" y="490"/>
                  <a:pt x="221" y="494"/>
                  <a:pt x="224" y="495"/>
                </a:cubicBezTo>
                <a:lnTo>
                  <a:pt x="224" y="495"/>
                </a:lnTo>
                <a:cubicBezTo>
                  <a:pt x="228" y="494"/>
                  <a:pt x="225" y="489"/>
                  <a:pt x="223" y="486"/>
                </a:cubicBezTo>
                <a:close/>
                <a:moveTo>
                  <a:pt x="235" y="484"/>
                </a:moveTo>
                <a:lnTo>
                  <a:pt x="235" y="486"/>
                </a:lnTo>
                <a:cubicBezTo>
                  <a:pt x="236" y="486"/>
                  <a:pt x="236" y="486"/>
                  <a:pt x="237" y="486"/>
                </a:cubicBezTo>
                <a:lnTo>
                  <a:pt x="237" y="484"/>
                </a:lnTo>
                <a:lnTo>
                  <a:pt x="235" y="484"/>
                </a:lnTo>
                <a:close/>
                <a:moveTo>
                  <a:pt x="226" y="483"/>
                </a:moveTo>
                <a:cubicBezTo>
                  <a:pt x="226" y="484"/>
                  <a:pt x="226" y="486"/>
                  <a:pt x="228" y="487"/>
                </a:cubicBezTo>
                <a:lnTo>
                  <a:pt x="228" y="487"/>
                </a:lnTo>
                <a:cubicBezTo>
                  <a:pt x="230" y="485"/>
                  <a:pt x="228" y="484"/>
                  <a:pt x="226" y="483"/>
                </a:cubicBezTo>
                <a:close/>
                <a:moveTo>
                  <a:pt x="3390" y="469"/>
                </a:moveTo>
                <a:cubicBezTo>
                  <a:pt x="3390" y="468"/>
                  <a:pt x="3389" y="469"/>
                  <a:pt x="3390" y="470"/>
                </a:cubicBezTo>
                <a:cubicBezTo>
                  <a:pt x="3390" y="470"/>
                  <a:pt x="3391" y="470"/>
                  <a:pt x="3391" y="470"/>
                </a:cubicBezTo>
                <a:lnTo>
                  <a:pt x="3391" y="470"/>
                </a:lnTo>
                <a:cubicBezTo>
                  <a:pt x="3395" y="474"/>
                  <a:pt x="3392" y="469"/>
                  <a:pt x="3390" y="469"/>
                </a:cubicBezTo>
                <a:close/>
                <a:moveTo>
                  <a:pt x="3393" y="450"/>
                </a:moveTo>
                <a:cubicBezTo>
                  <a:pt x="3394" y="454"/>
                  <a:pt x="3391" y="454"/>
                  <a:pt x="3391" y="456"/>
                </a:cubicBezTo>
                <a:cubicBezTo>
                  <a:pt x="3393" y="458"/>
                  <a:pt x="3393" y="456"/>
                  <a:pt x="3396" y="456"/>
                </a:cubicBezTo>
                <a:lnTo>
                  <a:pt x="3396" y="456"/>
                </a:lnTo>
                <a:cubicBezTo>
                  <a:pt x="3397" y="452"/>
                  <a:pt x="3395" y="451"/>
                  <a:pt x="3393" y="450"/>
                </a:cubicBezTo>
                <a:close/>
                <a:moveTo>
                  <a:pt x="3405" y="443"/>
                </a:moveTo>
                <a:cubicBezTo>
                  <a:pt x="3405" y="443"/>
                  <a:pt x="3404" y="443"/>
                  <a:pt x="3404" y="443"/>
                </a:cubicBezTo>
                <a:cubicBezTo>
                  <a:pt x="3402" y="444"/>
                  <a:pt x="3403" y="449"/>
                  <a:pt x="3403" y="452"/>
                </a:cubicBezTo>
                <a:lnTo>
                  <a:pt x="3407" y="452"/>
                </a:lnTo>
                <a:lnTo>
                  <a:pt x="3407" y="452"/>
                </a:lnTo>
                <a:lnTo>
                  <a:pt x="3407" y="452"/>
                </a:lnTo>
                <a:lnTo>
                  <a:pt x="3407" y="452"/>
                </a:lnTo>
                <a:lnTo>
                  <a:pt x="3407" y="449"/>
                </a:lnTo>
                <a:cubicBezTo>
                  <a:pt x="3407" y="446"/>
                  <a:pt x="3408" y="443"/>
                  <a:pt x="3405" y="443"/>
                </a:cubicBezTo>
                <a:close/>
                <a:moveTo>
                  <a:pt x="3400" y="441"/>
                </a:moveTo>
                <a:cubicBezTo>
                  <a:pt x="3400" y="442"/>
                  <a:pt x="3398" y="442"/>
                  <a:pt x="3398" y="443"/>
                </a:cubicBezTo>
                <a:cubicBezTo>
                  <a:pt x="3399" y="443"/>
                  <a:pt x="3400" y="443"/>
                  <a:pt x="3401" y="444"/>
                </a:cubicBezTo>
                <a:lnTo>
                  <a:pt x="3401" y="442"/>
                </a:lnTo>
                <a:lnTo>
                  <a:pt x="3401" y="442"/>
                </a:lnTo>
                <a:cubicBezTo>
                  <a:pt x="3401" y="441"/>
                  <a:pt x="3401" y="440"/>
                  <a:pt x="3400" y="441"/>
                </a:cubicBezTo>
                <a:close/>
                <a:moveTo>
                  <a:pt x="3393" y="433"/>
                </a:moveTo>
                <a:cubicBezTo>
                  <a:pt x="3393" y="435"/>
                  <a:pt x="3390" y="434"/>
                  <a:pt x="3390" y="435"/>
                </a:cubicBezTo>
                <a:cubicBezTo>
                  <a:pt x="3391" y="435"/>
                  <a:pt x="3391" y="437"/>
                  <a:pt x="3393" y="436"/>
                </a:cubicBezTo>
                <a:lnTo>
                  <a:pt x="3393" y="436"/>
                </a:lnTo>
                <a:cubicBezTo>
                  <a:pt x="3392" y="435"/>
                  <a:pt x="3394" y="434"/>
                  <a:pt x="3393" y="433"/>
                </a:cubicBezTo>
                <a:close/>
                <a:moveTo>
                  <a:pt x="209" y="431"/>
                </a:moveTo>
                <a:cubicBezTo>
                  <a:pt x="209" y="432"/>
                  <a:pt x="207" y="436"/>
                  <a:pt x="209" y="436"/>
                </a:cubicBezTo>
                <a:cubicBezTo>
                  <a:pt x="210" y="436"/>
                  <a:pt x="211" y="435"/>
                  <a:pt x="212" y="433"/>
                </a:cubicBezTo>
                <a:lnTo>
                  <a:pt x="212" y="431"/>
                </a:lnTo>
                <a:lnTo>
                  <a:pt x="212" y="431"/>
                </a:lnTo>
                <a:lnTo>
                  <a:pt x="212" y="431"/>
                </a:lnTo>
                <a:lnTo>
                  <a:pt x="212" y="431"/>
                </a:lnTo>
                <a:lnTo>
                  <a:pt x="209" y="431"/>
                </a:lnTo>
                <a:close/>
                <a:moveTo>
                  <a:pt x="210" y="429"/>
                </a:moveTo>
                <a:cubicBezTo>
                  <a:pt x="209" y="429"/>
                  <a:pt x="209" y="429"/>
                  <a:pt x="209" y="430"/>
                </a:cubicBezTo>
                <a:lnTo>
                  <a:pt x="209" y="430"/>
                </a:lnTo>
                <a:cubicBezTo>
                  <a:pt x="211" y="429"/>
                  <a:pt x="214" y="432"/>
                  <a:pt x="214" y="429"/>
                </a:cubicBezTo>
                <a:cubicBezTo>
                  <a:pt x="213" y="430"/>
                  <a:pt x="211" y="428"/>
                  <a:pt x="210" y="429"/>
                </a:cubicBezTo>
                <a:close/>
                <a:moveTo>
                  <a:pt x="221" y="426"/>
                </a:moveTo>
                <a:cubicBezTo>
                  <a:pt x="220" y="427"/>
                  <a:pt x="219" y="428"/>
                  <a:pt x="219" y="430"/>
                </a:cubicBezTo>
                <a:lnTo>
                  <a:pt x="219" y="430"/>
                </a:lnTo>
                <a:cubicBezTo>
                  <a:pt x="220" y="431"/>
                  <a:pt x="222" y="430"/>
                  <a:pt x="222" y="429"/>
                </a:cubicBezTo>
                <a:cubicBezTo>
                  <a:pt x="222" y="427"/>
                  <a:pt x="222" y="426"/>
                  <a:pt x="221" y="426"/>
                </a:cubicBezTo>
                <a:close/>
                <a:moveTo>
                  <a:pt x="3394" y="425"/>
                </a:moveTo>
                <a:cubicBezTo>
                  <a:pt x="3393" y="425"/>
                  <a:pt x="3392" y="426"/>
                  <a:pt x="3393" y="428"/>
                </a:cubicBezTo>
                <a:cubicBezTo>
                  <a:pt x="3394" y="428"/>
                  <a:pt x="3395" y="428"/>
                  <a:pt x="3397" y="427"/>
                </a:cubicBezTo>
                <a:lnTo>
                  <a:pt x="3398" y="426"/>
                </a:lnTo>
                <a:lnTo>
                  <a:pt x="3398" y="425"/>
                </a:lnTo>
                <a:lnTo>
                  <a:pt x="3398" y="425"/>
                </a:lnTo>
                <a:lnTo>
                  <a:pt x="3398" y="426"/>
                </a:lnTo>
                <a:lnTo>
                  <a:pt x="3396" y="426"/>
                </a:lnTo>
                <a:cubicBezTo>
                  <a:pt x="3395" y="425"/>
                  <a:pt x="3395" y="425"/>
                  <a:pt x="3394" y="425"/>
                </a:cubicBezTo>
                <a:close/>
                <a:moveTo>
                  <a:pt x="3399" y="423"/>
                </a:moveTo>
                <a:cubicBezTo>
                  <a:pt x="3400" y="426"/>
                  <a:pt x="3403" y="427"/>
                  <a:pt x="3404" y="429"/>
                </a:cubicBezTo>
                <a:cubicBezTo>
                  <a:pt x="3404" y="428"/>
                  <a:pt x="3405" y="428"/>
                  <a:pt x="3405" y="427"/>
                </a:cubicBezTo>
                <a:lnTo>
                  <a:pt x="3405" y="426"/>
                </a:lnTo>
                <a:lnTo>
                  <a:pt x="3405" y="425"/>
                </a:lnTo>
                <a:lnTo>
                  <a:pt x="3405" y="425"/>
                </a:lnTo>
                <a:lnTo>
                  <a:pt x="3405" y="426"/>
                </a:lnTo>
                <a:lnTo>
                  <a:pt x="3404" y="426"/>
                </a:lnTo>
                <a:cubicBezTo>
                  <a:pt x="3401" y="426"/>
                  <a:pt x="3402" y="423"/>
                  <a:pt x="3399" y="423"/>
                </a:cubicBezTo>
                <a:close/>
                <a:moveTo>
                  <a:pt x="207" y="408"/>
                </a:moveTo>
                <a:lnTo>
                  <a:pt x="207" y="414"/>
                </a:lnTo>
                <a:cubicBezTo>
                  <a:pt x="208" y="414"/>
                  <a:pt x="210" y="414"/>
                  <a:pt x="211" y="413"/>
                </a:cubicBezTo>
                <a:lnTo>
                  <a:pt x="211" y="414"/>
                </a:lnTo>
                <a:cubicBezTo>
                  <a:pt x="211" y="413"/>
                  <a:pt x="211" y="413"/>
                  <a:pt x="211" y="413"/>
                </a:cubicBezTo>
                <a:cubicBezTo>
                  <a:pt x="211" y="410"/>
                  <a:pt x="210" y="408"/>
                  <a:pt x="207" y="408"/>
                </a:cubicBezTo>
                <a:close/>
                <a:moveTo>
                  <a:pt x="3400" y="406"/>
                </a:moveTo>
                <a:cubicBezTo>
                  <a:pt x="3401" y="407"/>
                  <a:pt x="3400" y="410"/>
                  <a:pt x="3401" y="410"/>
                </a:cubicBezTo>
                <a:cubicBezTo>
                  <a:pt x="3402" y="409"/>
                  <a:pt x="3402" y="408"/>
                  <a:pt x="3403" y="408"/>
                </a:cubicBezTo>
                <a:lnTo>
                  <a:pt x="3403" y="407"/>
                </a:lnTo>
                <a:lnTo>
                  <a:pt x="3404" y="407"/>
                </a:lnTo>
                <a:lnTo>
                  <a:pt x="3403" y="407"/>
                </a:lnTo>
                <a:lnTo>
                  <a:pt x="3403" y="407"/>
                </a:lnTo>
                <a:lnTo>
                  <a:pt x="3402" y="407"/>
                </a:lnTo>
                <a:cubicBezTo>
                  <a:pt x="3401" y="406"/>
                  <a:pt x="3401" y="406"/>
                  <a:pt x="3400" y="406"/>
                </a:cubicBezTo>
                <a:close/>
                <a:moveTo>
                  <a:pt x="3394" y="399"/>
                </a:moveTo>
                <a:cubicBezTo>
                  <a:pt x="3393" y="399"/>
                  <a:pt x="3392" y="400"/>
                  <a:pt x="3393" y="401"/>
                </a:cubicBezTo>
                <a:cubicBezTo>
                  <a:pt x="3396" y="400"/>
                  <a:pt x="3395" y="399"/>
                  <a:pt x="3394" y="399"/>
                </a:cubicBezTo>
                <a:close/>
                <a:moveTo>
                  <a:pt x="208" y="396"/>
                </a:moveTo>
                <a:cubicBezTo>
                  <a:pt x="205" y="398"/>
                  <a:pt x="201" y="410"/>
                  <a:pt x="204" y="411"/>
                </a:cubicBezTo>
                <a:cubicBezTo>
                  <a:pt x="204" y="404"/>
                  <a:pt x="211" y="406"/>
                  <a:pt x="213" y="403"/>
                </a:cubicBezTo>
                <a:lnTo>
                  <a:pt x="214" y="401"/>
                </a:lnTo>
                <a:lnTo>
                  <a:pt x="215" y="401"/>
                </a:lnTo>
                <a:lnTo>
                  <a:pt x="214" y="400"/>
                </a:lnTo>
                <a:lnTo>
                  <a:pt x="214" y="401"/>
                </a:lnTo>
                <a:lnTo>
                  <a:pt x="213" y="400"/>
                </a:lnTo>
                <a:cubicBezTo>
                  <a:pt x="212" y="398"/>
                  <a:pt x="211" y="397"/>
                  <a:pt x="208" y="396"/>
                </a:cubicBezTo>
                <a:close/>
                <a:moveTo>
                  <a:pt x="213" y="388"/>
                </a:moveTo>
                <a:lnTo>
                  <a:pt x="212" y="389"/>
                </a:lnTo>
                <a:lnTo>
                  <a:pt x="212" y="388"/>
                </a:lnTo>
                <a:cubicBezTo>
                  <a:pt x="210" y="388"/>
                  <a:pt x="209" y="389"/>
                  <a:pt x="208" y="390"/>
                </a:cubicBezTo>
                <a:cubicBezTo>
                  <a:pt x="210" y="390"/>
                  <a:pt x="211" y="390"/>
                  <a:pt x="212" y="389"/>
                </a:cubicBezTo>
                <a:lnTo>
                  <a:pt x="212" y="389"/>
                </a:lnTo>
                <a:lnTo>
                  <a:pt x="213" y="389"/>
                </a:lnTo>
                <a:lnTo>
                  <a:pt x="213" y="388"/>
                </a:lnTo>
                <a:close/>
                <a:moveTo>
                  <a:pt x="204" y="387"/>
                </a:moveTo>
                <a:cubicBezTo>
                  <a:pt x="204" y="387"/>
                  <a:pt x="203" y="388"/>
                  <a:pt x="202" y="390"/>
                </a:cubicBezTo>
                <a:cubicBezTo>
                  <a:pt x="209" y="394"/>
                  <a:pt x="207" y="387"/>
                  <a:pt x="204" y="387"/>
                </a:cubicBezTo>
                <a:close/>
                <a:moveTo>
                  <a:pt x="3402" y="384"/>
                </a:moveTo>
                <a:cubicBezTo>
                  <a:pt x="3400" y="387"/>
                  <a:pt x="3396" y="388"/>
                  <a:pt x="3392" y="387"/>
                </a:cubicBezTo>
                <a:lnTo>
                  <a:pt x="3392" y="390"/>
                </a:lnTo>
                <a:cubicBezTo>
                  <a:pt x="3397" y="390"/>
                  <a:pt x="3402" y="389"/>
                  <a:pt x="3403" y="392"/>
                </a:cubicBezTo>
                <a:lnTo>
                  <a:pt x="3404" y="393"/>
                </a:lnTo>
                <a:cubicBezTo>
                  <a:pt x="3402" y="390"/>
                  <a:pt x="3405" y="387"/>
                  <a:pt x="3402" y="384"/>
                </a:cubicBezTo>
                <a:close/>
                <a:moveTo>
                  <a:pt x="3392" y="381"/>
                </a:moveTo>
                <a:cubicBezTo>
                  <a:pt x="3390" y="384"/>
                  <a:pt x="3385" y="383"/>
                  <a:pt x="3384" y="387"/>
                </a:cubicBezTo>
                <a:cubicBezTo>
                  <a:pt x="3389" y="386"/>
                  <a:pt x="3389" y="387"/>
                  <a:pt x="3392" y="386"/>
                </a:cubicBezTo>
                <a:lnTo>
                  <a:pt x="3392" y="381"/>
                </a:lnTo>
                <a:close/>
                <a:moveTo>
                  <a:pt x="203" y="381"/>
                </a:moveTo>
                <a:cubicBezTo>
                  <a:pt x="201" y="381"/>
                  <a:pt x="199" y="381"/>
                  <a:pt x="198" y="383"/>
                </a:cubicBezTo>
                <a:cubicBezTo>
                  <a:pt x="199" y="382"/>
                  <a:pt x="205" y="384"/>
                  <a:pt x="207" y="383"/>
                </a:cubicBezTo>
                <a:lnTo>
                  <a:pt x="208" y="382"/>
                </a:lnTo>
                <a:lnTo>
                  <a:pt x="209" y="383"/>
                </a:lnTo>
                <a:lnTo>
                  <a:pt x="208" y="382"/>
                </a:lnTo>
                <a:lnTo>
                  <a:pt x="208" y="382"/>
                </a:lnTo>
                <a:lnTo>
                  <a:pt x="208" y="382"/>
                </a:lnTo>
                <a:cubicBezTo>
                  <a:pt x="206" y="382"/>
                  <a:pt x="205" y="381"/>
                  <a:pt x="203" y="381"/>
                </a:cubicBezTo>
                <a:close/>
                <a:moveTo>
                  <a:pt x="186" y="381"/>
                </a:moveTo>
                <a:cubicBezTo>
                  <a:pt x="184" y="381"/>
                  <a:pt x="182" y="382"/>
                  <a:pt x="180" y="383"/>
                </a:cubicBezTo>
                <a:cubicBezTo>
                  <a:pt x="183" y="383"/>
                  <a:pt x="187" y="383"/>
                  <a:pt x="191" y="385"/>
                </a:cubicBezTo>
                <a:cubicBezTo>
                  <a:pt x="191" y="383"/>
                  <a:pt x="192" y="383"/>
                  <a:pt x="192" y="382"/>
                </a:cubicBezTo>
                <a:lnTo>
                  <a:pt x="193" y="382"/>
                </a:lnTo>
                <a:lnTo>
                  <a:pt x="193" y="383"/>
                </a:lnTo>
                <a:lnTo>
                  <a:pt x="193" y="382"/>
                </a:lnTo>
                <a:lnTo>
                  <a:pt x="193" y="382"/>
                </a:lnTo>
                <a:lnTo>
                  <a:pt x="190" y="381"/>
                </a:lnTo>
                <a:cubicBezTo>
                  <a:pt x="189" y="381"/>
                  <a:pt x="188" y="380"/>
                  <a:pt x="186" y="381"/>
                </a:cubicBezTo>
                <a:close/>
                <a:moveTo>
                  <a:pt x="169" y="380"/>
                </a:moveTo>
                <a:cubicBezTo>
                  <a:pt x="168" y="382"/>
                  <a:pt x="173" y="385"/>
                  <a:pt x="174" y="383"/>
                </a:cubicBezTo>
                <a:lnTo>
                  <a:pt x="175" y="382"/>
                </a:lnTo>
                <a:lnTo>
                  <a:pt x="175" y="382"/>
                </a:lnTo>
                <a:lnTo>
                  <a:pt x="175" y="381"/>
                </a:lnTo>
                <a:lnTo>
                  <a:pt x="175" y="382"/>
                </a:lnTo>
                <a:lnTo>
                  <a:pt x="174" y="382"/>
                </a:lnTo>
                <a:cubicBezTo>
                  <a:pt x="173" y="381"/>
                  <a:pt x="171" y="381"/>
                  <a:pt x="169" y="380"/>
                </a:cubicBezTo>
                <a:close/>
                <a:moveTo>
                  <a:pt x="139" y="378"/>
                </a:moveTo>
                <a:cubicBezTo>
                  <a:pt x="138" y="380"/>
                  <a:pt x="140" y="380"/>
                  <a:pt x="138" y="382"/>
                </a:cubicBezTo>
                <a:lnTo>
                  <a:pt x="138" y="383"/>
                </a:lnTo>
                <a:cubicBezTo>
                  <a:pt x="140" y="383"/>
                  <a:pt x="142" y="383"/>
                  <a:pt x="141" y="384"/>
                </a:cubicBezTo>
                <a:cubicBezTo>
                  <a:pt x="146" y="385"/>
                  <a:pt x="146" y="382"/>
                  <a:pt x="146" y="379"/>
                </a:cubicBezTo>
                <a:cubicBezTo>
                  <a:pt x="142" y="377"/>
                  <a:pt x="144" y="383"/>
                  <a:pt x="140" y="381"/>
                </a:cubicBezTo>
                <a:cubicBezTo>
                  <a:pt x="140" y="380"/>
                  <a:pt x="142" y="380"/>
                  <a:pt x="142" y="378"/>
                </a:cubicBezTo>
                <a:lnTo>
                  <a:pt x="139" y="378"/>
                </a:lnTo>
                <a:close/>
                <a:moveTo>
                  <a:pt x="150" y="375"/>
                </a:moveTo>
                <a:cubicBezTo>
                  <a:pt x="150" y="378"/>
                  <a:pt x="149" y="380"/>
                  <a:pt x="147" y="382"/>
                </a:cubicBezTo>
                <a:cubicBezTo>
                  <a:pt x="149" y="386"/>
                  <a:pt x="155" y="385"/>
                  <a:pt x="156" y="381"/>
                </a:cubicBezTo>
                <a:cubicBezTo>
                  <a:pt x="155" y="380"/>
                  <a:pt x="151" y="379"/>
                  <a:pt x="154" y="377"/>
                </a:cubicBezTo>
                <a:lnTo>
                  <a:pt x="155" y="377"/>
                </a:lnTo>
                <a:lnTo>
                  <a:pt x="155" y="377"/>
                </a:lnTo>
                <a:lnTo>
                  <a:pt x="155" y="377"/>
                </a:lnTo>
                <a:lnTo>
                  <a:pt x="155" y="377"/>
                </a:lnTo>
                <a:lnTo>
                  <a:pt x="153" y="375"/>
                </a:lnTo>
                <a:cubicBezTo>
                  <a:pt x="152" y="375"/>
                  <a:pt x="151" y="375"/>
                  <a:pt x="150" y="375"/>
                </a:cubicBezTo>
                <a:close/>
                <a:moveTo>
                  <a:pt x="111" y="361"/>
                </a:moveTo>
                <a:lnTo>
                  <a:pt x="110" y="366"/>
                </a:lnTo>
                <a:lnTo>
                  <a:pt x="111" y="367"/>
                </a:lnTo>
                <a:cubicBezTo>
                  <a:pt x="114" y="368"/>
                  <a:pt x="114" y="365"/>
                  <a:pt x="115" y="363"/>
                </a:cubicBezTo>
                <a:cubicBezTo>
                  <a:pt x="112" y="364"/>
                  <a:pt x="113" y="361"/>
                  <a:pt x="111" y="361"/>
                </a:cubicBezTo>
                <a:close/>
                <a:moveTo>
                  <a:pt x="62" y="360"/>
                </a:moveTo>
                <a:cubicBezTo>
                  <a:pt x="62" y="363"/>
                  <a:pt x="60" y="362"/>
                  <a:pt x="60" y="365"/>
                </a:cubicBezTo>
                <a:cubicBezTo>
                  <a:pt x="63" y="367"/>
                  <a:pt x="63" y="360"/>
                  <a:pt x="62" y="360"/>
                </a:cubicBezTo>
                <a:close/>
                <a:moveTo>
                  <a:pt x="3391" y="356"/>
                </a:moveTo>
                <a:cubicBezTo>
                  <a:pt x="3391" y="357"/>
                  <a:pt x="3390" y="357"/>
                  <a:pt x="3389" y="357"/>
                </a:cubicBezTo>
                <a:lnTo>
                  <a:pt x="3389" y="362"/>
                </a:lnTo>
                <a:cubicBezTo>
                  <a:pt x="3393" y="361"/>
                  <a:pt x="3392" y="365"/>
                  <a:pt x="3396" y="364"/>
                </a:cubicBezTo>
                <a:cubicBezTo>
                  <a:pt x="3396" y="362"/>
                  <a:pt x="3398" y="358"/>
                  <a:pt x="3395" y="358"/>
                </a:cubicBezTo>
                <a:lnTo>
                  <a:pt x="3396" y="359"/>
                </a:lnTo>
                <a:cubicBezTo>
                  <a:pt x="3394" y="363"/>
                  <a:pt x="3393" y="358"/>
                  <a:pt x="3391" y="356"/>
                </a:cubicBezTo>
                <a:close/>
                <a:moveTo>
                  <a:pt x="105" y="341"/>
                </a:moveTo>
                <a:cubicBezTo>
                  <a:pt x="104" y="348"/>
                  <a:pt x="110" y="342"/>
                  <a:pt x="105" y="341"/>
                </a:cubicBezTo>
                <a:close/>
                <a:moveTo>
                  <a:pt x="88" y="340"/>
                </a:moveTo>
                <a:cubicBezTo>
                  <a:pt x="88" y="341"/>
                  <a:pt x="85" y="340"/>
                  <a:pt x="85" y="341"/>
                </a:cubicBezTo>
                <a:cubicBezTo>
                  <a:pt x="87" y="344"/>
                  <a:pt x="84" y="350"/>
                  <a:pt x="89" y="350"/>
                </a:cubicBezTo>
                <a:lnTo>
                  <a:pt x="89" y="351"/>
                </a:lnTo>
                <a:cubicBezTo>
                  <a:pt x="92" y="348"/>
                  <a:pt x="89" y="344"/>
                  <a:pt x="88" y="340"/>
                </a:cubicBezTo>
                <a:close/>
                <a:moveTo>
                  <a:pt x="3388" y="339"/>
                </a:moveTo>
                <a:cubicBezTo>
                  <a:pt x="3388" y="341"/>
                  <a:pt x="3386" y="340"/>
                  <a:pt x="3386" y="343"/>
                </a:cubicBezTo>
                <a:cubicBezTo>
                  <a:pt x="3390" y="344"/>
                  <a:pt x="3393" y="340"/>
                  <a:pt x="3395" y="343"/>
                </a:cubicBezTo>
                <a:lnTo>
                  <a:pt x="3396" y="344"/>
                </a:lnTo>
                <a:cubicBezTo>
                  <a:pt x="3396" y="340"/>
                  <a:pt x="3391" y="341"/>
                  <a:pt x="3388" y="339"/>
                </a:cubicBezTo>
                <a:close/>
                <a:moveTo>
                  <a:pt x="73" y="338"/>
                </a:moveTo>
                <a:cubicBezTo>
                  <a:pt x="73" y="341"/>
                  <a:pt x="74" y="342"/>
                  <a:pt x="72" y="340"/>
                </a:cubicBezTo>
                <a:cubicBezTo>
                  <a:pt x="73" y="348"/>
                  <a:pt x="67" y="352"/>
                  <a:pt x="68" y="360"/>
                </a:cubicBezTo>
                <a:lnTo>
                  <a:pt x="69" y="361"/>
                </a:lnTo>
                <a:cubicBezTo>
                  <a:pt x="75" y="362"/>
                  <a:pt x="74" y="352"/>
                  <a:pt x="72" y="349"/>
                </a:cubicBezTo>
                <a:cubicBezTo>
                  <a:pt x="74" y="347"/>
                  <a:pt x="74" y="343"/>
                  <a:pt x="77" y="341"/>
                </a:cubicBezTo>
                <a:lnTo>
                  <a:pt x="80" y="341"/>
                </a:lnTo>
                <a:cubicBezTo>
                  <a:pt x="80" y="344"/>
                  <a:pt x="81" y="352"/>
                  <a:pt x="84" y="349"/>
                </a:cubicBezTo>
                <a:cubicBezTo>
                  <a:pt x="82" y="348"/>
                  <a:pt x="84" y="344"/>
                  <a:pt x="84" y="342"/>
                </a:cubicBezTo>
                <a:cubicBezTo>
                  <a:pt x="78" y="338"/>
                  <a:pt x="76" y="341"/>
                  <a:pt x="73" y="338"/>
                </a:cubicBezTo>
                <a:close/>
                <a:moveTo>
                  <a:pt x="94" y="334"/>
                </a:moveTo>
                <a:cubicBezTo>
                  <a:pt x="93" y="334"/>
                  <a:pt x="93" y="334"/>
                  <a:pt x="93" y="335"/>
                </a:cubicBezTo>
                <a:cubicBezTo>
                  <a:pt x="92" y="340"/>
                  <a:pt x="93" y="346"/>
                  <a:pt x="97" y="345"/>
                </a:cubicBezTo>
                <a:lnTo>
                  <a:pt x="99" y="343"/>
                </a:lnTo>
                <a:lnTo>
                  <a:pt x="99" y="344"/>
                </a:lnTo>
                <a:lnTo>
                  <a:pt x="99" y="343"/>
                </a:lnTo>
                <a:lnTo>
                  <a:pt x="99" y="343"/>
                </a:lnTo>
                <a:lnTo>
                  <a:pt x="98" y="342"/>
                </a:lnTo>
                <a:cubicBezTo>
                  <a:pt x="97" y="340"/>
                  <a:pt x="96" y="338"/>
                  <a:pt x="96" y="334"/>
                </a:cubicBezTo>
                <a:cubicBezTo>
                  <a:pt x="95" y="334"/>
                  <a:pt x="94" y="334"/>
                  <a:pt x="94" y="334"/>
                </a:cubicBezTo>
                <a:close/>
                <a:moveTo>
                  <a:pt x="102" y="330"/>
                </a:moveTo>
                <a:lnTo>
                  <a:pt x="102" y="330"/>
                </a:lnTo>
                <a:cubicBezTo>
                  <a:pt x="101" y="331"/>
                  <a:pt x="99" y="336"/>
                  <a:pt x="102" y="335"/>
                </a:cubicBezTo>
                <a:cubicBezTo>
                  <a:pt x="104" y="335"/>
                  <a:pt x="104" y="330"/>
                  <a:pt x="102" y="330"/>
                </a:cubicBezTo>
                <a:close/>
                <a:moveTo>
                  <a:pt x="3401" y="327"/>
                </a:moveTo>
                <a:lnTo>
                  <a:pt x="3401" y="330"/>
                </a:lnTo>
                <a:lnTo>
                  <a:pt x="3403" y="330"/>
                </a:lnTo>
                <a:lnTo>
                  <a:pt x="3403" y="327"/>
                </a:lnTo>
                <a:lnTo>
                  <a:pt x="3401" y="327"/>
                </a:lnTo>
                <a:close/>
                <a:moveTo>
                  <a:pt x="3389" y="327"/>
                </a:moveTo>
                <a:cubicBezTo>
                  <a:pt x="3388" y="327"/>
                  <a:pt x="3388" y="327"/>
                  <a:pt x="3387" y="330"/>
                </a:cubicBezTo>
                <a:cubicBezTo>
                  <a:pt x="3392" y="330"/>
                  <a:pt x="3387" y="335"/>
                  <a:pt x="3389" y="338"/>
                </a:cubicBezTo>
                <a:cubicBezTo>
                  <a:pt x="3393" y="339"/>
                  <a:pt x="3394" y="336"/>
                  <a:pt x="3394" y="333"/>
                </a:cubicBezTo>
                <a:lnTo>
                  <a:pt x="3395" y="330"/>
                </a:lnTo>
                <a:lnTo>
                  <a:pt x="3395" y="330"/>
                </a:lnTo>
                <a:lnTo>
                  <a:pt x="3395" y="330"/>
                </a:lnTo>
                <a:lnTo>
                  <a:pt x="3395" y="330"/>
                </a:lnTo>
                <a:lnTo>
                  <a:pt x="3394" y="329"/>
                </a:lnTo>
                <a:cubicBezTo>
                  <a:pt x="3392" y="329"/>
                  <a:pt x="3391" y="327"/>
                  <a:pt x="3389" y="327"/>
                </a:cubicBezTo>
                <a:close/>
                <a:moveTo>
                  <a:pt x="86" y="326"/>
                </a:moveTo>
                <a:lnTo>
                  <a:pt x="86" y="327"/>
                </a:lnTo>
                <a:cubicBezTo>
                  <a:pt x="85" y="329"/>
                  <a:pt x="87" y="335"/>
                  <a:pt x="91" y="335"/>
                </a:cubicBezTo>
                <a:cubicBezTo>
                  <a:pt x="90" y="333"/>
                  <a:pt x="93" y="329"/>
                  <a:pt x="90" y="329"/>
                </a:cubicBezTo>
                <a:cubicBezTo>
                  <a:pt x="90" y="331"/>
                  <a:pt x="91" y="335"/>
                  <a:pt x="88" y="333"/>
                </a:cubicBezTo>
                <a:lnTo>
                  <a:pt x="89" y="327"/>
                </a:lnTo>
                <a:cubicBezTo>
                  <a:pt x="88" y="326"/>
                  <a:pt x="87" y="326"/>
                  <a:pt x="86" y="326"/>
                </a:cubicBezTo>
                <a:close/>
                <a:moveTo>
                  <a:pt x="70" y="325"/>
                </a:moveTo>
                <a:cubicBezTo>
                  <a:pt x="69" y="327"/>
                  <a:pt x="69" y="329"/>
                  <a:pt x="69" y="330"/>
                </a:cubicBezTo>
                <a:lnTo>
                  <a:pt x="69" y="331"/>
                </a:lnTo>
                <a:cubicBezTo>
                  <a:pt x="72" y="333"/>
                  <a:pt x="73" y="326"/>
                  <a:pt x="70" y="325"/>
                </a:cubicBezTo>
                <a:close/>
                <a:moveTo>
                  <a:pt x="75" y="325"/>
                </a:moveTo>
                <a:lnTo>
                  <a:pt x="75" y="326"/>
                </a:lnTo>
                <a:cubicBezTo>
                  <a:pt x="74" y="328"/>
                  <a:pt x="75" y="331"/>
                  <a:pt x="77" y="334"/>
                </a:cubicBezTo>
                <a:cubicBezTo>
                  <a:pt x="78" y="333"/>
                  <a:pt x="78" y="329"/>
                  <a:pt x="78" y="326"/>
                </a:cubicBezTo>
                <a:cubicBezTo>
                  <a:pt x="77" y="326"/>
                  <a:pt x="76" y="325"/>
                  <a:pt x="75" y="325"/>
                </a:cubicBezTo>
                <a:close/>
                <a:moveTo>
                  <a:pt x="108" y="324"/>
                </a:moveTo>
                <a:lnTo>
                  <a:pt x="107" y="328"/>
                </a:lnTo>
                <a:cubicBezTo>
                  <a:pt x="108" y="328"/>
                  <a:pt x="109" y="328"/>
                  <a:pt x="110" y="327"/>
                </a:cubicBezTo>
                <a:lnTo>
                  <a:pt x="112" y="326"/>
                </a:lnTo>
                <a:lnTo>
                  <a:pt x="112" y="326"/>
                </a:lnTo>
                <a:lnTo>
                  <a:pt x="112" y="326"/>
                </a:lnTo>
                <a:lnTo>
                  <a:pt x="112" y="326"/>
                </a:lnTo>
                <a:lnTo>
                  <a:pt x="110" y="325"/>
                </a:lnTo>
                <a:cubicBezTo>
                  <a:pt x="109" y="325"/>
                  <a:pt x="109" y="324"/>
                  <a:pt x="108" y="324"/>
                </a:cubicBezTo>
                <a:close/>
                <a:moveTo>
                  <a:pt x="105" y="321"/>
                </a:moveTo>
                <a:cubicBezTo>
                  <a:pt x="103" y="321"/>
                  <a:pt x="101" y="325"/>
                  <a:pt x="99" y="327"/>
                </a:cubicBezTo>
                <a:cubicBezTo>
                  <a:pt x="101" y="326"/>
                  <a:pt x="102" y="326"/>
                  <a:pt x="104" y="325"/>
                </a:cubicBezTo>
                <a:lnTo>
                  <a:pt x="108" y="322"/>
                </a:lnTo>
                <a:lnTo>
                  <a:pt x="108" y="322"/>
                </a:lnTo>
                <a:lnTo>
                  <a:pt x="108" y="322"/>
                </a:lnTo>
                <a:lnTo>
                  <a:pt x="108" y="322"/>
                </a:lnTo>
                <a:lnTo>
                  <a:pt x="107" y="321"/>
                </a:lnTo>
                <a:cubicBezTo>
                  <a:pt x="106" y="321"/>
                  <a:pt x="106" y="321"/>
                  <a:pt x="105" y="321"/>
                </a:cubicBezTo>
                <a:close/>
                <a:moveTo>
                  <a:pt x="87" y="318"/>
                </a:moveTo>
                <a:lnTo>
                  <a:pt x="87" y="323"/>
                </a:lnTo>
                <a:cubicBezTo>
                  <a:pt x="88" y="323"/>
                  <a:pt x="89" y="322"/>
                  <a:pt x="90" y="321"/>
                </a:cubicBezTo>
                <a:lnTo>
                  <a:pt x="91" y="320"/>
                </a:lnTo>
                <a:lnTo>
                  <a:pt x="91" y="320"/>
                </a:lnTo>
                <a:lnTo>
                  <a:pt x="91" y="320"/>
                </a:lnTo>
                <a:lnTo>
                  <a:pt x="91" y="320"/>
                </a:lnTo>
                <a:lnTo>
                  <a:pt x="89" y="319"/>
                </a:lnTo>
                <a:cubicBezTo>
                  <a:pt x="89" y="319"/>
                  <a:pt x="88" y="318"/>
                  <a:pt x="87" y="318"/>
                </a:cubicBezTo>
                <a:close/>
                <a:moveTo>
                  <a:pt x="75" y="313"/>
                </a:moveTo>
                <a:cubicBezTo>
                  <a:pt x="73" y="313"/>
                  <a:pt x="70" y="315"/>
                  <a:pt x="68" y="316"/>
                </a:cubicBezTo>
                <a:lnTo>
                  <a:pt x="68" y="320"/>
                </a:lnTo>
                <a:cubicBezTo>
                  <a:pt x="70" y="320"/>
                  <a:pt x="71" y="322"/>
                  <a:pt x="72" y="324"/>
                </a:cubicBezTo>
                <a:cubicBezTo>
                  <a:pt x="74" y="321"/>
                  <a:pt x="74" y="316"/>
                  <a:pt x="76" y="314"/>
                </a:cubicBezTo>
                <a:lnTo>
                  <a:pt x="77" y="314"/>
                </a:lnTo>
                <a:lnTo>
                  <a:pt x="77" y="314"/>
                </a:lnTo>
                <a:lnTo>
                  <a:pt x="77" y="314"/>
                </a:lnTo>
                <a:lnTo>
                  <a:pt x="77" y="314"/>
                </a:lnTo>
                <a:lnTo>
                  <a:pt x="77" y="313"/>
                </a:lnTo>
                <a:cubicBezTo>
                  <a:pt x="76" y="313"/>
                  <a:pt x="76" y="313"/>
                  <a:pt x="75" y="313"/>
                </a:cubicBezTo>
                <a:close/>
                <a:moveTo>
                  <a:pt x="114" y="303"/>
                </a:moveTo>
                <a:lnTo>
                  <a:pt x="114" y="304"/>
                </a:lnTo>
                <a:cubicBezTo>
                  <a:pt x="114" y="304"/>
                  <a:pt x="113" y="304"/>
                  <a:pt x="112" y="303"/>
                </a:cubicBezTo>
                <a:cubicBezTo>
                  <a:pt x="112" y="304"/>
                  <a:pt x="112" y="304"/>
                  <a:pt x="111" y="304"/>
                </a:cubicBezTo>
                <a:lnTo>
                  <a:pt x="111" y="307"/>
                </a:lnTo>
                <a:cubicBezTo>
                  <a:pt x="112" y="307"/>
                  <a:pt x="112" y="307"/>
                  <a:pt x="112" y="308"/>
                </a:cubicBezTo>
                <a:cubicBezTo>
                  <a:pt x="113" y="308"/>
                  <a:pt x="114" y="308"/>
                  <a:pt x="114" y="308"/>
                </a:cubicBezTo>
                <a:cubicBezTo>
                  <a:pt x="114" y="307"/>
                  <a:pt x="114" y="307"/>
                  <a:pt x="115" y="307"/>
                </a:cubicBezTo>
                <a:lnTo>
                  <a:pt x="115" y="305"/>
                </a:lnTo>
                <a:cubicBezTo>
                  <a:pt x="114" y="304"/>
                  <a:pt x="114" y="304"/>
                  <a:pt x="114" y="303"/>
                </a:cubicBezTo>
                <a:close/>
                <a:moveTo>
                  <a:pt x="106" y="301"/>
                </a:moveTo>
                <a:cubicBezTo>
                  <a:pt x="104" y="301"/>
                  <a:pt x="102" y="303"/>
                  <a:pt x="102" y="305"/>
                </a:cubicBezTo>
                <a:cubicBezTo>
                  <a:pt x="103" y="306"/>
                  <a:pt x="105" y="306"/>
                  <a:pt x="106" y="306"/>
                </a:cubicBezTo>
                <a:lnTo>
                  <a:pt x="107" y="301"/>
                </a:lnTo>
                <a:cubicBezTo>
                  <a:pt x="106" y="301"/>
                  <a:pt x="106" y="301"/>
                  <a:pt x="106" y="301"/>
                </a:cubicBezTo>
                <a:close/>
                <a:moveTo>
                  <a:pt x="107" y="287"/>
                </a:moveTo>
                <a:cubicBezTo>
                  <a:pt x="105" y="288"/>
                  <a:pt x="105" y="289"/>
                  <a:pt x="105" y="290"/>
                </a:cubicBezTo>
                <a:cubicBezTo>
                  <a:pt x="106" y="290"/>
                  <a:pt x="107" y="291"/>
                  <a:pt x="109" y="291"/>
                </a:cubicBezTo>
                <a:lnTo>
                  <a:pt x="109" y="291"/>
                </a:lnTo>
                <a:cubicBezTo>
                  <a:pt x="109" y="290"/>
                  <a:pt x="109" y="290"/>
                  <a:pt x="109" y="289"/>
                </a:cubicBezTo>
                <a:cubicBezTo>
                  <a:pt x="109" y="288"/>
                  <a:pt x="108" y="287"/>
                  <a:pt x="107" y="287"/>
                </a:cubicBezTo>
                <a:close/>
                <a:moveTo>
                  <a:pt x="113" y="282"/>
                </a:moveTo>
                <a:cubicBezTo>
                  <a:pt x="112" y="282"/>
                  <a:pt x="111" y="283"/>
                  <a:pt x="110" y="284"/>
                </a:cubicBezTo>
                <a:cubicBezTo>
                  <a:pt x="113" y="286"/>
                  <a:pt x="119" y="287"/>
                  <a:pt x="123" y="285"/>
                </a:cubicBezTo>
                <a:lnTo>
                  <a:pt x="124" y="284"/>
                </a:lnTo>
                <a:lnTo>
                  <a:pt x="124" y="284"/>
                </a:lnTo>
                <a:lnTo>
                  <a:pt x="124" y="284"/>
                </a:lnTo>
                <a:lnTo>
                  <a:pt x="124" y="284"/>
                </a:lnTo>
                <a:lnTo>
                  <a:pt x="121" y="284"/>
                </a:lnTo>
                <a:cubicBezTo>
                  <a:pt x="118" y="284"/>
                  <a:pt x="115" y="282"/>
                  <a:pt x="113" y="282"/>
                </a:cubicBezTo>
                <a:close/>
                <a:moveTo>
                  <a:pt x="128" y="277"/>
                </a:moveTo>
                <a:cubicBezTo>
                  <a:pt x="128" y="277"/>
                  <a:pt x="127" y="277"/>
                  <a:pt x="127" y="278"/>
                </a:cubicBezTo>
                <a:cubicBezTo>
                  <a:pt x="126" y="281"/>
                  <a:pt x="130" y="281"/>
                  <a:pt x="132" y="279"/>
                </a:cubicBezTo>
                <a:lnTo>
                  <a:pt x="132" y="279"/>
                </a:lnTo>
                <a:lnTo>
                  <a:pt x="132" y="279"/>
                </a:lnTo>
                <a:lnTo>
                  <a:pt x="132" y="278"/>
                </a:lnTo>
                <a:lnTo>
                  <a:pt x="132" y="279"/>
                </a:lnTo>
                <a:lnTo>
                  <a:pt x="130" y="278"/>
                </a:lnTo>
                <a:cubicBezTo>
                  <a:pt x="129" y="278"/>
                  <a:pt x="129" y="277"/>
                  <a:pt x="128" y="277"/>
                </a:cubicBezTo>
                <a:close/>
                <a:moveTo>
                  <a:pt x="105" y="277"/>
                </a:moveTo>
                <a:lnTo>
                  <a:pt x="105" y="279"/>
                </a:lnTo>
                <a:cubicBezTo>
                  <a:pt x="106" y="279"/>
                  <a:pt x="107" y="279"/>
                  <a:pt x="108" y="279"/>
                </a:cubicBezTo>
                <a:lnTo>
                  <a:pt x="108" y="278"/>
                </a:lnTo>
                <a:cubicBezTo>
                  <a:pt x="107" y="277"/>
                  <a:pt x="106" y="277"/>
                  <a:pt x="105" y="277"/>
                </a:cubicBezTo>
                <a:close/>
                <a:moveTo>
                  <a:pt x="101" y="269"/>
                </a:moveTo>
                <a:cubicBezTo>
                  <a:pt x="100" y="270"/>
                  <a:pt x="99" y="270"/>
                  <a:pt x="99" y="271"/>
                </a:cubicBezTo>
                <a:cubicBezTo>
                  <a:pt x="100" y="271"/>
                  <a:pt x="100" y="271"/>
                  <a:pt x="101" y="272"/>
                </a:cubicBezTo>
                <a:lnTo>
                  <a:pt x="102" y="272"/>
                </a:lnTo>
                <a:lnTo>
                  <a:pt x="102" y="272"/>
                </a:lnTo>
                <a:lnTo>
                  <a:pt x="102" y="272"/>
                </a:lnTo>
                <a:lnTo>
                  <a:pt x="102" y="272"/>
                </a:lnTo>
                <a:lnTo>
                  <a:pt x="102" y="271"/>
                </a:lnTo>
                <a:cubicBezTo>
                  <a:pt x="102" y="270"/>
                  <a:pt x="101" y="269"/>
                  <a:pt x="101" y="269"/>
                </a:cubicBezTo>
                <a:close/>
                <a:moveTo>
                  <a:pt x="91" y="268"/>
                </a:moveTo>
                <a:cubicBezTo>
                  <a:pt x="88" y="268"/>
                  <a:pt x="87" y="269"/>
                  <a:pt x="90" y="271"/>
                </a:cubicBezTo>
                <a:cubicBezTo>
                  <a:pt x="90" y="265"/>
                  <a:pt x="91" y="271"/>
                  <a:pt x="94" y="271"/>
                </a:cubicBezTo>
                <a:lnTo>
                  <a:pt x="96" y="271"/>
                </a:lnTo>
                <a:lnTo>
                  <a:pt x="96" y="271"/>
                </a:lnTo>
                <a:lnTo>
                  <a:pt x="96" y="271"/>
                </a:lnTo>
                <a:lnTo>
                  <a:pt x="96" y="271"/>
                </a:lnTo>
                <a:lnTo>
                  <a:pt x="96" y="269"/>
                </a:lnTo>
                <a:cubicBezTo>
                  <a:pt x="95" y="268"/>
                  <a:pt x="93" y="267"/>
                  <a:pt x="91" y="268"/>
                </a:cubicBezTo>
                <a:close/>
                <a:moveTo>
                  <a:pt x="100" y="263"/>
                </a:moveTo>
                <a:lnTo>
                  <a:pt x="100" y="265"/>
                </a:lnTo>
                <a:lnTo>
                  <a:pt x="100" y="265"/>
                </a:lnTo>
                <a:cubicBezTo>
                  <a:pt x="100" y="266"/>
                  <a:pt x="101" y="266"/>
                  <a:pt x="102" y="265"/>
                </a:cubicBezTo>
                <a:lnTo>
                  <a:pt x="102" y="263"/>
                </a:lnTo>
                <a:cubicBezTo>
                  <a:pt x="101" y="263"/>
                  <a:pt x="100" y="263"/>
                  <a:pt x="100" y="263"/>
                </a:cubicBezTo>
                <a:close/>
                <a:moveTo>
                  <a:pt x="3390" y="251"/>
                </a:moveTo>
                <a:cubicBezTo>
                  <a:pt x="3389" y="251"/>
                  <a:pt x="3389" y="252"/>
                  <a:pt x="3389" y="252"/>
                </a:cubicBezTo>
                <a:cubicBezTo>
                  <a:pt x="3390" y="254"/>
                  <a:pt x="3393" y="253"/>
                  <a:pt x="3393" y="257"/>
                </a:cubicBezTo>
                <a:cubicBezTo>
                  <a:pt x="3390" y="258"/>
                  <a:pt x="3387" y="260"/>
                  <a:pt x="3384" y="261"/>
                </a:cubicBezTo>
                <a:cubicBezTo>
                  <a:pt x="3387" y="262"/>
                  <a:pt x="3384" y="266"/>
                  <a:pt x="3384" y="268"/>
                </a:cubicBezTo>
                <a:cubicBezTo>
                  <a:pt x="3386" y="270"/>
                  <a:pt x="3391" y="268"/>
                  <a:pt x="3395" y="269"/>
                </a:cubicBezTo>
                <a:cubicBezTo>
                  <a:pt x="3396" y="265"/>
                  <a:pt x="3390" y="263"/>
                  <a:pt x="3394" y="260"/>
                </a:cubicBezTo>
                <a:cubicBezTo>
                  <a:pt x="3396" y="260"/>
                  <a:pt x="3393" y="265"/>
                  <a:pt x="3397" y="263"/>
                </a:cubicBezTo>
                <a:cubicBezTo>
                  <a:pt x="3399" y="259"/>
                  <a:pt x="3397" y="257"/>
                  <a:pt x="3397" y="251"/>
                </a:cubicBezTo>
                <a:lnTo>
                  <a:pt x="3397" y="252"/>
                </a:lnTo>
                <a:cubicBezTo>
                  <a:pt x="3395" y="252"/>
                  <a:pt x="3392" y="251"/>
                  <a:pt x="3390" y="251"/>
                </a:cubicBezTo>
                <a:close/>
                <a:moveTo>
                  <a:pt x="41" y="248"/>
                </a:moveTo>
                <a:cubicBezTo>
                  <a:pt x="41" y="248"/>
                  <a:pt x="40" y="249"/>
                  <a:pt x="40" y="249"/>
                </a:cubicBezTo>
                <a:cubicBezTo>
                  <a:pt x="39" y="251"/>
                  <a:pt x="40" y="252"/>
                  <a:pt x="42" y="252"/>
                </a:cubicBezTo>
                <a:lnTo>
                  <a:pt x="43" y="253"/>
                </a:lnTo>
                <a:lnTo>
                  <a:pt x="43" y="253"/>
                </a:lnTo>
                <a:lnTo>
                  <a:pt x="43" y="253"/>
                </a:lnTo>
                <a:lnTo>
                  <a:pt x="43" y="253"/>
                </a:lnTo>
                <a:lnTo>
                  <a:pt x="43" y="252"/>
                </a:lnTo>
                <a:cubicBezTo>
                  <a:pt x="44" y="250"/>
                  <a:pt x="42" y="249"/>
                  <a:pt x="41" y="248"/>
                </a:cubicBezTo>
                <a:close/>
                <a:moveTo>
                  <a:pt x="21" y="247"/>
                </a:moveTo>
                <a:cubicBezTo>
                  <a:pt x="20" y="247"/>
                  <a:pt x="20" y="251"/>
                  <a:pt x="23" y="248"/>
                </a:cubicBezTo>
                <a:cubicBezTo>
                  <a:pt x="22" y="247"/>
                  <a:pt x="22" y="247"/>
                  <a:pt x="21" y="247"/>
                </a:cubicBezTo>
                <a:close/>
                <a:moveTo>
                  <a:pt x="65" y="245"/>
                </a:moveTo>
                <a:cubicBezTo>
                  <a:pt x="64" y="247"/>
                  <a:pt x="65" y="248"/>
                  <a:pt x="66" y="249"/>
                </a:cubicBezTo>
                <a:lnTo>
                  <a:pt x="68" y="249"/>
                </a:lnTo>
                <a:lnTo>
                  <a:pt x="68" y="249"/>
                </a:lnTo>
                <a:lnTo>
                  <a:pt x="68" y="249"/>
                </a:lnTo>
                <a:lnTo>
                  <a:pt x="68" y="249"/>
                </a:lnTo>
                <a:lnTo>
                  <a:pt x="68" y="248"/>
                </a:lnTo>
                <a:cubicBezTo>
                  <a:pt x="69" y="245"/>
                  <a:pt x="67" y="245"/>
                  <a:pt x="65" y="245"/>
                </a:cubicBezTo>
                <a:close/>
                <a:moveTo>
                  <a:pt x="2649" y="244"/>
                </a:moveTo>
                <a:lnTo>
                  <a:pt x="2649" y="244"/>
                </a:lnTo>
                <a:cubicBezTo>
                  <a:pt x="2648" y="246"/>
                  <a:pt x="2652" y="249"/>
                  <a:pt x="2652" y="246"/>
                </a:cubicBezTo>
                <a:cubicBezTo>
                  <a:pt x="2651" y="246"/>
                  <a:pt x="2651" y="244"/>
                  <a:pt x="2649" y="244"/>
                </a:cubicBezTo>
                <a:close/>
                <a:moveTo>
                  <a:pt x="2772" y="239"/>
                </a:moveTo>
                <a:cubicBezTo>
                  <a:pt x="2770" y="239"/>
                  <a:pt x="2768" y="240"/>
                  <a:pt x="2768" y="242"/>
                </a:cubicBezTo>
                <a:cubicBezTo>
                  <a:pt x="2771" y="244"/>
                  <a:pt x="2771" y="244"/>
                  <a:pt x="2775" y="243"/>
                </a:cubicBezTo>
                <a:lnTo>
                  <a:pt x="2775" y="239"/>
                </a:lnTo>
                <a:cubicBezTo>
                  <a:pt x="2774" y="239"/>
                  <a:pt x="2773" y="238"/>
                  <a:pt x="2772" y="239"/>
                </a:cubicBezTo>
                <a:close/>
                <a:moveTo>
                  <a:pt x="2664" y="237"/>
                </a:moveTo>
                <a:lnTo>
                  <a:pt x="2664" y="237"/>
                </a:lnTo>
                <a:lnTo>
                  <a:pt x="2664" y="237"/>
                </a:lnTo>
                <a:lnTo>
                  <a:pt x="2665" y="240"/>
                </a:lnTo>
                <a:cubicBezTo>
                  <a:pt x="2665" y="243"/>
                  <a:pt x="2666" y="246"/>
                  <a:pt x="2669" y="246"/>
                </a:cubicBezTo>
                <a:cubicBezTo>
                  <a:pt x="2668" y="244"/>
                  <a:pt x="2667" y="241"/>
                  <a:pt x="2666" y="239"/>
                </a:cubicBezTo>
                <a:lnTo>
                  <a:pt x="2664" y="237"/>
                </a:lnTo>
                <a:lnTo>
                  <a:pt x="2664" y="237"/>
                </a:lnTo>
                <a:close/>
                <a:moveTo>
                  <a:pt x="269" y="237"/>
                </a:moveTo>
                <a:lnTo>
                  <a:pt x="269" y="239"/>
                </a:lnTo>
                <a:cubicBezTo>
                  <a:pt x="270" y="239"/>
                  <a:pt x="270" y="239"/>
                  <a:pt x="271" y="239"/>
                </a:cubicBezTo>
                <a:lnTo>
                  <a:pt x="271" y="237"/>
                </a:lnTo>
                <a:cubicBezTo>
                  <a:pt x="270" y="237"/>
                  <a:pt x="270" y="237"/>
                  <a:pt x="269" y="237"/>
                </a:cubicBezTo>
                <a:close/>
                <a:moveTo>
                  <a:pt x="47" y="237"/>
                </a:moveTo>
                <a:cubicBezTo>
                  <a:pt x="47" y="237"/>
                  <a:pt x="47" y="237"/>
                  <a:pt x="47" y="237"/>
                </a:cubicBezTo>
                <a:lnTo>
                  <a:pt x="45" y="239"/>
                </a:lnTo>
                <a:lnTo>
                  <a:pt x="45" y="239"/>
                </a:lnTo>
                <a:lnTo>
                  <a:pt x="45" y="239"/>
                </a:lnTo>
                <a:lnTo>
                  <a:pt x="45" y="239"/>
                </a:lnTo>
                <a:lnTo>
                  <a:pt x="45" y="239"/>
                </a:lnTo>
                <a:cubicBezTo>
                  <a:pt x="46" y="238"/>
                  <a:pt x="48" y="237"/>
                  <a:pt x="47" y="237"/>
                </a:cubicBezTo>
                <a:close/>
                <a:moveTo>
                  <a:pt x="2643" y="234"/>
                </a:moveTo>
                <a:cubicBezTo>
                  <a:pt x="2642" y="234"/>
                  <a:pt x="2641" y="239"/>
                  <a:pt x="2642" y="238"/>
                </a:cubicBezTo>
                <a:lnTo>
                  <a:pt x="2642" y="238"/>
                </a:lnTo>
                <a:cubicBezTo>
                  <a:pt x="2642" y="236"/>
                  <a:pt x="2645" y="237"/>
                  <a:pt x="2644" y="234"/>
                </a:cubicBezTo>
                <a:cubicBezTo>
                  <a:pt x="2644" y="234"/>
                  <a:pt x="2644" y="234"/>
                  <a:pt x="2643" y="234"/>
                </a:cubicBezTo>
                <a:close/>
                <a:moveTo>
                  <a:pt x="33" y="234"/>
                </a:moveTo>
                <a:lnTo>
                  <a:pt x="33" y="234"/>
                </a:lnTo>
                <a:cubicBezTo>
                  <a:pt x="32" y="238"/>
                  <a:pt x="32" y="242"/>
                  <a:pt x="36" y="241"/>
                </a:cubicBezTo>
                <a:cubicBezTo>
                  <a:pt x="35" y="239"/>
                  <a:pt x="36" y="235"/>
                  <a:pt x="33" y="234"/>
                </a:cubicBezTo>
                <a:close/>
                <a:moveTo>
                  <a:pt x="3388" y="234"/>
                </a:moveTo>
                <a:cubicBezTo>
                  <a:pt x="3385" y="233"/>
                  <a:pt x="3382" y="238"/>
                  <a:pt x="3384" y="240"/>
                </a:cubicBezTo>
                <a:lnTo>
                  <a:pt x="3385" y="240"/>
                </a:lnTo>
                <a:lnTo>
                  <a:pt x="3385" y="241"/>
                </a:lnTo>
                <a:lnTo>
                  <a:pt x="3385" y="241"/>
                </a:lnTo>
                <a:lnTo>
                  <a:pt x="3385" y="240"/>
                </a:lnTo>
                <a:lnTo>
                  <a:pt x="3384" y="239"/>
                </a:lnTo>
                <a:cubicBezTo>
                  <a:pt x="3384" y="236"/>
                  <a:pt x="3389" y="239"/>
                  <a:pt x="3388" y="234"/>
                </a:cubicBezTo>
                <a:close/>
                <a:moveTo>
                  <a:pt x="52" y="232"/>
                </a:moveTo>
                <a:cubicBezTo>
                  <a:pt x="51" y="237"/>
                  <a:pt x="56" y="243"/>
                  <a:pt x="59" y="238"/>
                </a:cubicBezTo>
                <a:cubicBezTo>
                  <a:pt x="55" y="237"/>
                  <a:pt x="56" y="232"/>
                  <a:pt x="52" y="232"/>
                </a:cubicBezTo>
                <a:lnTo>
                  <a:pt x="52" y="232"/>
                </a:lnTo>
                <a:close/>
                <a:moveTo>
                  <a:pt x="65" y="229"/>
                </a:moveTo>
                <a:lnTo>
                  <a:pt x="65" y="231"/>
                </a:lnTo>
                <a:cubicBezTo>
                  <a:pt x="66" y="231"/>
                  <a:pt x="66" y="231"/>
                  <a:pt x="67" y="231"/>
                </a:cubicBezTo>
                <a:lnTo>
                  <a:pt x="67" y="229"/>
                </a:lnTo>
                <a:cubicBezTo>
                  <a:pt x="66" y="229"/>
                  <a:pt x="66" y="229"/>
                  <a:pt x="65" y="229"/>
                </a:cubicBezTo>
                <a:close/>
                <a:moveTo>
                  <a:pt x="2798" y="229"/>
                </a:moveTo>
                <a:cubicBezTo>
                  <a:pt x="2797" y="229"/>
                  <a:pt x="2795" y="230"/>
                  <a:pt x="2797" y="231"/>
                </a:cubicBezTo>
                <a:cubicBezTo>
                  <a:pt x="2800" y="230"/>
                  <a:pt x="2799" y="229"/>
                  <a:pt x="2798" y="229"/>
                </a:cubicBezTo>
                <a:close/>
                <a:moveTo>
                  <a:pt x="89" y="227"/>
                </a:moveTo>
                <a:cubicBezTo>
                  <a:pt x="87" y="229"/>
                  <a:pt x="83" y="227"/>
                  <a:pt x="81" y="229"/>
                </a:cubicBezTo>
                <a:cubicBezTo>
                  <a:pt x="82" y="230"/>
                  <a:pt x="82" y="232"/>
                  <a:pt x="82" y="233"/>
                </a:cubicBezTo>
                <a:cubicBezTo>
                  <a:pt x="86" y="233"/>
                  <a:pt x="87" y="229"/>
                  <a:pt x="89" y="227"/>
                </a:cubicBezTo>
                <a:close/>
                <a:moveTo>
                  <a:pt x="2650" y="224"/>
                </a:moveTo>
                <a:lnTo>
                  <a:pt x="2650" y="225"/>
                </a:lnTo>
                <a:lnTo>
                  <a:pt x="2650" y="225"/>
                </a:lnTo>
                <a:lnTo>
                  <a:pt x="2650" y="226"/>
                </a:lnTo>
                <a:cubicBezTo>
                  <a:pt x="2650" y="228"/>
                  <a:pt x="2650" y="230"/>
                  <a:pt x="2651" y="230"/>
                </a:cubicBezTo>
                <a:cubicBezTo>
                  <a:pt x="2651" y="229"/>
                  <a:pt x="2652" y="229"/>
                  <a:pt x="2653" y="229"/>
                </a:cubicBezTo>
                <a:lnTo>
                  <a:pt x="2653" y="226"/>
                </a:lnTo>
                <a:cubicBezTo>
                  <a:pt x="2653" y="226"/>
                  <a:pt x="2652" y="226"/>
                  <a:pt x="2652" y="226"/>
                </a:cubicBezTo>
                <a:lnTo>
                  <a:pt x="2650" y="225"/>
                </a:lnTo>
                <a:lnTo>
                  <a:pt x="2650" y="224"/>
                </a:lnTo>
                <a:close/>
                <a:moveTo>
                  <a:pt x="78" y="222"/>
                </a:moveTo>
                <a:cubicBezTo>
                  <a:pt x="75" y="225"/>
                  <a:pt x="82" y="226"/>
                  <a:pt x="78" y="222"/>
                </a:cubicBezTo>
                <a:close/>
                <a:moveTo>
                  <a:pt x="67" y="219"/>
                </a:moveTo>
                <a:cubicBezTo>
                  <a:pt x="67" y="219"/>
                  <a:pt x="66" y="220"/>
                  <a:pt x="65" y="221"/>
                </a:cubicBezTo>
                <a:cubicBezTo>
                  <a:pt x="64" y="226"/>
                  <a:pt x="71" y="222"/>
                  <a:pt x="71" y="225"/>
                </a:cubicBezTo>
                <a:cubicBezTo>
                  <a:pt x="71" y="227"/>
                  <a:pt x="69" y="227"/>
                  <a:pt x="69" y="230"/>
                </a:cubicBezTo>
                <a:cubicBezTo>
                  <a:pt x="71" y="231"/>
                  <a:pt x="72" y="232"/>
                  <a:pt x="74" y="232"/>
                </a:cubicBezTo>
                <a:cubicBezTo>
                  <a:pt x="76" y="226"/>
                  <a:pt x="70" y="224"/>
                  <a:pt x="71" y="221"/>
                </a:cubicBezTo>
                <a:lnTo>
                  <a:pt x="71" y="221"/>
                </a:lnTo>
                <a:cubicBezTo>
                  <a:pt x="71" y="223"/>
                  <a:pt x="69" y="220"/>
                  <a:pt x="67" y="219"/>
                </a:cubicBezTo>
                <a:close/>
                <a:moveTo>
                  <a:pt x="3377" y="217"/>
                </a:moveTo>
                <a:lnTo>
                  <a:pt x="3377" y="217"/>
                </a:lnTo>
                <a:lnTo>
                  <a:pt x="3377" y="217"/>
                </a:lnTo>
                <a:lnTo>
                  <a:pt x="3377" y="217"/>
                </a:lnTo>
                <a:close/>
                <a:moveTo>
                  <a:pt x="60" y="216"/>
                </a:moveTo>
                <a:cubicBezTo>
                  <a:pt x="59" y="219"/>
                  <a:pt x="57" y="223"/>
                  <a:pt x="59" y="225"/>
                </a:cubicBezTo>
                <a:cubicBezTo>
                  <a:pt x="57" y="223"/>
                  <a:pt x="55" y="227"/>
                  <a:pt x="55" y="225"/>
                </a:cubicBezTo>
                <a:cubicBezTo>
                  <a:pt x="57" y="224"/>
                  <a:pt x="56" y="219"/>
                  <a:pt x="55" y="218"/>
                </a:cubicBezTo>
                <a:lnTo>
                  <a:pt x="52" y="217"/>
                </a:lnTo>
                <a:lnTo>
                  <a:pt x="52" y="217"/>
                </a:lnTo>
                <a:lnTo>
                  <a:pt x="51" y="217"/>
                </a:lnTo>
                <a:lnTo>
                  <a:pt x="52" y="217"/>
                </a:lnTo>
                <a:lnTo>
                  <a:pt x="51" y="224"/>
                </a:lnTo>
                <a:cubicBezTo>
                  <a:pt x="51" y="227"/>
                  <a:pt x="51" y="229"/>
                  <a:pt x="52" y="232"/>
                </a:cubicBezTo>
                <a:cubicBezTo>
                  <a:pt x="55" y="230"/>
                  <a:pt x="61" y="232"/>
                  <a:pt x="62" y="228"/>
                </a:cubicBezTo>
                <a:cubicBezTo>
                  <a:pt x="56" y="229"/>
                  <a:pt x="63" y="218"/>
                  <a:pt x="60" y="216"/>
                </a:cubicBezTo>
                <a:close/>
                <a:moveTo>
                  <a:pt x="3377" y="216"/>
                </a:moveTo>
                <a:cubicBezTo>
                  <a:pt x="3378" y="218"/>
                  <a:pt x="3372" y="215"/>
                  <a:pt x="3373" y="218"/>
                </a:cubicBezTo>
                <a:cubicBezTo>
                  <a:pt x="3374" y="218"/>
                  <a:pt x="3378" y="221"/>
                  <a:pt x="3378" y="219"/>
                </a:cubicBezTo>
                <a:cubicBezTo>
                  <a:pt x="3377" y="219"/>
                  <a:pt x="3377" y="218"/>
                  <a:pt x="3377" y="218"/>
                </a:cubicBezTo>
                <a:lnTo>
                  <a:pt x="3377" y="217"/>
                </a:lnTo>
                <a:lnTo>
                  <a:pt x="3377" y="216"/>
                </a:lnTo>
                <a:cubicBezTo>
                  <a:pt x="3377" y="216"/>
                  <a:pt x="3377" y="216"/>
                  <a:pt x="3377" y="216"/>
                </a:cubicBezTo>
                <a:close/>
                <a:moveTo>
                  <a:pt x="87" y="215"/>
                </a:moveTo>
                <a:cubicBezTo>
                  <a:pt x="84" y="220"/>
                  <a:pt x="90" y="219"/>
                  <a:pt x="87" y="215"/>
                </a:cubicBezTo>
                <a:close/>
                <a:moveTo>
                  <a:pt x="101" y="211"/>
                </a:moveTo>
                <a:lnTo>
                  <a:pt x="101" y="213"/>
                </a:lnTo>
                <a:lnTo>
                  <a:pt x="103" y="213"/>
                </a:lnTo>
                <a:lnTo>
                  <a:pt x="103" y="211"/>
                </a:lnTo>
                <a:lnTo>
                  <a:pt x="101" y="211"/>
                </a:lnTo>
                <a:close/>
                <a:moveTo>
                  <a:pt x="68" y="204"/>
                </a:moveTo>
                <a:cubicBezTo>
                  <a:pt x="68" y="208"/>
                  <a:pt x="71" y="207"/>
                  <a:pt x="69" y="211"/>
                </a:cubicBezTo>
                <a:cubicBezTo>
                  <a:pt x="72" y="207"/>
                  <a:pt x="74" y="209"/>
                  <a:pt x="76" y="205"/>
                </a:cubicBezTo>
                <a:cubicBezTo>
                  <a:pt x="73" y="206"/>
                  <a:pt x="71" y="206"/>
                  <a:pt x="69" y="204"/>
                </a:cubicBezTo>
                <a:lnTo>
                  <a:pt x="68" y="204"/>
                </a:lnTo>
                <a:close/>
                <a:moveTo>
                  <a:pt x="2802" y="203"/>
                </a:moveTo>
                <a:lnTo>
                  <a:pt x="2802" y="203"/>
                </a:lnTo>
                <a:cubicBezTo>
                  <a:pt x="2800" y="203"/>
                  <a:pt x="2798" y="203"/>
                  <a:pt x="2798" y="204"/>
                </a:cubicBezTo>
                <a:cubicBezTo>
                  <a:pt x="2799" y="204"/>
                  <a:pt x="2799" y="205"/>
                  <a:pt x="2799" y="206"/>
                </a:cubicBezTo>
                <a:cubicBezTo>
                  <a:pt x="2800" y="206"/>
                  <a:pt x="2801" y="206"/>
                  <a:pt x="2801" y="206"/>
                </a:cubicBezTo>
                <a:cubicBezTo>
                  <a:pt x="2801" y="205"/>
                  <a:pt x="2802" y="204"/>
                  <a:pt x="2802" y="203"/>
                </a:cubicBezTo>
                <a:close/>
                <a:moveTo>
                  <a:pt x="56" y="201"/>
                </a:moveTo>
                <a:cubicBezTo>
                  <a:pt x="56" y="204"/>
                  <a:pt x="57" y="207"/>
                  <a:pt x="59" y="208"/>
                </a:cubicBezTo>
                <a:cubicBezTo>
                  <a:pt x="59" y="206"/>
                  <a:pt x="62" y="207"/>
                  <a:pt x="61" y="204"/>
                </a:cubicBezTo>
                <a:cubicBezTo>
                  <a:pt x="60" y="201"/>
                  <a:pt x="57" y="205"/>
                  <a:pt x="57" y="203"/>
                </a:cubicBezTo>
                <a:cubicBezTo>
                  <a:pt x="58" y="202"/>
                  <a:pt x="57" y="201"/>
                  <a:pt x="57" y="201"/>
                </a:cubicBezTo>
                <a:lnTo>
                  <a:pt x="56" y="201"/>
                </a:lnTo>
                <a:close/>
                <a:moveTo>
                  <a:pt x="3291" y="198"/>
                </a:moveTo>
                <a:cubicBezTo>
                  <a:pt x="3290" y="198"/>
                  <a:pt x="3290" y="198"/>
                  <a:pt x="3289" y="198"/>
                </a:cubicBezTo>
                <a:cubicBezTo>
                  <a:pt x="3288" y="202"/>
                  <a:pt x="3293" y="200"/>
                  <a:pt x="3293" y="202"/>
                </a:cubicBezTo>
                <a:lnTo>
                  <a:pt x="3293" y="201"/>
                </a:lnTo>
                <a:cubicBezTo>
                  <a:pt x="3293" y="199"/>
                  <a:pt x="3292" y="198"/>
                  <a:pt x="3291" y="198"/>
                </a:cubicBezTo>
                <a:close/>
                <a:moveTo>
                  <a:pt x="52" y="198"/>
                </a:moveTo>
                <a:lnTo>
                  <a:pt x="52" y="200"/>
                </a:lnTo>
                <a:cubicBezTo>
                  <a:pt x="52" y="200"/>
                  <a:pt x="53" y="200"/>
                  <a:pt x="53" y="200"/>
                </a:cubicBezTo>
                <a:lnTo>
                  <a:pt x="54" y="198"/>
                </a:lnTo>
                <a:cubicBezTo>
                  <a:pt x="53" y="198"/>
                  <a:pt x="52" y="198"/>
                  <a:pt x="52" y="198"/>
                </a:cubicBezTo>
                <a:close/>
                <a:moveTo>
                  <a:pt x="3387" y="195"/>
                </a:moveTo>
                <a:cubicBezTo>
                  <a:pt x="3384" y="199"/>
                  <a:pt x="3391" y="199"/>
                  <a:pt x="3387" y="195"/>
                </a:cubicBezTo>
                <a:close/>
                <a:moveTo>
                  <a:pt x="233" y="194"/>
                </a:moveTo>
                <a:cubicBezTo>
                  <a:pt x="233" y="196"/>
                  <a:pt x="232" y="200"/>
                  <a:pt x="235" y="200"/>
                </a:cubicBezTo>
                <a:cubicBezTo>
                  <a:pt x="235" y="198"/>
                  <a:pt x="236" y="195"/>
                  <a:pt x="233" y="195"/>
                </a:cubicBezTo>
                <a:lnTo>
                  <a:pt x="233" y="194"/>
                </a:lnTo>
                <a:close/>
                <a:moveTo>
                  <a:pt x="3221" y="193"/>
                </a:moveTo>
                <a:cubicBezTo>
                  <a:pt x="3221" y="194"/>
                  <a:pt x="3220" y="194"/>
                  <a:pt x="3221" y="196"/>
                </a:cubicBezTo>
                <a:cubicBezTo>
                  <a:pt x="3222" y="196"/>
                  <a:pt x="3224" y="196"/>
                  <a:pt x="3224" y="195"/>
                </a:cubicBezTo>
                <a:cubicBezTo>
                  <a:pt x="3222" y="195"/>
                  <a:pt x="3223" y="193"/>
                  <a:pt x="3222" y="193"/>
                </a:cubicBezTo>
                <a:lnTo>
                  <a:pt x="3221" y="193"/>
                </a:lnTo>
                <a:close/>
                <a:moveTo>
                  <a:pt x="2816" y="192"/>
                </a:moveTo>
                <a:cubicBezTo>
                  <a:pt x="2816" y="195"/>
                  <a:pt x="2815" y="195"/>
                  <a:pt x="2814" y="196"/>
                </a:cubicBezTo>
                <a:cubicBezTo>
                  <a:pt x="2816" y="198"/>
                  <a:pt x="2819" y="199"/>
                  <a:pt x="2820" y="202"/>
                </a:cubicBezTo>
                <a:cubicBezTo>
                  <a:pt x="2820" y="204"/>
                  <a:pt x="2818" y="203"/>
                  <a:pt x="2816" y="203"/>
                </a:cubicBezTo>
                <a:cubicBezTo>
                  <a:pt x="2818" y="207"/>
                  <a:pt x="2818" y="212"/>
                  <a:pt x="2820" y="213"/>
                </a:cubicBezTo>
                <a:cubicBezTo>
                  <a:pt x="2821" y="209"/>
                  <a:pt x="2824" y="207"/>
                  <a:pt x="2824" y="202"/>
                </a:cubicBezTo>
                <a:cubicBezTo>
                  <a:pt x="2823" y="199"/>
                  <a:pt x="2819" y="200"/>
                  <a:pt x="2820" y="195"/>
                </a:cubicBezTo>
                <a:cubicBezTo>
                  <a:pt x="2817" y="196"/>
                  <a:pt x="2818" y="193"/>
                  <a:pt x="2816" y="192"/>
                </a:cubicBezTo>
                <a:close/>
                <a:moveTo>
                  <a:pt x="2845" y="192"/>
                </a:moveTo>
                <a:cubicBezTo>
                  <a:pt x="2845" y="194"/>
                  <a:pt x="2843" y="194"/>
                  <a:pt x="2843" y="195"/>
                </a:cubicBezTo>
                <a:lnTo>
                  <a:pt x="2847" y="195"/>
                </a:lnTo>
                <a:lnTo>
                  <a:pt x="2846" y="195"/>
                </a:lnTo>
                <a:cubicBezTo>
                  <a:pt x="2846" y="193"/>
                  <a:pt x="2846" y="192"/>
                  <a:pt x="2845" y="192"/>
                </a:cubicBezTo>
                <a:close/>
                <a:moveTo>
                  <a:pt x="3216" y="192"/>
                </a:moveTo>
                <a:cubicBezTo>
                  <a:pt x="3215" y="192"/>
                  <a:pt x="3215" y="192"/>
                  <a:pt x="3215" y="192"/>
                </a:cubicBezTo>
                <a:cubicBezTo>
                  <a:pt x="3213" y="195"/>
                  <a:pt x="3214" y="196"/>
                  <a:pt x="3217" y="197"/>
                </a:cubicBezTo>
                <a:lnTo>
                  <a:pt x="3216" y="197"/>
                </a:lnTo>
                <a:cubicBezTo>
                  <a:pt x="3218" y="195"/>
                  <a:pt x="3218" y="192"/>
                  <a:pt x="3216" y="192"/>
                </a:cubicBezTo>
                <a:close/>
                <a:moveTo>
                  <a:pt x="2833" y="192"/>
                </a:moveTo>
                <a:cubicBezTo>
                  <a:pt x="2830" y="191"/>
                  <a:pt x="2831" y="196"/>
                  <a:pt x="2826" y="195"/>
                </a:cubicBezTo>
                <a:cubicBezTo>
                  <a:pt x="2828" y="198"/>
                  <a:pt x="2826" y="199"/>
                  <a:pt x="2826" y="203"/>
                </a:cubicBezTo>
                <a:cubicBezTo>
                  <a:pt x="2829" y="201"/>
                  <a:pt x="2831" y="204"/>
                  <a:pt x="2833" y="202"/>
                </a:cubicBezTo>
                <a:lnTo>
                  <a:pt x="2833" y="202"/>
                </a:lnTo>
                <a:cubicBezTo>
                  <a:pt x="2832" y="197"/>
                  <a:pt x="2833" y="196"/>
                  <a:pt x="2835" y="194"/>
                </a:cubicBezTo>
                <a:cubicBezTo>
                  <a:pt x="2834" y="193"/>
                  <a:pt x="2834" y="192"/>
                  <a:pt x="2833" y="192"/>
                </a:cubicBezTo>
                <a:close/>
                <a:moveTo>
                  <a:pt x="2857" y="190"/>
                </a:moveTo>
                <a:cubicBezTo>
                  <a:pt x="2855" y="190"/>
                  <a:pt x="2853" y="191"/>
                  <a:pt x="2853" y="192"/>
                </a:cubicBezTo>
                <a:cubicBezTo>
                  <a:pt x="2856" y="192"/>
                  <a:pt x="2857" y="194"/>
                  <a:pt x="2861" y="193"/>
                </a:cubicBezTo>
                <a:lnTo>
                  <a:pt x="2861" y="192"/>
                </a:lnTo>
                <a:cubicBezTo>
                  <a:pt x="2861" y="191"/>
                  <a:pt x="2859" y="190"/>
                  <a:pt x="2857" y="190"/>
                </a:cubicBezTo>
                <a:close/>
                <a:moveTo>
                  <a:pt x="2785" y="188"/>
                </a:moveTo>
                <a:cubicBezTo>
                  <a:pt x="2783" y="188"/>
                  <a:pt x="2781" y="188"/>
                  <a:pt x="2781" y="189"/>
                </a:cubicBezTo>
                <a:cubicBezTo>
                  <a:pt x="2780" y="193"/>
                  <a:pt x="2785" y="193"/>
                  <a:pt x="2787" y="191"/>
                </a:cubicBezTo>
                <a:lnTo>
                  <a:pt x="2787" y="191"/>
                </a:lnTo>
                <a:cubicBezTo>
                  <a:pt x="2787" y="189"/>
                  <a:pt x="2786" y="188"/>
                  <a:pt x="2785" y="188"/>
                </a:cubicBezTo>
                <a:close/>
                <a:moveTo>
                  <a:pt x="3280" y="188"/>
                </a:moveTo>
                <a:cubicBezTo>
                  <a:pt x="3280" y="191"/>
                  <a:pt x="3281" y="193"/>
                  <a:pt x="3281" y="195"/>
                </a:cubicBezTo>
                <a:cubicBezTo>
                  <a:pt x="3284" y="196"/>
                  <a:pt x="3287" y="197"/>
                  <a:pt x="3289" y="196"/>
                </a:cubicBezTo>
                <a:lnTo>
                  <a:pt x="3289" y="196"/>
                </a:lnTo>
                <a:cubicBezTo>
                  <a:pt x="3288" y="192"/>
                  <a:pt x="3285" y="188"/>
                  <a:pt x="3280" y="188"/>
                </a:cubicBezTo>
                <a:close/>
                <a:moveTo>
                  <a:pt x="2777" y="186"/>
                </a:moveTo>
                <a:cubicBezTo>
                  <a:pt x="2776" y="186"/>
                  <a:pt x="2775" y="189"/>
                  <a:pt x="2778" y="189"/>
                </a:cubicBezTo>
                <a:cubicBezTo>
                  <a:pt x="2778" y="187"/>
                  <a:pt x="2777" y="186"/>
                  <a:pt x="2777" y="186"/>
                </a:cubicBezTo>
                <a:close/>
                <a:moveTo>
                  <a:pt x="2790" y="186"/>
                </a:moveTo>
                <a:cubicBezTo>
                  <a:pt x="2789" y="186"/>
                  <a:pt x="2789" y="187"/>
                  <a:pt x="2790" y="188"/>
                </a:cubicBezTo>
                <a:cubicBezTo>
                  <a:pt x="2790" y="189"/>
                  <a:pt x="2791" y="190"/>
                  <a:pt x="2793" y="189"/>
                </a:cubicBezTo>
                <a:cubicBezTo>
                  <a:pt x="2794" y="188"/>
                  <a:pt x="2794" y="187"/>
                  <a:pt x="2794" y="186"/>
                </a:cubicBezTo>
                <a:lnTo>
                  <a:pt x="2790" y="186"/>
                </a:lnTo>
                <a:lnTo>
                  <a:pt x="2790" y="186"/>
                </a:lnTo>
                <a:close/>
                <a:moveTo>
                  <a:pt x="209" y="185"/>
                </a:moveTo>
                <a:cubicBezTo>
                  <a:pt x="209" y="186"/>
                  <a:pt x="208" y="186"/>
                  <a:pt x="207" y="186"/>
                </a:cubicBezTo>
                <a:cubicBezTo>
                  <a:pt x="206" y="189"/>
                  <a:pt x="206" y="192"/>
                  <a:pt x="208" y="194"/>
                </a:cubicBezTo>
                <a:lnTo>
                  <a:pt x="209" y="195"/>
                </a:lnTo>
                <a:lnTo>
                  <a:pt x="209" y="195"/>
                </a:lnTo>
                <a:lnTo>
                  <a:pt x="210" y="195"/>
                </a:lnTo>
                <a:lnTo>
                  <a:pt x="209" y="195"/>
                </a:lnTo>
                <a:lnTo>
                  <a:pt x="210" y="194"/>
                </a:lnTo>
                <a:cubicBezTo>
                  <a:pt x="211" y="191"/>
                  <a:pt x="211" y="186"/>
                  <a:pt x="209" y="185"/>
                </a:cubicBezTo>
                <a:close/>
                <a:moveTo>
                  <a:pt x="157" y="185"/>
                </a:moveTo>
                <a:cubicBezTo>
                  <a:pt x="155" y="191"/>
                  <a:pt x="161" y="186"/>
                  <a:pt x="157" y="185"/>
                </a:cubicBezTo>
                <a:close/>
                <a:moveTo>
                  <a:pt x="141" y="182"/>
                </a:moveTo>
                <a:cubicBezTo>
                  <a:pt x="141" y="184"/>
                  <a:pt x="138" y="182"/>
                  <a:pt x="138" y="184"/>
                </a:cubicBezTo>
                <a:lnTo>
                  <a:pt x="137" y="184"/>
                </a:lnTo>
                <a:cubicBezTo>
                  <a:pt x="138" y="185"/>
                  <a:pt x="139" y="186"/>
                  <a:pt x="142" y="186"/>
                </a:cubicBezTo>
                <a:lnTo>
                  <a:pt x="142" y="183"/>
                </a:lnTo>
                <a:cubicBezTo>
                  <a:pt x="142" y="183"/>
                  <a:pt x="142" y="182"/>
                  <a:pt x="141" y="182"/>
                </a:cubicBezTo>
                <a:close/>
                <a:moveTo>
                  <a:pt x="2748" y="182"/>
                </a:moveTo>
                <a:cubicBezTo>
                  <a:pt x="2744" y="189"/>
                  <a:pt x="2735" y="188"/>
                  <a:pt x="2730" y="190"/>
                </a:cubicBezTo>
                <a:cubicBezTo>
                  <a:pt x="2730" y="194"/>
                  <a:pt x="2732" y="196"/>
                  <a:pt x="2729" y="197"/>
                </a:cubicBezTo>
                <a:cubicBezTo>
                  <a:pt x="2725" y="198"/>
                  <a:pt x="2725" y="195"/>
                  <a:pt x="2724" y="194"/>
                </a:cubicBezTo>
                <a:cubicBezTo>
                  <a:pt x="2726" y="199"/>
                  <a:pt x="2716" y="198"/>
                  <a:pt x="2716" y="196"/>
                </a:cubicBezTo>
                <a:cubicBezTo>
                  <a:pt x="2714" y="192"/>
                  <a:pt x="2719" y="195"/>
                  <a:pt x="2719" y="193"/>
                </a:cubicBezTo>
                <a:cubicBezTo>
                  <a:pt x="2717" y="192"/>
                  <a:pt x="2716" y="191"/>
                  <a:pt x="2715" y="189"/>
                </a:cubicBezTo>
                <a:lnTo>
                  <a:pt x="2714" y="190"/>
                </a:lnTo>
                <a:cubicBezTo>
                  <a:pt x="2713" y="192"/>
                  <a:pt x="2710" y="191"/>
                  <a:pt x="2711" y="193"/>
                </a:cubicBezTo>
                <a:cubicBezTo>
                  <a:pt x="2712" y="193"/>
                  <a:pt x="2714" y="193"/>
                  <a:pt x="2714" y="195"/>
                </a:cubicBezTo>
                <a:cubicBezTo>
                  <a:pt x="2712" y="198"/>
                  <a:pt x="2711" y="201"/>
                  <a:pt x="2709" y="202"/>
                </a:cubicBezTo>
                <a:cubicBezTo>
                  <a:pt x="2706" y="202"/>
                  <a:pt x="2703" y="202"/>
                  <a:pt x="2701" y="201"/>
                </a:cubicBezTo>
                <a:cubicBezTo>
                  <a:pt x="2698" y="202"/>
                  <a:pt x="2697" y="206"/>
                  <a:pt x="2693" y="206"/>
                </a:cubicBezTo>
                <a:cubicBezTo>
                  <a:pt x="2693" y="209"/>
                  <a:pt x="2693" y="212"/>
                  <a:pt x="2689" y="212"/>
                </a:cubicBezTo>
                <a:cubicBezTo>
                  <a:pt x="2689" y="211"/>
                  <a:pt x="2694" y="210"/>
                  <a:pt x="2690" y="209"/>
                </a:cubicBezTo>
                <a:cubicBezTo>
                  <a:pt x="2691" y="213"/>
                  <a:pt x="2684" y="209"/>
                  <a:pt x="2683" y="212"/>
                </a:cubicBezTo>
                <a:cubicBezTo>
                  <a:pt x="2685" y="212"/>
                  <a:pt x="2686" y="214"/>
                  <a:pt x="2685" y="215"/>
                </a:cubicBezTo>
                <a:cubicBezTo>
                  <a:pt x="2685" y="217"/>
                  <a:pt x="2684" y="218"/>
                  <a:pt x="2682" y="219"/>
                </a:cubicBezTo>
                <a:cubicBezTo>
                  <a:pt x="2683" y="216"/>
                  <a:pt x="2681" y="215"/>
                  <a:pt x="2678" y="215"/>
                </a:cubicBezTo>
                <a:cubicBezTo>
                  <a:pt x="2677" y="218"/>
                  <a:pt x="2678" y="224"/>
                  <a:pt x="2674" y="225"/>
                </a:cubicBezTo>
                <a:cubicBezTo>
                  <a:pt x="2669" y="222"/>
                  <a:pt x="2663" y="219"/>
                  <a:pt x="2657" y="216"/>
                </a:cubicBezTo>
                <a:cubicBezTo>
                  <a:pt x="2658" y="223"/>
                  <a:pt x="2655" y="226"/>
                  <a:pt x="2659" y="231"/>
                </a:cubicBezTo>
                <a:cubicBezTo>
                  <a:pt x="2660" y="229"/>
                  <a:pt x="2658" y="224"/>
                  <a:pt x="2660" y="224"/>
                </a:cubicBezTo>
                <a:cubicBezTo>
                  <a:pt x="2658" y="232"/>
                  <a:pt x="2666" y="226"/>
                  <a:pt x="2667" y="228"/>
                </a:cubicBezTo>
                <a:cubicBezTo>
                  <a:pt x="2665" y="230"/>
                  <a:pt x="2662" y="231"/>
                  <a:pt x="2661" y="233"/>
                </a:cubicBezTo>
                <a:cubicBezTo>
                  <a:pt x="2663" y="234"/>
                  <a:pt x="2662" y="237"/>
                  <a:pt x="2664" y="237"/>
                </a:cubicBezTo>
                <a:cubicBezTo>
                  <a:pt x="2666" y="235"/>
                  <a:pt x="2667" y="231"/>
                  <a:pt x="2668" y="228"/>
                </a:cubicBezTo>
                <a:cubicBezTo>
                  <a:pt x="2669" y="234"/>
                  <a:pt x="2675" y="234"/>
                  <a:pt x="2672" y="241"/>
                </a:cubicBezTo>
                <a:cubicBezTo>
                  <a:pt x="2675" y="242"/>
                  <a:pt x="2676" y="246"/>
                  <a:pt x="2679" y="246"/>
                </a:cubicBezTo>
                <a:cubicBezTo>
                  <a:pt x="2681" y="245"/>
                  <a:pt x="2681" y="243"/>
                  <a:pt x="2684" y="243"/>
                </a:cubicBezTo>
                <a:cubicBezTo>
                  <a:pt x="2687" y="246"/>
                  <a:pt x="2693" y="249"/>
                  <a:pt x="2694" y="243"/>
                </a:cubicBezTo>
                <a:cubicBezTo>
                  <a:pt x="2699" y="241"/>
                  <a:pt x="2697" y="246"/>
                  <a:pt x="2699" y="247"/>
                </a:cubicBezTo>
                <a:cubicBezTo>
                  <a:pt x="2700" y="239"/>
                  <a:pt x="2714" y="243"/>
                  <a:pt x="2717" y="244"/>
                </a:cubicBezTo>
                <a:cubicBezTo>
                  <a:pt x="2722" y="242"/>
                  <a:pt x="2724" y="239"/>
                  <a:pt x="2729" y="237"/>
                </a:cubicBezTo>
                <a:cubicBezTo>
                  <a:pt x="2731" y="240"/>
                  <a:pt x="2733" y="241"/>
                  <a:pt x="2736" y="239"/>
                </a:cubicBezTo>
                <a:cubicBezTo>
                  <a:pt x="2737" y="236"/>
                  <a:pt x="2732" y="238"/>
                  <a:pt x="2734" y="235"/>
                </a:cubicBezTo>
                <a:cubicBezTo>
                  <a:pt x="2735" y="235"/>
                  <a:pt x="2735" y="234"/>
                  <a:pt x="2737" y="234"/>
                </a:cubicBezTo>
                <a:cubicBezTo>
                  <a:pt x="2738" y="236"/>
                  <a:pt x="2739" y="238"/>
                  <a:pt x="2743" y="237"/>
                </a:cubicBezTo>
                <a:cubicBezTo>
                  <a:pt x="2743" y="240"/>
                  <a:pt x="2741" y="239"/>
                  <a:pt x="2743" y="241"/>
                </a:cubicBezTo>
                <a:cubicBezTo>
                  <a:pt x="2746" y="240"/>
                  <a:pt x="2746" y="243"/>
                  <a:pt x="2748" y="242"/>
                </a:cubicBezTo>
                <a:cubicBezTo>
                  <a:pt x="2749" y="239"/>
                  <a:pt x="2749" y="236"/>
                  <a:pt x="2753" y="237"/>
                </a:cubicBezTo>
                <a:cubicBezTo>
                  <a:pt x="2756" y="250"/>
                  <a:pt x="2767" y="236"/>
                  <a:pt x="2772" y="235"/>
                </a:cubicBezTo>
                <a:cubicBezTo>
                  <a:pt x="2771" y="239"/>
                  <a:pt x="2779" y="237"/>
                  <a:pt x="2779" y="236"/>
                </a:cubicBezTo>
                <a:cubicBezTo>
                  <a:pt x="2780" y="232"/>
                  <a:pt x="2777" y="231"/>
                  <a:pt x="2779" y="229"/>
                </a:cubicBezTo>
                <a:cubicBezTo>
                  <a:pt x="2783" y="231"/>
                  <a:pt x="2787" y="233"/>
                  <a:pt x="2791" y="235"/>
                </a:cubicBezTo>
                <a:cubicBezTo>
                  <a:pt x="2793" y="230"/>
                  <a:pt x="2787" y="233"/>
                  <a:pt x="2786" y="230"/>
                </a:cubicBezTo>
                <a:cubicBezTo>
                  <a:pt x="2786" y="229"/>
                  <a:pt x="2785" y="229"/>
                  <a:pt x="2785" y="228"/>
                </a:cubicBezTo>
                <a:cubicBezTo>
                  <a:pt x="2788" y="228"/>
                  <a:pt x="2788" y="225"/>
                  <a:pt x="2789" y="224"/>
                </a:cubicBezTo>
                <a:cubicBezTo>
                  <a:pt x="2792" y="231"/>
                  <a:pt x="2799" y="224"/>
                  <a:pt x="2805" y="225"/>
                </a:cubicBezTo>
                <a:cubicBezTo>
                  <a:pt x="2808" y="217"/>
                  <a:pt x="2813" y="212"/>
                  <a:pt x="2814" y="202"/>
                </a:cubicBezTo>
                <a:cubicBezTo>
                  <a:pt x="2810" y="205"/>
                  <a:pt x="2808" y="206"/>
                  <a:pt x="2805" y="202"/>
                </a:cubicBezTo>
                <a:cubicBezTo>
                  <a:pt x="2806" y="207"/>
                  <a:pt x="2802" y="207"/>
                  <a:pt x="2803" y="211"/>
                </a:cubicBezTo>
                <a:cubicBezTo>
                  <a:pt x="2804" y="211"/>
                  <a:pt x="2805" y="209"/>
                  <a:pt x="2806" y="211"/>
                </a:cubicBezTo>
                <a:cubicBezTo>
                  <a:pt x="2804" y="213"/>
                  <a:pt x="2804" y="216"/>
                  <a:pt x="2799" y="215"/>
                </a:cubicBezTo>
                <a:cubicBezTo>
                  <a:pt x="2798" y="213"/>
                  <a:pt x="2800" y="207"/>
                  <a:pt x="2796" y="207"/>
                </a:cubicBezTo>
                <a:cubicBezTo>
                  <a:pt x="2796" y="209"/>
                  <a:pt x="2798" y="213"/>
                  <a:pt x="2795" y="213"/>
                </a:cubicBezTo>
                <a:cubicBezTo>
                  <a:pt x="2792" y="211"/>
                  <a:pt x="2781" y="205"/>
                  <a:pt x="2788" y="201"/>
                </a:cubicBezTo>
                <a:cubicBezTo>
                  <a:pt x="2786" y="202"/>
                  <a:pt x="2781" y="200"/>
                  <a:pt x="2780" y="202"/>
                </a:cubicBezTo>
                <a:cubicBezTo>
                  <a:pt x="2781" y="203"/>
                  <a:pt x="2783" y="202"/>
                  <a:pt x="2783" y="204"/>
                </a:cubicBezTo>
                <a:cubicBezTo>
                  <a:pt x="2782" y="204"/>
                  <a:pt x="2783" y="207"/>
                  <a:pt x="2781" y="207"/>
                </a:cubicBezTo>
                <a:cubicBezTo>
                  <a:pt x="2776" y="205"/>
                  <a:pt x="2768" y="207"/>
                  <a:pt x="2768" y="199"/>
                </a:cubicBezTo>
                <a:cubicBezTo>
                  <a:pt x="2770" y="198"/>
                  <a:pt x="2775" y="194"/>
                  <a:pt x="2772" y="192"/>
                </a:cubicBezTo>
                <a:cubicBezTo>
                  <a:pt x="2773" y="195"/>
                  <a:pt x="2770" y="194"/>
                  <a:pt x="2768" y="194"/>
                </a:cubicBezTo>
                <a:cubicBezTo>
                  <a:pt x="2768" y="197"/>
                  <a:pt x="2767" y="200"/>
                  <a:pt x="2765" y="202"/>
                </a:cubicBezTo>
                <a:cubicBezTo>
                  <a:pt x="2765" y="199"/>
                  <a:pt x="2761" y="200"/>
                  <a:pt x="2760" y="199"/>
                </a:cubicBezTo>
                <a:cubicBezTo>
                  <a:pt x="2760" y="195"/>
                  <a:pt x="2759" y="190"/>
                  <a:pt x="2757" y="186"/>
                </a:cubicBezTo>
                <a:cubicBezTo>
                  <a:pt x="2757" y="186"/>
                  <a:pt x="2756" y="187"/>
                  <a:pt x="2755" y="187"/>
                </a:cubicBezTo>
                <a:cubicBezTo>
                  <a:pt x="2752" y="188"/>
                  <a:pt x="2749" y="185"/>
                  <a:pt x="2748" y="182"/>
                </a:cubicBezTo>
                <a:close/>
                <a:moveTo>
                  <a:pt x="149" y="181"/>
                </a:moveTo>
                <a:lnTo>
                  <a:pt x="148" y="190"/>
                </a:lnTo>
                <a:lnTo>
                  <a:pt x="149" y="190"/>
                </a:lnTo>
                <a:cubicBezTo>
                  <a:pt x="153" y="191"/>
                  <a:pt x="153" y="182"/>
                  <a:pt x="149" y="181"/>
                </a:cubicBezTo>
                <a:close/>
                <a:moveTo>
                  <a:pt x="2858" y="180"/>
                </a:moveTo>
                <a:lnTo>
                  <a:pt x="2858" y="183"/>
                </a:lnTo>
                <a:lnTo>
                  <a:pt x="2860" y="183"/>
                </a:lnTo>
                <a:lnTo>
                  <a:pt x="2860" y="180"/>
                </a:lnTo>
                <a:lnTo>
                  <a:pt x="2858" y="180"/>
                </a:lnTo>
                <a:close/>
                <a:moveTo>
                  <a:pt x="2806" y="180"/>
                </a:moveTo>
                <a:cubicBezTo>
                  <a:pt x="2803" y="179"/>
                  <a:pt x="2800" y="180"/>
                  <a:pt x="2797" y="182"/>
                </a:cubicBezTo>
                <a:cubicBezTo>
                  <a:pt x="2797" y="184"/>
                  <a:pt x="2797" y="187"/>
                  <a:pt x="2798" y="189"/>
                </a:cubicBezTo>
                <a:lnTo>
                  <a:pt x="2801" y="189"/>
                </a:lnTo>
                <a:cubicBezTo>
                  <a:pt x="2803" y="185"/>
                  <a:pt x="2800" y="185"/>
                  <a:pt x="2804" y="183"/>
                </a:cubicBezTo>
                <a:cubicBezTo>
                  <a:pt x="2805" y="184"/>
                  <a:pt x="2805" y="186"/>
                  <a:pt x="2809" y="185"/>
                </a:cubicBezTo>
                <a:cubicBezTo>
                  <a:pt x="2808" y="183"/>
                  <a:pt x="2810" y="183"/>
                  <a:pt x="2810" y="180"/>
                </a:cubicBezTo>
                <a:lnTo>
                  <a:pt x="2809" y="180"/>
                </a:lnTo>
                <a:cubicBezTo>
                  <a:pt x="2808" y="180"/>
                  <a:pt x="2807" y="180"/>
                  <a:pt x="2806" y="180"/>
                </a:cubicBezTo>
                <a:close/>
                <a:moveTo>
                  <a:pt x="3227" y="178"/>
                </a:moveTo>
                <a:cubicBezTo>
                  <a:pt x="3225" y="178"/>
                  <a:pt x="3224" y="179"/>
                  <a:pt x="3224" y="181"/>
                </a:cubicBezTo>
                <a:cubicBezTo>
                  <a:pt x="3225" y="183"/>
                  <a:pt x="3230" y="181"/>
                  <a:pt x="3232" y="182"/>
                </a:cubicBezTo>
                <a:lnTo>
                  <a:pt x="3232" y="182"/>
                </a:lnTo>
                <a:cubicBezTo>
                  <a:pt x="3233" y="180"/>
                  <a:pt x="3230" y="178"/>
                  <a:pt x="3227" y="178"/>
                </a:cubicBezTo>
                <a:close/>
                <a:moveTo>
                  <a:pt x="3263" y="176"/>
                </a:moveTo>
                <a:lnTo>
                  <a:pt x="3264" y="177"/>
                </a:lnTo>
                <a:lnTo>
                  <a:pt x="3263" y="177"/>
                </a:lnTo>
                <a:cubicBezTo>
                  <a:pt x="3262" y="180"/>
                  <a:pt x="3267" y="180"/>
                  <a:pt x="3269" y="181"/>
                </a:cubicBezTo>
                <a:cubicBezTo>
                  <a:pt x="3269" y="177"/>
                  <a:pt x="3265" y="179"/>
                  <a:pt x="3264" y="177"/>
                </a:cubicBezTo>
                <a:lnTo>
                  <a:pt x="3264" y="177"/>
                </a:lnTo>
                <a:lnTo>
                  <a:pt x="3264" y="176"/>
                </a:lnTo>
                <a:lnTo>
                  <a:pt x="3263" y="176"/>
                </a:lnTo>
                <a:close/>
                <a:moveTo>
                  <a:pt x="2881" y="172"/>
                </a:moveTo>
                <a:cubicBezTo>
                  <a:pt x="2880" y="172"/>
                  <a:pt x="2880" y="173"/>
                  <a:pt x="2879" y="173"/>
                </a:cubicBezTo>
                <a:lnTo>
                  <a:pt x="2879" y="176"/>
                </a:lnTo>
                <a:lnTo>
                  <a:pt x="2879" y="176"/>
                </a:lnTo>
                <a:cubicBezTo>
                  <a:pt x="2881" y="176"/>
                  <a:pt x="2883" y="176"/>
                  <a:pt x="2884" y="174"/>
                </a:cubicBezTo>
                <a:cubicBezTo>
                  <a:pt x="2882" y="173"/>
                  <a:pt x="2882" y="172"/>
                  <a:pt x="2881" y="172"/>
                </a:cubicBezTo>
                <a:close/>
                <a:moveTo>
                  <a:pt x="3260" y="172"/>
                </a:moveTo>
                <a:cubicBezTo>
                  <a:pt x="3260" y="173"/>
                  <a:pt x="3258" y="173"/>
                  <a:pt x="3257" y="173"/>
                </a:cubicBezTo>
                <a:lnTo>
                  <a:pt x="3257" y="176"/>
                </a:lnTo>
                <a:cubicBezTo>
                  <a:pt x="3259" y="177"/>
                  <a:pt x="3263" y="173"/>
                  <a:pt x="3260" y="172"/>
                </a:cubicBezTo>
                <a:close/>
                <a:moveTo>
                  <a:pt x="113" y="167"/>
                </a:moveTo>
                <a:cubicBezTo>
                  <a:pt x="111" y="169"/>
                  <a:pt x="111" y="171"/>
                  <a:pt x="114" y="171"/>
                </a:cubicBezTo>
                <a:lnTo>
                  <a:pt x="114" y="171"/>
                </a:lnTo>
                <a:cubicBezTo>
                  <a:pt x="115" y="170"/>
                  <a:pt x="114" y="168"/>
                  <a:pt x="113" y="167"/>
                </a:cubicBezTo>
                <a:close/>
                <a:moveTo>
                  <a:pt x="2872" y="164"/>
                </a:moveTo>
                <a:cubicBezTo>
                  <a:pt x="2872" y="165"/>
                  <a:pt x="2872" y="165"/>
                  <a:pt x="2873" y="166"/>
                </a:cubicBezTo>
                <a:lnTo>
                  <a:pt x="2874" y="167"/>
                </a:lnTo>
                <a:lnTo>
                  <a:pt x="2874" y="167"/>
                </a:lnTo>
                <a:lnTo>
                  <a:pt x="2874" y="167"/>
                </a:lnTo>
                <a:lnTo>
                  <a:pt x="2874" y="167"/>
                </a:lnTo>
                <a:lnTo>
                  <a:pt x="2875" y="166"/>
                </a:lnTo>
                <a:cubicBezTo>
                  <a:pt x="2875" y="165"/>
                  <a:pt x="2875" y="163"/>
                  <a:pt x="2872" y="164"/>
                </a:cubicBezTo>
                <a:close/>
                <a:moveTo>
                  <a:pt x="94" y="164"/>
                </a:moveTo>
                <a:cubicBezTo>
                  <a:pt x="93" y="166"/>
                  <a:pt x="93" y="169"/>
                  <a:pt x="95" y="169"/>
                </a:cubicBezTo>
                <a:lnTo>
                  <a:pt x="95" y="169"/>
                </a:lnTo>
                <a:cubicBezTo>
                  <a:pt x="95" y="167"/>
                  <a:pt x="97" y="163"/>
                  <a:pt x="94" y="164"/>
                </a:cubicBezTo>
                <a:close/>
                <a:moveTo>
                  <a:pt x="3392" y="162"/>
                </a:moveTo>
                <a:cubicBezTo>
                  <a:pt x="3396" y="168"/>
                  <a:pt x="3387" y="192"/>
                  <a:pt x="3399" y="182"/>
                </a:cubicBezTo>
                <a:cubicBezTo>
                  <a:pt x="3397" y="181"/>
                  <a:pt x="3392" y="183"/>
                  <a:pt x="3392" y="181"/>
                </a:cubicBezTo>
                <a:cubicBezTo>
                  <a:pt x="3394" y="176"/>
                  <a:pt x="3399" y="174"/>
                  <a:pt x="3400" y="168"/>
                </a:cubicBezTo>
                <a:cubicBezTo>
                  <a:pt x="3397" y="166"/>
                  <a:pt x="3396" y="163"/>
                  <a:pt x="3392" y="162"/>
                </a:cubicBezTo>
                <a:close/>
                <a:moveTo>
                  <a:pt x="2864" y="162"/>
                </a:moveTo>
                <a:cubicBezTo>
                  <a:pt x="2864" y="162"/>
                  <a:pt x="2864" y="162"/>
                  <a:pt x="2863" y="162"/>
                </a:cubicBezTo>
                <a:cubicBezTo>
                  <a:pt x="2864" y="166"/>
                  <a:pt x="2864" y="167"/>
                  <a:pt x="2861" y="169"/>
                </a:cubicBezTo>
                <a:cubicBezTo>
                  <a:pt x="2860" y="168"/>
                  <a:pt x="2860" y="166"/>
                  <a:pt x="2860" y="164"/>
                </a:cubicBezTo>
                <a:cubicBezTo>
                  <a:pt x="2855" y="163"/>
                  <a:pt x="2855" y="168"/>
                  <a:pt x="2853" y="171"/>
                </a:cubicBezTo>
                <a:cubicBezTo>
                  <a:pt x="2852" y="168"/>
                  <a:pt x="2849" y="166"/>
                  <a:pt x="2846" y="166"/>
                </a:cubicBezTo>
                <a:lnTo>
                  <a:pt x="2845" y="166"/>
                </a:lnTo>
                <a:cubicBezTo>
                  <a:pt x="2837" y="172"/>
                  <a:pt x="2825" y="171"/>
                  <a:pt x="2816" y="177"/>
                </a:cubicBezTo>
                <a:lnTo>
                  <a:pt x="2816" y="183"/>
                </a:lnTo>
                <a:cubicBezTo>
                  <a:pt x="2817" y="183"/>
                  <a:pt x="2818" y="185"/>
                  <a:pt x="2821" y="185"/>
                </a:cubicBezTo>
                <a:cubicBezTo>
                  <a:pt x="2821" y="185"/>
                  <a:pt x="2821" y="185"/>
                  <a:pt x="2821" y="185"/>
                </a:cubicBezTo>
                <a:cubicBezTo>
                  <a:pt x="2822" y="183"/>
                  <a:pt x="2822" y="181"/>
                  <a:pt x="2821" y="180"/>
                </a:cubicBezTo>
                <a:cubicBezTo>
                  <a:pt x="2825" y="177"/>
                  <a:pt x="2832" y="178"/>
                  <a:pt x="2836" y="183"/>
                </a:cubicBezTo>
                <a:cubicBezTo>
                  <a:pt x="2839" y="183"/>
                  <a:pt x="2839" y="181"/>
                  <a:pt x="2842" y="182"/>
                </a:cubicBezTo>
                <a:cubicBezTo>
                  <a:pt x="2842" y="177"/>
                  <a:pt x="2835" y="180"/>
                  <a:pt x="2837" y="174"/>
                </a:cubicBezTo>
                <a:cubicBezTo>
                  <a:pt x="2842" y="178"/>
                  <a:pt x="2847" y="181"/>
                  <a:pt x="2853" y="182"/>
                </a:cubicBezTo>
                <a:cubicBezTo>
                  <a:pt x="2855" y="179"/>
                  <a:pt x="2854" y="174"/>
                  <a:pt x="2857" y="173"/>
                </a:cubicBezTo>
                <a:cubicBezTo>
                  <a:pt x="2863" y="174"/>
                  <a:pt x="2869" y="175"/>
                  <a:pt x="2874" y="175"/>
                </a:cubicBezTo>
                <a:cubicBezTo>
                  <a:pt x="2874" y="172"/>
                  <a:pt x="2874" y="170"/>
                  <a:pt x="2875" y="168"/>
                </a:cubicBezTo>
                <a:cubicBezTo>
                  <a:pt x="2872" y="169"/>
                  <a:pt x="2869" y="169"/>
                  <a:pt x="2866" y="168"/>
                </a:cubicBezTo>
                <a:cubicBezTo>
                  <a:pt x="2864" y="168"/>
                  <a:pt x="2866" y="162"/>
                  <a:pt x="2864" y="162"/>
                </a:cubicBezTo>
                <a:close/>
                <a:moveTo>
                  <a:pt x="3198" y="161"/>
                </a:moveTo>
                <a:cubicBezTo>
                  <a:pt x="3198" y="162"/>
                  <a:pt x="3199" y="163"/>
                  <a:pt x="3199" y="164"/>
                </a:cubicBezTo>
                <a:lnTo>
                  <a:pt x="3201" y="164"/>
                </a:lnTo>
                <a:lnTo>
                  <a:pt x="3201" y="164"/>
                </a:lnTo>
                <a:cubicBezTo>
                  <a:pt x="3201" y="163"/>
                  <a:pt x="3201" y="162"/>
                  <a:pt x="3202" y="161"/>
                </a:cubicBezTo>
                <a:lnTo>
                  <a:pt x="3198" y="161"/>
                </a:lnTo>
                <a:close/>
                <a:moveTo>
                  <a:pt x="2885" y="160"/>
                </a:moveTo>
                <a:lnTo>
                  <a:pt x="2885" y="160"/>
                </a:lnTo>
                <a:cubicBezTo>
                  <a:pt x="2882" y="159"/>
                  <a:pt x="2882" y="162"/>
                  <a:pt x="2882" y="165"/>
                </a:cubicBezTo>
                <a:cubicBezTo>
                  <a:pt x="2885" y="166"/>
                  <a:pt x="2890" y="164"/>
                  <a:pt x="2887" y="163"/>
                </a:cubicBezTo>
                <a:cubicBezTo>
                  <a:pt x="2887" y="164"/>
                  <a:pt x="2887" y="164"/>
                  <a:pt x="2886" y="164"/>
                </a:cubicBezTo>
                <a:cubicBezTo>
                  <a:pt x="2886" y="162"/>
                  <a:pt x="2885" y="162"/>
                  <a:pt x="2885" y="160"/>
                </a:cubicBezTo>
                <a:close/>
                <a:moveTo>
                  <a:pt x="127" y="158"/>
                </a:moveTo>
                <a:cubicBezTo>
                  <a:pt x="126" y="161"/>
                  <a:pt x="128" y="161"/>
                  <a:pt x="127" y="164"/>
                </a:cubicBezTo>
                <a:lnTo>
                  <a:pt x="127" y="164"/>
                </a:lnTo>
                <a:cubicBezTo>
                  <a:pt x="131" y="165"/>
                  <a:pt x="127" y="160"/>
                  <a:pt x="127" y="158"/>
                </a:cubicBezTo>
                <a:close/>
                <a:moveTo>
                  <a:pt x="228" y="157"/>
                </a:moveTo>
                <a:cubicBezTo>
                  <a:pt x="226" y="158"/>
                  <a:pt x="226" y="162"/>
                  <a:pt x="228" y="163"/>
                </a:cubicBezTo>
                <a:lnTo>
                  <a:pt x="228" y="163"/>
                </a:lnTo>
                <a:cubicBezTo>
                  <a:pt x="230" y="162"/>
                  <a:pt x="230" y="158"/>
                  <a:pt x="228" y="157"/>
                </a:cubicBezTo>
                <a:close/>
                <a:moveTo>
                  <a:pt x="3389" y="157"/>
                </a:moveTo>
                <a:cubicBezTo>
                  <a:pt x="3389" y="157"/>
                  <a:pt x="3389" y="157"/>
                  <a:pt x="3388" y="158"/>
                </a:cubicBezTo>
                <a:cubicBezTo>
                  <a:pt x="3389" y="159"/>
                  <a:pt x="3389" y="160"/>
                  <a:pt x="3389" y="162"/>
                </a:cubicBezTo>
                <a:cubicBezTo>
                  <a:pt x="3391" y="161"/>
                  <a:pt x="3393" y="162"/>
                  <a:pt x="3393" y="161"/>
                </a:cubicBezTo>
                <a:cubicBezTo>
                  <a:pt x="3392" y="161"/>
                  <a:pt x="3391" y="157"/>
                  <a:pt x="3389" y="157"/>
                </a:cubicBezTo>
                <a:close/>
                <a:moveTo>
                  <a:pt x="2904" y="156"/>
                </a:moveTo>
                <a:cubicBezTo>
                  <a:pt x="2902" y="156"/>
                  <a:pt x="2900" y="157"/>
                  <a:pt x="2900" y="160"/>
                </a:cubicBezTo>
                <a:cubicBezTo>
                  <a:pt x="2903" y="160"/>
                  <a:pt x="2905" y="164"/>
                  <a:pt x="2909" y="161"/>
                </a:cubicBezTo>
                <a:lnTo>
                  <a:pt x="2908" y="161"/>
                </a:lnTo>
                <a:cubicBezTo>
                  <a:pt x="2909" y="157"/>
                  <a:pt x="2907" y="156"/>
                  <a:pt x="2904" y="156"/>
                </a:cubicBezTo>
                <a:close/>
                <a:moveTo>
                  <a:pt x="2710" y="155"/>
                </a:moveTo>
                <a:lnTo>
                  <a:pt x="2710" y="157"/>
                </a:lnTo>
                <a:lnTo>
                  <a:pt x="2713" y="157"/>
                </a:lnTo>
                <a:lnTo>
                  <a:pt x="2713" y="155"/>
                </a:lnTo>
                <a:lnTo>
                  <a:pt x="2710" y="155"/>
                </a:lnTo>
                <a:close/>
                <a:moveTo>
                  <a:pt x="2952" y="154"/>
                </a:moveTo>
                <a:cubicBezTo>
                  <a:pt x="2950" y="153"/>
                  <a:pt x="2949" y="154"/>
                  <a:pt x="2948" y="156"/>
                </a:cubicBezTo>
                <a:cubicBezTo>
                  <a:pt x="2950" y="155"/>
                  <a:pt x="2950" y="157"/>
                  <a:pt x="2951" y="158"/>
                </a:cubicBezTo>
                <a:cubicBezTo>
                  <a:pt x="2951" y="156"/>
                  <a:pt x="2954" y="157"/>
                  <a:pt x="2954" y="155"/>
                </a:cubicBezTo>
                <a:lnTo>
                  <a:pt x="2954" y="155"/>
                </a:lnTo>
                <a:cubicBezTo>
                  <a:pt x="2954" y="155"/>
                  <a:pt x="2953" y="154"/>
                  <a:pt x="2953" y="154"/>
                </a:cubicBezTo>
                <a:cubicBezTo>
                  <a:pt x="2953" y="154"/>
                  <a:pt x="2952" y="154"/>
                  <a:pt x="2952" y="154"/>
                </a:cubicBezTo>
                <a:close/>
                <a:moveTo>
                  <a:pt x="2652" y="152"/>
                </a:moveTo>
                <a:cubicBezTo>
                  <a:pt x="2652" y="152"/>
                  <a:pt x="2652" y="153"/>
                  <a:pt x="2652" y="153"/>
                </a:cubicBezTo>
                <a:cubicBezTo>
                  <a:pt x="2652" y="155"/>
                  <a:pt x="2654" y="157"/>
                  <a:pt x="2656" y="157"/>
                </a:cubicBezTo>
                <a:cubicBezTo>
                  <a:pt x="2656" y="155"/>
                  <a:pt x="2657" y="155"/>
                  <a:pt x="2657" y="152"/>
                </a:cubicBezTo>
                <a:lnTo>
                  <a:pt x="2657" y="153"/>
                </a:lnTo>
                <a:cubicBezTo>
                  <a:pt x="2655" y="153"/>
                  <a:pt x="2653" y="153"/>
                  <a:pt x="2652" y="152"/>
                </a:cubicBezTo>
                <a:close/>
                <a:moveTo>
                  <a:pt x="236" y="152"/>
                </a:moveTo>
                <a:cubicBezTo>
                  <a:pt x="235" y="154"/>
                  <a:pt x="236" y="156"/>
                  <a:pt x="237" y="157"/>
                </a:cubicBezTo>
                <a:lnTo>
                  <a:pt x="237" y="158"/>
                </a:lnTo>
                <a:cubicBezTo>
                  <a:pt x="239" y="156"/>
                  <a:pt x="239" y="152"/>
                  <a:pt x="236" y="152"/>
                </a:cubicBezTo>
                <a:close/>
                <a:moveTo>
                  <a:pt x="2632" y="151"/>
                </a:moveTo>
                <a:lnTo>
                  <a:pt x="2631" y="151"/>
                </a:lnTo>
                <a:cubicBezTo>
                  <a:pt x="2630" y="154"/>
                  <a:pt x="2635" y="155"/>
                  <a:pt x="2635" y="152"/>
                </a:cubicBezTo>
                <a:cubicBezTo>
                  <a:pt x="2634" y="152"/>
                  <a:pt x="2634" y="152"/>
                  <a:pt x="2634" y="151"/>
                </a:cubicBezTo>
                <a:lnTo>
                  <a:pt x="2632" y="151"/>
                </a:lnTo>
                <a:close/>
                <a:moveTo>
                  <a:pt x="2979" y="151"/>
                </a:moveTo>
                <a:cubicBezTo>
                  <a:pt x="2975" y="151"/>
                  <a:pt x="2970" y="154"/>
                  <a:pt x="2966" y="151"/>
                </a:cubicBezTo>
                <a:cubicBezTo>
                  <a:pt x="2967" y="153"/>
                  <a:pt x="2963" y="155"/>
                  <a:pt x="2966" y="156"/>
                </a:cubicBezTo>
                <a:cubicBezTo>
                  <a:pt x="2970" y="152"/>
                  <a:pt x="2972" y="160"/>
                  <a:pt x="2976" y="160"/>
                </a:cubicBezTo>
                <a:cubicBezTo>
                  <a:pt x="2976" y="156"/>
                  <a:pt x="2980" y="159"/>
                  <a:pt x="2980" y="160"/>
                </a:cubicBezTo>
                <a:cubicBezTo>
                  <a:pt x="2982" y="158"/>
                  <a:pt x="2983" y="155"/>
                  <a:pt x="2983" y="152"/>
                </a:cubicBezTo>
                <a:lnTo>
                  <a:pt x="2983" y="152"/>
                </a:lnTo>
                <a:cubicBezTo>
                  <a:pt x="2982" y="151"/>
                  <a:pt x="2980" y="150"/>
                  <a:pt x="2979" y="151"/>
                </a:cubicBezTo>
                <a:close/>
                <a:moveTo>
                  <a:pt x="2639" y="150"/>
                </a:moveTo>
                <a:cubicBezTo>
                  <a:pt x="2638" y="150"/>
                  <a:pt x="2637" y="150"/>
                  <a:pt x="2637" y="151"/>
                </a:cubicBezTo>
                <a:cubicBezTo>
                  <a:pt x="2641" y="152"/>
                  <a:pt x="2640" y="150"/>
                  <a:pt x="2639" y="150"/>
                </a:cubicBezTo>
                <a:close/>
                <a:moveTo>
                  <a:pt x="2604" y="150"/>
                </a:moveTo>
                <a:cubicBezTo>
                  <a:pt x="2602" y="150"/>
                  <a:pt x="2600" y="150"/>
                  <a:pt x="2599" y="151"/>
                </a:cubicBezTo>
                <a:lnTo>
                  <a:pt x="2599" y="151"/>
                </a:lnTo>
                <a:cubicBezTo>
                  <a:pt x="2603" y="152"/>
                  <a:pt x="2603" y="156"/>
                  <a:pt x="2608" y="156"/>
                </a:cubicBezTo>
                <a:cubicBezTo>
                  <a:pt x="2609" y="155"/>
                  <a:pt x="2609" y="153"/>
                  <a:pt x="2609" y="151"/>
                </a:cubicBezTo>
                <a:cubicBezTo>
                  <a:pt x="2608" y="150"/>
                  <a:pt x="2606" y="150"/>
                  <a:pt x="2604" y="150"/>
                </a:cubicBezTo>
                <a:close/>
                <a:moveTo>
                  <a:pt x="2837" y="150"/>
                </a:moveTo>
                <a:cubicBezTo>
                  <a:pt x="2835" y="153"/>
                  <a:pt x="2839" y="154"/>
                  <a:pt x="2840" y="153"/>
                </a:cubicBezTo>
                <a:lnTo>
                  <a:pt x="2840" y="152"/>
                </a:lnTo>
                <a:lnTo>
                  <a:pt x="2840" y="152"/>
                </a:lnTo>
                <a:lnTo>
                  <a:pt x="2841" y="152"/>
                </a:lnTo>
                <a:lnTo>
                  <a:pt x="2840" y="152"/>
                </a:lnTo>
                <a:lnTo>
                  <a:pt x="2839" y="152"/>
                </a:lnTo>
                <a:cubicBezTo>
                  <a:pt x="2838" y="152"/>
                  <a:pt x="2838" y="150"/>
                  <a:pt x="2837" y="150"/>
                </a:cubicBezTo>
                <a:close/>
                <a:moveTo>
                  <a:pt x="1708" y="149"/>
                </a:moveTo>
                <a:cubicBezTo>
                  <a:pt x="1708" y="149"/>
                  <a:pt x="1707" y="149"/>
                  <a:pt x="1707" y="149"/>
                </a:cubicBezTo>
                <a:lnTo>
                  <a:pt x="1706" y="149"/>
                </a:lnTo>
                <a:cubicBezTo>
                  <a:pt x="1706" y="151"/>
                  <a:pt x="1707" y="153"/>
                  <a:pt x="1709" y="153"/>
                </a:cubicBezTo>
                <a:cubicBezTo>
                  <a:pt x="1709" y="151"/>
                  <a:pt x="1710" y="148"/>
                  <a:pt x="1708" y="149"/>
                </a:cubicBezTo>
                <a:close/>
                <a:moveTo>
                  <a:pt x="170" y="148"/>
                </a:moveTo>
                <a:lnTo>
                  <a:pt x="170" y="151"/>
                </a:lnTo>
                <a:lnTo>
                  <a:pt x="173" y="152"/>
                </a:lnTo>
                <a:lnTo>
                  <a:pt x="173" y="148"/>
                </a:lnTo>
                <a:lnTo>
                  <a:pt x="170" y="148"/>
                </a:lnTo>
                <a:close/>
                <a:moveTo>
                  <a:pt x="152" y="148"/>
                </a:moveTo>
                <a:cubicBezTo>
                  <a:pt x="151" y="148"/>
                  <a:pt x="151" y="149"/>
                  <a:pt x="150" y="150"/>
                </a:cubicBezTo>
                <a:cubicBezTo>
                  <a:pt x="152" y="150"/>
                  <a:pt x="153" y="150"/>
                  <a:pt x="154" y="150"/>
                </a:cubicBezTo>
                <a:lnTo>
                  <a:pt x="154" y="149"/>
                </a:lnTo>
                <a:lnTo>
                  <a:pt x="155" y="149"/>
                </a:lnTo>
                <a:lnTo>
                  <a:pt x="155" y="149"/>
                </a:lnTo>
                <a:lnTo>
                  <a:pt x="154" y="149"/>
                </a:lnTo>
                <a:lnTo>
                  <a:pt x="153" y="148"/>
                </a:lnTo>
                <a:cubicBezTo>
                  <a:pt x="153" y="148"/>
                  <a:pt x="153" y="148"/>
                  <a:pt x="152" y="148"/>
                </a:cubicBezTo>
                <a:close/>
                <a:moveTo>
                  <a:pt x="2627" y="148"/>
                </a:moveTo>
                <a:cubicBezTo>
                  <a:pt x="2623" y="150"/>
                  <a:pt x="2617" y="148"/>
                  <a:pt x="2616" y="152"/>
                </a:cubicBezTo>
                <a:lnTo>
                  <a:pt x="2615" y="152"/>
                </a:lnTo>
                <a:cubicBezTo>
                  <a:pt x="2619" y="155"/>
                  <a:pt x="2623" y="157"/>
                  <a:pt x="2628" y="159"/>
                </a:cubicBezTo>
                <a:cubicBezTo>
                  <a:pt x="2629" y="155"/>
                  <a:pt x="2626" y="152"/>
                  <a:pt x="2627" y="148"/>
                </a:cubicBezTo>
                <a:close/>
                <a:moveTo>
                  <a:pt x="2588" y="148"/>
                </a:moveTo>
                <a:cubicBezTo>
                  <a:pt x="2586" y="148"/>
                  <a:pt x="2585" y="148"/>
                  <a:pt x="2585" y="150"/>
                </a:cubicBezTo>
                <a:lnTo>
                  <a:pt x="2585" y="150"/>
                </a:lnTo>
                <a:cubicBezTo>
                  <a:pt x="2587" y="149"/>
                  <a:pt x="2591" y="151"/>
                  <a:pt x="2591" y="149"/>
                </a:cubicBezTo>
                <a:cubicBezTo>
                  <a:pt x="2591" y="148"/>
                  <a:pt x="2589" y="148"/>
                  <a:pt x="2588" y="148"/>
                </a:cubicBezTo>
                <a:close/>
                <a:moveTo>
                  <a:pt x="2092" y="147"/>
                </a:moveTo>
                <a:lnTo>
                  <a:pt x="2092" y="147"/>
                </a:lnTo>
                <a:lnTo>
                  <a:pt x="2092" y="147"/>
                </a:lnTo>
                <a:lnTo>
                  <a:pt x="2091" y="148"/>
                </a:lnTo>
                <a:lnTo>
                  <a:pt x="2092" y="147"/>
                </a:lnTo>
                <a:close/>
                <a:moveTo>
                  <a:pt x="1703" y="147"/>
                </a:moveTo>
                <a:cubicBezTo>
                  <a:pt x="1699" y="146"/>
                  <a:pt x="1700" y="151"/>
                  <a:pt x="1705" y="148"/>
                </a:cubicBezTo>
                <a:cubicBezTo>
                  <a:pt x="1704" y="147"/>
                  <a:pt x="1704" y="147"/>
                  <a:pt x="1703" y="147"/>
                </a:cubicBezTo>
                <a:close/>
                <a:moveTo>
                  <a:pt x="3312" y="147"/>
                </a:moveTo>
                <a:lnTo>
                  <a:pt x="3312" y="149"/>
                </a:lnTo>
                <a:lnTo>
                  <a:pt x="3314" y="149"/>
                </a:lnTo>
                <a:lnTo>
                  <a:pt x="3314" y="147"/>
                </a:lnTo>
                <a:lnTo>
                  <a:pt x="3312" y="147"/>
                </a:lnTo>
                <a:close/>
                <a:moveTo>
                  <a:pt x="2689" y="147"/>
                </a:moveTo>
                <a:cubicBezTo>
                  <a:pt x="2684" y="149"/>
                  <a:pt x="2685" y="151"/>
                  <a:pt x="2680" y="148"/>
                </a:cubicBezTo>
                <a:lnTo>
                  <a:pt x="2680" y="148"/>
                </a:lnTo>
                <a:cubicBezTo>
                  <a:pt x="2681" y="150"/>
                  <a:pt x="2681" y="153"/>
                  <a:pt x="2680" y="155"/>
                </a:cubicBezTo>
                <a:cubicBezTo>
                  <a:pt x="2683" y="156"/>
                  <a:pt x="2684" y="154"/>
                  <a:pt x="2686" y="154"/>
                </a:cubicBezTo>
                <a:cubicBezTo>
                  <a:pt x="2684" y="148"/>
                  <a:pt x="2691" y="152"/>
                  <a:pt x="2689" y="147"/>
                </a:cubicBezTo>
                <a:close/>
                <a:moveTo>
                  <a:pt x="139" y="146"/>
                </a:moveTo>
                <a:cubicBezTo>
                  <a:pt x="139" y="150"/>
                  <a:pt x="135" y="144"/>
                  <a:pt x="135" y="150"/>
                </a:cubicBezTo>
                <a:cubicBezTo>
                  <a:pt x="137" y="150"/>
                  <a:pt x="138" y="148"/>
                  <a:pt x="141" y="150"/>
                </a:cubicBezTo>
                <a:lnTo>
                  <a:pt x="142" y="146"/>
                </a:lnTo>
                <a:lnTo>
                  <a:pt x="139" y="146"/>
                </a:lnTo>
                <a:close/>
                <a:moveTo>
                  <a:pt x="1308" y="145"/>
                </a:moveTo>
                <a:cubicBezTo>
                  <a:pt x="1307" y="145"/>
                  <a:pt x="1307" y="145"/>
                  <a:pt x="1307" y="146"/>
                </a:cubicBezTo>
                <a:lnTo>
                  <a:pt x="1306" y="146"/>
                </a:lnTo>
                <a:cubicBezTo>
                  <a:pt x="1307" y="147"/>
                  <a:pt x="1308" y="148"/>
                  <a:pt x="1310" y="148"/>
                </a:cubicBezTo>
                <a:lnTo>
                  <a:pt x="1310" y="145"/>
                </a:lnTo>
                <a:cubicBezTo>
                  <a:pt x="1309" y="145"/>
                  <a:pt x="1308" y="145"/>
                  <a:pt x="1308" y="145"/>
                </a:cubicBezTo>
                <a:close/>
                <a:moveTo>
                  <a:pt x="2149" y="144"/>
                </a:moveTo>
                <a:cubicBezTo>
                  <a:pt x="2148" y="145"/>
                  <a:pt x="2148" y="145"/>
                  <a:pt x="2147" y="145"/>
                </a:cubicBezTo>
                <a:lnTo>
                  <a:pt x="2147" y="145"/>
                </a:lnTo>
                <a:cubicBezTo>
                  <a:pt x="2147" y="149"/>
                  <a:pt x="2150" y="148"/>
                  <a:pt x="2153" y="147"/>
                </a:cubicBezTo>
                <a:cubicBezTo>
                  <a:pt x="2153" y="145"/>
                  <a:pt x="2151" y="144"/>
                  <a:pt x="2149" y="144"/>
                </a:cubicBezTo>
                <a:close/>
                <a:moveTo>
                  <a:pt x="1721" y="144"/>
                </a:moveTo>
                <a:lnTo>
                  <a:pt x="1720" y="144"/>
                </a:lnTo>
                <a:cubicBezTo>
                  <a:pt x="1720" y="146"/>
                  <a:pt x="1716" y="145"/>
                  <a:pt x="1718" y="149"/>
                </a:cubicBezTo>
                <a:cubicBezTo>
                  <a:pt x="1719" y="149"/>
                  <a:pt x="1721" y="149"/>
                  <a:pt x="1722" y="149"/>
                </a:cubicBezTo>
                <a:cubicBezTo>
                  <a:pt x="1722" y="147"/>
                  <a:pt x="1722" y="144"/>
                  <a:pt x="1721" y="144"/>
                </a:cubicBezTo>
                <a:close/>
                <a:moveTo>
                  <a:pt x="2725" y="144"/>
                </a:moveTo>
                <a:cubicBezTo>
                  <a:pt x="2724" y="144"/>
                  <a:pt x="2723" y="145"/>
                  <a:pt x="2723" y="147"/>
                </a:cubicBezTo>
                <a:cubicBezTo>
                  <a:pt x="2726" y="147"/>
                  <a:pt x="2728" y="147"/>
                  <a:pt x="2728" y="145"/>
                </a:cubicBezTo>
                <a:lnTo>
                  <a:pt x="2728" y="145"/>
                </a:lnTo>
                <a:cubicBezTo>
                  <a:pt x="2728" y="144"/>
                  <a:pt x="2726" y="144"/>
                  <a:pt x="2725" y="144"/>
                </a:cubicBezTo>
                <a:close/>
                <a:moveTo>
                  <a:pt x="1383" y="144"/>
                </a:moveTo>
                <a:cubicBezTo>
                  <a:pt x="1383" y="144"/>
                  <a:pt x="1382" y="144"/>
                  <a:pt x="1382" y="145"/>
                </a:cubicBezTo>
                <a:cubicBezTo>
                  <a:pt x="1383" y="145"/>
                  <a:pt x="1383" y="147"/>
                  <a:pt x="1383" y="148"/>
                </a:cubicBezTo>
                <a:cubicBezTo>
                  <a:pt x="1385" y="148"/>
                  <a:pt x="1386" y="148"/>
                  <a:pt x="1388" y="147"/>
                </a:cubicBezTo>
                <a:lnTo>
                  <a:pt x="1387" y="147"/>
                </a:lnTo>
                <a:cubicBezTo>
                  <a:pt x="1387" y="145"/>
                  <a:pt x="1385" y="144"/>
                  <a:pt x="1383" y="144"/>
                </a:cubicBezTo>
                <a:close/>
                <a:moveTo>
                  <a:pt x="118" y="143"/>
                </a:moveTo>
                <a:cubicBezTo>
                  <a:pt x="116" y="147"/>
                  <a:pt x="122" y="146"/>
                  <a:pt x="121" y="150"/>
                </a:cubicBezTo>
                <a:lnTo>
                  <a:pt x="121" y="150"/>
                </a:lnTo>
                <a:cubicBezTo>
                  <a:pt x="125" y="146"/>
                  <a:pt x="131" y="156"/>
                  <a:pt x="133" y="146"/>
                </a:cubicBezTo>
                <a:cubicBezTo>
                  <a:pt x="127" y="142"/>
                  <a:pt x="121" y="151"/>
                  <a:pt x="118" y="143"/>
                </a:cubicBezTo>
                <a:close/>
                <a:moveTo>
                  <a:pt x="3400" y="143"/>
                </a:moveTo>
                <a:cubicBezTo>
                  <a:pt x="3400" y="143"/>
                  <a:pt x="3400" y="143"/>
                  <a:pt x="3401" y="143"/>
                </a:cubicBezTo>
                <a:lnTo>
                  <a:pt x="3400" y="143"/>
                </a:lnTo>
                <a:lnTo>
                  <a:pt x="3400" y="143"/>
                </a:lnTo>
                <a:close/>
                <a:moveTo>
                  <a:pt x="1374" y="143"/>
                </a:moveTo>
                <a:lnTo>
                  <a:pt x="1374" y="145"/>
                </a:lnTo>
                <a:cubicBezTo>
                  <a:pt x="1375" y="145"/>
                  <a:pt x="1376" y="145"/>
                  <a:pt x="1376" y="145"/>
                </a:cubicBezTo>
                <a:lnTo>
                  <a:pt x="1376" y="143"/>
                </a:lnTo>
                <a:lnTo>
                  <a:pt x="1374" y="143"/>
                </a:lnTo>
                <a:close/>
                <a:moveTo>
                  <a:pt x="2639" y="142"/>
                </a:moveTo>
                <a:lnTo>
                  <a:pt x="2639" y="148"/>
                </a:lnTo>
                <a:lnTo>
                  <a:pt x="2638" y="148"/>
                </a:lnTo>
                <a:cubicBezTo>
                  <a:pt x="2644" y="146"/>
                  <a:pt x="2643" y="156"/>
                  <a:pt x="2649" y="152"/>
                </a:cubicBezTo>
                <a:cubicBezTo>
                  <a:pt x="2647" y="148"/>
                  <a:pt x="2643" y="144"/>
                  <a:pt x="2639" y="142"/>
                </a:cubicBezTo>
                <a:close/>
                <a:moveTo>
                  <a:pt x="159" y="140"/>
                </a:moveTo>
                <a:cubicBezTo>
                  <a:pt x="160" y="143"/>
                  <a:pt x="162" y="146"/>
                  <a:pt x="163" y="149"/>
                </a:cubicBezTo>
                <a:lnTo>
                  <a:pt x="163" y="149"/>
                </a:lnTo>
                <a:cubicBezTo>
                  <a:pt x="165" y="146"/>
                  <a:pt x="161" y="142"/>
                  <a:pt x="159" y="140"/>
                </a:cubicBezTo>
                <a:close/>
                <a:moveTo>
                  <a:pt x="1824" y="138"/>
                </a:moveTo>
                <a:cubicBezTo>
                  <a:pt x="1824" y="143"/>
                  <a:pt x="1826" y="144"/>
                  <a:pt x="1825" y="147"/>
                </a:cubicBezTo>
                <a:cubicBezTo>
                  <a:pt x="1828" y="148"/>
                  <a:pt x="1828" y="137"/>
                  <a:pt x="1825" y="138"/>
                </a:cubicBezTo>
                <a:lnTo>
                  <a:pt x="1824" y="138"/>
                </a:lnTo>
                <a:close/>
                <a:moveTo>
                  <a:pt x="3289" y="137"/>
                </a:moveTo>
                <a:lnTo>
                  <a:pt x="3289" y="138"/>
                </a:lnTo>
                <a:lnTo>
                  <a:pt x="3289" y="138"/>
                </a:lnTo>
                <a:lnTo>
                  <a:pt x="3289" y="138"/>
                </a:lnTo>
                <a:cubicBezTo>
                  <a:pt x="3289" y="140"/>
                  <a:pt x="3293" y="140"/>
                  <a:pt x="3292" y="139"/>
                </a:cubicBezTo>
                <a:cubicBezTo>
                  <a:pt x="3292" y="139"/>
                  <a:pt x="3292" y="138"/>
                  <a:pt x="3291" y="138"/>
                </a:cubicBezTo>
                <a:lnTo>
                  <a:pt x="3289" y="138"/>
                </a:lnTo>
                <a:lnTo>
                  <a:pt x="3289" y="137"/>
                </a:lnTo>
                <a:close/>
                <a:moveTo>
                  <a:pt x="2530" y="136"/>
                </a:moveTo>
                <a:lnTo>
                  <a:pt x="2530" y="139"/>
                </a:lnTo>
                <a:lnTo>
                  <a:pt x="2532" y="139"/>
                </a:lnTo>
                <a:cubicBezTo>
                  <a:pt x="2532" y="137"/>
                  <a:pt x="2533" y="137"/>
                  <a:pt x="2533" y="136"/>
                </a:cubicBezTo>
                <a:lnTo>
                  <a:pt x="2532" y="136"/>
                </a:lnTo>
                <a:cubicBezTo>
                  <a:pt x="2531" y="136"/>
                  <a:pt x="2530" y="136"/>
                  <a:pt x="2530" y="136"/>
                </a:cubicBezTo>
                <a:close/>
                <a:moveTo>
                  <a:pt x="1673" y="135"/>
                </a:moveTo>
                <a:cubicBezTo>
                  <a:pt x="1673" y="137"/>
                  <a:pt x="1671" y="142"/>
                  <a:pt x="1675" y="141"/>
                </a:cubicBezTo>
                <a:cubicBezTo>
                  <a:pt x="1676" y="139"/>
                  <a:pt x="1675" y="136"/>
                  <a:pt x="1673" y="135"/>
                </a:cubicBezTo>
                <a:lnTo>
                  <a:pt x="1673" y="135"/>
                </a:lnTo>
                <a:close/>
                <a:moveTo>
                  <a:pt x="1705" y="135"/>
                </a:moveTo>
                <a:cubicBezTo>
                  <a:pt x="1704" y="135"/>
                  <a:pt x="1703" y="136"/>
                  <a:pt x="1703" y="137"/>
                </a:cubicBezTo>
                <a:cubicBezTo>
                  <a:pt x="1704" y="137"/>
                  <a:pt x="1706" y="137"/>
                  <a:pt x="1706" y="135"/>
                </a:cubicBezTo>
                <a:lnTo>
                  <a:pt x="1705" y="135"/>
                </a:lnTo>
                <a:close/>
                <a:moveTo>
                  <a:pt x="2863" y="135"/>
                </a:moveTo>
                <a:cubicBezTo>
                  <a:pt x="2860" y="135"/>
                  <a:pt x="2857" y="139"/>
                  <a:pt x="2861" y="139"/>
                </a:cubicBezTo>
                <a:cubicBezTo>
                  <a:pt x="2859" y="135"/>
                  <a:pt x="2865" y="139"/>
                  <a:pt x="2865" y="136"/>
                </a:cubicBezTo>
                <a:lnTo>
                  <a:pt x="2865" y="136"/>
                </a:lnTo>
                <a:cubicBezTo>
                  <a:pt x="2864" y="135"/>
                  <a:pt x="2863" y="135"/>
                  <a:pt x="2863" y="135"/>
                </a:cubicBezTo>
                <a:close/>
                <a:moveTo>
                  <a:pt x="1940" y="134"/>
                </a:moveTo>
                <a:cubicBezTo>
                  <a:pt x="1940" y="134"/>
                  <a:pt x="1939" y="135"/>
                  <a:pt x="1939" y="136"/>
                </a:cubicBezTo>
                <a:lnTo>
                  <a:pt x="1938" y="136"/>
                </a:lnTo>
                <a:cubicBezTo>
                  <a:pt x="1940" y="136"/>
                  <a:pt x="1939" y="140"/>
                  <a:pt x="1941" y="140"/>
                </a:cubicBezTo>
                <a:cubicBezTo>
                  <a:pt x="1941" y="138"/>
                  <a:pt x="1942" y="138"/>
                  <a:pt x="1942" y="137"/>
                </a:cubicBezTo>
                <a:cubicBezTo>
                  <a:pt x="1940" y="138"/>
                  <a:pt x="1940" y="135"/>
                  <a:pt x="1940" y="134"/>
                </a:cubicBezTo>
                <a:close/>
                <a:moveTo>
                  <a:pt x="1438" y="133"/>
                </a:moveTo>
                <a:cubicBezTo>
                  <a:pt x="1435" y="135"/>
                  <a:pt x="1439" y="137"/>
                  <a:pt x="1440" y="134"/>
                </a:cubicBezTo>
                <a:lnTo>
                  <a:pt x="1439" y="134"/>
                </a:lnTo>
                <a:cubicBezTo>
                  <a:pt x="1438" y="135"/>
                  <a:pt x="1438" y="134"/>
                  <a:pt x="1438" y="133"/>
                </a:cubicBezTo>
                <a:close/>
                <a:moveTo>
                  <a:pt x="1765" y="133"/>
                </a:moveTo>
                <a:cubicBezTo>
                  <a:pt x="1763" y="134"/>
                  <a:pt x="1763" y="140"/>
                  <a:pt x="1767" y="139"/>
                </a:cubicBezTo>
                <a:cubicBezTo>
                  <a:pt x="1769" y="138"/>
                  <a:pt x="1769" y="132"/>
                  <a:pt x="1765" y="133"/>
                </a:cubicBezTo>
                <a:lnTo>
                  <a:pt x="1765" y="133"/>
                </a:lnTo>
                <a:close/>
                <a:moveTo>
                  <a:pt x="1424" y="132"/>
                </a:moveTo>
                <a:cubicBezTo>
                  <a:pt x="1424" y="132"/>
                  <a:pt x="1423" y="132"/>
                  <a:pt x="1423" y="132"/>
                </a:cubicBezTo>
                <a:lnTo>
                  <a:pt x="1422" y="133"/>
                </a:lnTo>
                <a:cubicBezTo>
                  <a:pt x="1421" y="136"/>
                  <a:pt x="1423" y="136"/>
                  <a:pt x="1427" y="136"/>
                </a:cubicBezTo>
                <a:cubicBezTo>
                  <a:pt x="1427" y="133"/>
                  <a:pt x="1426" y="132"/>
                  <a:pt x="1424" y="132"/>
                </a:cubicBezTo>
                <a:close/>
                <a:moveTo>
                  <a:pt x="2070" y="131"/>
                </a:moveTo>
                <a:cubicBezTo>
                  <a:pt x="2068" y="131"/>
                  <a:pt x="2068" y="136"/>
                  <a:pt x="2071" y="135"/>
                </a:cubicBezTo>
                <a:lnTo>
                  <a:pt x="2071" y="131"/>
                </a:lnTo>
                <a:lnTo>
                  <a:pt x="2071" y="131"/>
                </a:lnTo>
                <a:cubicBezTo>
                  <a:pt x="2070" y="131"/>
                  <a:pt x="2070" y="131"/>
                  <a:pt x="2070" y="131"/>
                </a:cubicBezTo>
                <a:close/>
                <a:moveTo>
                  <a:pt x="1773" y="131"/>
                </a:moveTo>
                <a:lnTo>
                  <a:pt x="1773" y="132"/>
                </a:lnTo>
                <a:cubicBezTo>
                  <a:pt x="1773" y="132"/>
                  <a:pt x="1772" y="132"/>
                  <a:pt x="1772" y="133"/>
                </a:cubicBezTo>
                <a:lnTo>
                  <a:pt x="1772" y="133"/>
                </a:lnTo>
                <a:lnTo>
                  <a:pt x="1773" y="131"/>
                </a:lnTo>
                <a:lnTo>
                  <a:pt x="1773" y="131"/>
                </a:lnTo>
                <a:close/>
                <a:moveTo>
                  <a:pt x="2273" y="131"/>
                </a:moveTo>
                <a:cubicBezTo>
                  <a:pt x="2272" y="131"/>
                  <a:pt x="2272" y="131"/>
                  <a:pt x="2271" y="131"/>
                </a:cubicBezTo>
                <a:lnTo>
                  <a:pt x="2271" y="132"/>
                </a:lnTo>
                <a:cubicBezTo>
                  <a:pt x="2272" y="136"/>
                  <a:pt x="2276" y="140"/>
                  <a:pt x="2274" y="146"/>
                </a:cubicBezTo>
                <a:cubicBezTo>
                  <a:pt x="2277" y="148"/>
                  <a:pt x="2281" y="144"/>
                  <a:pt x="2283" y="141"/>
                </a:cubicBezTo>
                <a:cubicBezTo>
                  <a:pt x="2279" y="141"/>
                  <a:pt x="2282" y="133"/>
                  <a:pt x="2279" y="131"/>
                </a:cubicBezTo>
                <a:cubicBezTo>
                  <a:pt x="2280" y="135"/>
                  <a:pt x="2277" y="130"/>
                  <a:pt x="2273" y="131"/>
                </a:cubicBezTo>
                <a:close/>
                <a:moveTo>
                  <a:pt x="2537" y="130"/>
                </a:moveTo>
                <a:cubicBezTo>
                  <a:pt x="2536" y="133"/>
                  <a:pt x="2537" y="134"/>
                  <a:pt x="2539" y="135"/>
                </a:cubicBezTo>
                <a:lnTo>
                  <a:pt x="2541" y="135"/>
                </a:lnTo>
                <a:lnTo>
                  <a:pt x="2541" y="135"/>
                </a:lnTo>
                <a:lnTo>
                  <a:pt x="2542" y="135"/>
                </a:lnTo>
                <a:lnTo>
                  <a:pt x="2541" y="135"/>
                </a:lnTo>
                <a:lnTo>
                  <a:pt x="2541" y="134"/>
                </a:lnTo>
                <a:cubicBezTo>
                  <a:pt x="2541" y="132"/>
                  <a:pt x="2537" y="133"/>
                  <a:pt x="2537" y="130"/>
                </a:cubicBezTo>
                <a:close/>
                <a:moveTo>
                  <a:pt x="1374" y="130"/>
                </a:moveTo>
                <a:lnTo>
                  <a:pt x="1373" y="130"/>
                </a:lnTo>
                <a:cubicBezTo>
                  <a:pt x="1371" y="131"/>
                  <a:pt x="1365" y="128"/>
                  <a:pt x="1366" y="132"/>
                </a:cubicBezTo>
                <a:cubicBezTo>
                  <a:pt x="1369" y="133"/>
                  <a:pt x="1372" y="132"/>
                  <a:pt x="1374" y="130"/>
                </a:cubicBezTo>
                <a:close/>
                <a:moveTo>
                  <a:pt x="1304" y="130"/>
                </a:moveTo>
                <a:cubicBezTo>
                  <a:pt x="1304" y="131"/>
                  <a:pt x="1304" y="131"/>
                  <a:pt x="1303" y="131"/>
                </a:cubicBezTo>
                <a:lnTo>
                  <a:pt x="1303" y="131"/>
                </a:lnTo>
                <a:cubicBezTo>
                  <a:pt x="1303" y="133"/>
                  <a:pt x="1303" y="134"/>
                  <a:pt x="1305" y="133"/>
                </a:cubicBezTo>
                <a:cubicBezTo>
                  <a:pt x="1305" y="132"/>
                  <a:pt x="1306" y="130"/>
                  <a:pt x="1304" y="130"/>
                </a:cubicBezTo>
                <a:close/>
                <a:moveTo>
                  <a:pt x="2099" y="130"/>
                </a:moveTo>
                <a:cubicBezTo>
                  <a:pt x="2098" y="130"/>
                  <a:pt x="2097" y="130"/>
                  <a:pt x="2096" y="131"/>
                </a:cubicBezTo>
                <a:lnTo>
                  <a:pt x="2096" y="131"/>
                </a:lnTo>
                <a:cubicBezTo>
                  <a:pt x="2095" y="135"/>
                  <a:pt x="2102" y="135"/>
                  <a:pt x="2104" y="133"/>
                </a:cubicBezTo>
                <a:cubicBezTo>
                  <a:pt x="2102" y="132"/>
                  <a:pt x="2101" y="130"/>
                  <a:pt x="2099" y="130"/>
                </a:cubicBezTo>
                <a:close/>
                <a:moveTo>
                  <a:pt x="141" y="130"/>
                </a:moveTo>
                <a:lnTo>
                  <a:pt x="141" y="130"/>
                </a:lnTo>
                <a:cubicBezTo>
                  <a:pt x="140" y="130"/>
                  <a:pt x="138" y="135"/>
                  <a:pt x="140" y="136"/>
                </a:cubicBezTo>
                <a:cubicBezTo>
                  <a:pt x="141" y="135"/>
                  <a:pt x="142" y="132"/>
                  <a:pt x="141" y="130"/>
                </a:cubicBezTo>
                <a:close/>
                <a:moveTo>
                  <a:pt x="2532" y="129"/>
                </a:moveTo>
                <a:cubicBezTo>
                  <a:pt x="2532" y="131"/>
                  <a:pt x="2532" y="133"/>
                  <a:pt x="2534" y="133"/>
                </a:cubicBezTo>
                <a:lnTo>
                  <a:pt x="2534" y="130"/>
                </a:lnTo>
                <a:lnTo>
                  <a:pt x="2533" y="130"/>
                </a:lnTo>
                <a:cubicBezTo>
                  <a:pt x="2532" y="130"/>
                  <a:pt x="2532" y="130"/>
                  <a:pt x="2532" y="129"/>
                </a:cubicBezTo>
                <a:close/>
                <a:moveTo>
                  <a:pt x="158" y="129"/>
                </a:moveTo>
                <a:lnTo>
                  <a:pt x="158" y="131"/>
                </a:lnTo>
                <a:lnTo>
                  <a:pt x="161" y="131"/>
                </a:lnTo>
                <a:lnTo>
                  <a:pt x="161" y="129"/>
                </a:lnTo>
                <a:lnTo>
                  <a:pt x="158" y="129"/>
                </a:lnTo>
                <a:close/>
                <a:moveTo>
                  <a:pt x="1433" y="128"/>
                </a:moveTo>
                <a:cubicBezTo>
                  <a:pt x="1432" y="128"/>
                  <a:pt x="1431" y="128"/>
                  <a:pt x="1431" y="129"/>
                </a:cubicBezTo>
                <a:lnTo>
                  <a:pt x="1430" y="129"/>
                </a:lnTo>
                <a:cubicBezTo>
                  <a:pt x="1429" y="134"/>
                  <a:pt x="1436" y="133"/>
                  <a:pt x="1438" y="130"/>
                </a:cubicBezTo>
                <a:cubicBezTo>
                  <a:pt x="1437" y="129"/>
                  <a:pt x="1434" y="128"/>
                  <a:pt x="1433" y="128"/>
                </a:cubicBezTo>
                <a:close/>
                <a:moveTo>
                  <a:pt x="1361" y="128"/>
                </a:moveTo>
                <a:cubicBezTo>
                  <a:pt x="1360" y="128"/>
                  <a:pt x="1359" y="128"/>
                  <a:pt x="1360" y="129"/>
                </a:cubicBezTo>
                <a:cubicBezTo>
                  <a:pt x="1361" y="129"/>
                  <a:pt x="1361" y="130"/>
                  <a:pt x="1362" y="130"/>
                </a:cubicBezTo>
                <a:lnTo>
                  <a:pt x="1362" y="130"/>
                </a:lnTo>
                <a:lnTo>
                  <a:pt x="1362" y="130"/>
                </a:lnTo>
                <a:lnTo>
                  <a:pt x="1363" y="130"/>
                </a:lnTo>
                <a:lnTo>
                  <a:pt x="1362" y="130"/>
                </a:lnTo>
                <a:lnTo>
                  <a:pt x="1363" y="129"/>
                </a:lnTo>
                <a:cubicBezTo>
                  <a:pt x="1363" y="129"/>
                  <a:pt x="1362" y="128"/>
                  <a:pt x="1361" y="128"/>
                </a:cubicBezTo>
                <a:close/>
                <a:moveTo>
                  <a:pt x="3273" y="127"/>
                </a:moveTo>
                <a:cubicBezTo>
                  <a:pt x="3272" y="127"/>
                  <a:pt x="3272" y="127"/>
                  <a:pt x="3272" y="128"/>
                </a:cubicBezTo>
                <a:lnTo>
                  <a:pt x="3272" y="128"/>
                </a:lnTo>
                <a:cubicBezTo>
                  <a:pt x="3272" y="129"/>
                  <a:pt x="3272" y="135"/>
                  <a:pt x="3273" y="132"/>
                </a:cubicBezTo>
                <a:cubicBezTo>
                  <a:pt x="3273" y="131"/>
                  <a:pt x="3273" y="127"/>
                  <a:pt x="3273" y="127"/>
                </a:cubicBezTo>
                <a:close/>
                <a:moveTo>
                  <a:pt x="3286" y="127"/>
                </a:moveTo>
                <a:cubicBezTo>
                  <a:pt x="3285" y="128"/>
                  <a:pt x="3284" y="134"/>
                  <a:pt x="3287" y="134"/>
                </a:cubicBezTo>
                <a:cubicBezTo>
                  <a:pt x="3290" y="132"/>
                  <a:pt x="3288" y="129"/>
                  <a:pt x="3286" y="127"/>
                </a:cubicBezTo>
                <a:close/>
                <a:moveTo>
                  <a:pt x="1080" y="126"/>
                </a:moveTo>
                <a:cubicBezTo>
                  <a:pt x="1081" y="129"/>
                  <a:pt x="1079" y="136"/>
                  <a:pt x="1084" y="136"/>
                </a:cubicBezTo>
                <a:lnTo>
                  <a:pt x="1084" y="136"/>
                </a:lnTo>
                <a:cubicBezTo>
                  <a:pt x="1086" y="134"/>
                  <a:pt x="1085" y="130"/>
                  <a:pt x="1083" y="128"/>
                </a:cubicBezTo>
                <a:cubicBezTo>
                  <a:pt x="1081" y="134"/>
                  <a:pt x="1083" y="125"/>
                  <a:pt x="1080" y="126"/>
                </a:cubicBezTo>
                <a:close/>
                <a:moveTo>
                  <a:pt x="1113" y="126"/>
                </a:moveTo>
                <a:cubicBezTo>
                  <a:pt x="1111" y="129"/>
                  <a:pt x="1117" y="129"/>
                  <a:pt x="1116" y="126"/>
                </a:cubicBezTo>
                <a:cubicBezTo>
                  <a:pt x="1115" y="126"/>
                  <a:pt x="1114" y="126"/>
                  <a:pt x="1113" y="126"/>
                </a:cubicBezTo>
                <a:close/>
                <a:moveTo>
                  <a:pt x="2108" y="125"/>
                </a:moveTo>
                <a:cubicBezTo>
                  <a:pt x="2106" y="125"/>
                  <a:pt x="2107" y="130"/>
                  <a:pt x="2110" y="129"/>
                </a:cubicBezTo>
                <a:lnTo>
                  <a:pt x="2110" y="125"/>
                </a:lnTo>
                <a:lnTo>
                  <a:pt x="2109" y="125"/>
                </a:lnTo>
                <a:cubicBezTo>
                  <a:pt x="2109" y="125"/>
                  <a:pt x="2108" y="125"/>
                  <a:pt x="2108" y="125"/>
                </a:cubicBezTo>
                <a:close/>
                <a:moveTo>
                  <a:pt x="2804" y="125"/>
                </a:moveTo>
                <a:cubicBezTo>
                  <a:pt x="2805" y="129"/>
                  <a:pt x="2797" y="125"/>
                  <a:pt x="2798" y="129"/>
                </a:cubicBezTo>
                <a:lnTo>
                  <a:pt x="2798" y="129"/>
                </a:lnTo>
                <a:cubicBezTo>
                  <a:pt x="2802" y="130"/>
                  <a:pt x="2807" y="131"/>
                  <a:pt x="2810" y="134"/>
                </a:cubicBezTo>
                <a:cubicBezTo>
                  <a:pt x="2810" y="132"/>
                  <a:pt x="2811" y="131"/>
                  <a:pt x="2811" y="129"/>
                </a:cubicBezTo>
                <a:cubicBezTo>
                  <a:pt x="2807" y="130"/>
                  <a:pt x="2807" y="126"/>
                  <a:pt x="2804" y="125"/>
                </a:cubicBezTo>
                <a:close/>
                <a:moveTo>
                  <a:pt x="1568" y="125"/>
                </a:moveTo>
                <a:cubicBezTo>
                  <a:pt x="1567" y="129"/>
                  <a:pt x="1567" y="133"/>
                  <a:pt x="1569" y="137"/>
                </a:cubicBezTo>
                <a:cubicBezTo>
                  <a:pt x="1571" y="135"/>
                  <a:pt x="1574" y="126"/>
                  <a:pt x="1569" y="125"/>
                </a:cubicBezTo>
                <a:lnTo>
                  <a:pt x="1568" y="125"/>
                </a:lnTo>
                <a:close/>
                <a:moveTo>
                  <a:pt x="2953" y="124"/>
                </a:moveTo>
                <a:lnTo>
                  <a:pt x="2953" y="128"/>
                </a:lnTo>
                <a:lnTo>
                  <a:pt x="2955" y="128"/>
                </a:lnTo>
                <a:cubicBezTo>
                  <a:pt x="2955" y="127"/>
                  <a:pt x="2956" y="127"/>
                  <a:pt x="2956" y="126"/>
                </a:cubicBezTo>
                <a:cubicBezTo>
                  <a:pt x="2955" y="126"/>
                  <a:pt x="2953" y="125"/>
                  <a:pt x="2953" y="124"/>
                </a:cubicBezTo>
                <a:close/>
                <a:moveTo>
                  <a:pt x="1106" y="124"/>
                </a:moveTo>
                <a:cubicBezTo>
                  <a:pt x="1101" y="124"/>
                  <a:pt x="1103" y="129"/>
                  <a:pt x="1105" y="131"/>
                </a:cubicBezTo>
                <a:lnTo>
                  <a:pt x="1105" y="131"/>
                </a:lnTo>
                <a:cubicBezTo>
                  <a:pt x="1106" y="129"/>
                  <a:pt x="1106" y="126"/>
                  <a:pt x="1106" y="124"/>
                </a:cubicBezTo>
                <a:close/>
                <a:moveTo>
                  <a:pt x="1511" y="124"/>
                </a:moveTo>
                <a:cubicBezTo>
                  <a:pt x="1510" y="124"/>
                  <a:pt x="1509" y="128"/>
                  <a:pt x="1512" y="129"/>
                </a:cubicBezTo>
                <a:cubicBezTo>
                  <a:pt x="1512" y="125"/>
                  <a:pt x="1512" y="123"/>
                  <a:pt x="1511" y="124"/>
                </a:cubicBezTo>
                <a:close/>
                <a:moveTo>
                  <a:pt x="1381" y="121"/>
                </a:moveTo>
                <a:cubicBezTo>
                  <a:pt x="1380" y="122"/>
                  <a:pt x="1379" y="124"/>
                  <a:pt x="1382" y="124"/>
                </a:cubicBezTo>
                <a:cubicBezTo>
                  <a:pt x="1383" y="122"/>
                  <a:pt x="1382" y="121"/>
                  <a:pt x="1381" y="121"/>
                </a:cubicBezTo>
                <a:close/>
                <a:moveTo>
                  <a:pt x="1064" y="121"/>
                </a:moveTo>
                <a:cubicBezTo>
                  <a:pt x="1061" y="122"/>
                  <a:pt x="1059" y="125"/>
                  <a:pt x="1058" y="128"/>
                </a:cubicBezTo>
                <a:cubicBezTo>
                  <a:pt x="1066" y="135"/>
                  <a:pt x="1073" y="123"/>
                  <a:pt x="1064" y="121"/>
                </a:cubicBezTo>
                <a:lnTo>
                  <a:pt x="1064" y="121"/>
                </a:lnTo>
                <a:close/>
                <a:moveTo>
                  <a:pt x="143" y="120"/>
                </a:moveTo>
                <a:cubicBezTo>
                  <a:pt x="142" y="120"/>
                  <a:pt x="141" y="121"/>
                  <a:pt x="141" y="121"/>
                </a:cubicBezTo>
                <a:cubicBezTo>
                  <a:pt x="140" y="124"/>
                  <a:pt x="143" y="124"/>
                  <a:pt x="144" y="126"/>
                </a:cubicBezTo>
                <a:cubicBezTo>
                  <a:pt x="145" y="124"/>
                  <a:pt x="145" y="122"/>
                  <a:pt x="145" y="121"/>
                </a:cubicBezTo>
                <a:cubicBezTo>
                  <a:pt x="144" y="120"/>
                  <a:pt x="143" y="120"/>
                  <a:pt x="143" y="120"/>
                </a:cubicBezTo>
                <a:close/>
                <a:moveTo>
                  <a:pt x="1573" y="119"/>
                </a:moveTo>
                <a:cubicBezTo>
                  <a:pt x="1570" y="119"/>
                  <a:pt x="1565" y="124"/>
                  <a:pt x="1573" y="120"/>
                </a:cubicBezTo>
                <a:cubicBezTo>
                  <a:pt x="1574" y="121"/>
                  <a:pt x="1574" y="121"/>
                  <a:pt x="1575" y="122"/>
                </a:cubicBezTo>
                <a:lnTo>
                  <a:pt x="1575" y="122"/>
                </a:lnTo>
                <a:lnTo>
                  <a:pt x="1575" y="122"/>
                </a:lnTo>
                <a:lnTo>
                  <a:pt x="1576" y="122"/>
                </a:lnTo>
                <a:lnTo>
                  <a:pt x="1575" y="122"/>
                </a:lnTo>
                <a:lnTo>
                  <a:pt x="1574" y="120"/>
                </a:lnTo>
                <a:cubicBezTo>
                  <a:pt x="1574" y="120"/>
                  <a:pt x="1573" y="119"/>
                  <a:pt x="1573" y="119"/>
                </a:cubicBezTo>
                <a:close/>
                <a:moveTo>
                  <a:pt x="190" y="116"/>
                </a:moveTo>
                <a:lnTo>
                  <a:pt x="190" y="118"/>
                </a:lnTo>
                <a:cubicBezTo>
                  <a:pt x="191" y="118"/>
                  <a:pt x="191" y="118"/>
                  <a:pt x="192" y="118"/>
                </a:cubicBezTo>
                <a:lnTo>
                  <a:pt x="192" y="116"/>
                </a:lnTo>
                <a:cubicBezTo>
                  <a:pt x="191" y="116"/>
                  <a:pt x="191" y="116"/>
                  <a:pt x="190" y="116"/>
                </a:cubicBezTo>
                <a:close/>
                <a:moveTo>
                  <a:pt x="1317" y="116"/>
                </a:moveTo>
                <a:cubicBezTo>
                  <a:pt x="1318" y="116"/>
                  <a:pt x="1319" y="116"/>
                  <a:pt x="1319" y="116"/>
                </a:cubicBezTo>
                <a:lnTo>
                  <a:pt x="1319" y="118"/>
                </a:lnTo>
                <a:lnTo>
                  <a:pt x="1319" y="118"/>
                </a:lnTo>
                <a:lnTo>
                  <a:pt x="1318" y="117"/>
                </a:lnTo>
                <a:lnTo>
                  <a:pt x="1317" y="116"/>
                </a:lnTo>
                <a:lnTo>
                  <a:pt x="1317" y="116"/>
                </a:lnTo>
                <a:close/>
                <a:moveTo>
                  <a:pt x="109" y="115"/>
                </a:moveTo>
                <a:cubicBezTo>
                  <a:pt x="109" y="119"/>
                  <a:pt x="107" y="120"/>
                  <a:pt x="103" y="119"/>
                </a:cubicBezTo>
                <a:cubicBezTo>
                  <a:pt x="102" y="123"/>
                  <a:pt x="107" y="121"/>
                  <a:pt x="107" y="124"/>
                </a:cubicBezTo>
                <a:cubicBezTo>
                  <a:pt x="106" y="126"/>
                  <a:pt x="105" y="128"/>
                  <a:pt x="105" y="131"/>
                </a:cubicBezTo>
                <a:cubicBezTo>
                  <a:pt x="100" y="131"/>
                  <a:pt x="99" y="136"/>
                  <a:pt x="93" y="134"/>
                </a:cubicBezTo>
                <a:cubicBezTo>
                  <a:pt x="90" y="138"/>
                  <a:pt x="89" y="143"/>
                  <a:pt x="90" y="148"/>
                </a:cubicBezTo>
                <a:cubicBezTo>
                  <a:pt x="99" y="146"/>
                  <a:pt x="108" y="152"/>
                  <a:pt x="114" y="145"/>
                </a:cubicBezTo>
                <a:cubicBezTo>
                  <a:pt x="111" y="143"/>
                  <a:pt x="107" y="147"/>
                  <a:pt x="107" y="143"/>
                </a:cubicBezTo>
                <a:cubicBezTo>
                  <a:pt x="109" y="141"/>
                  <a:pt x="113" y="142"/>
                  <a:pt x="112" y="137"/>
                </a:cubicBezTo>
                <a:lnTo>
                  <a:pt x="112" y="137"/>
                </a:lnTo>
                <a:cubicBezTo>
                  <a:pt x="108" y="135"/>
                  <a:pt x="107" y="137"/>
                  <a:pt x="104" y="138"/>
                </a:cubicBezTo>
                <a:cubicBezTo>
                  <a:pt x="108" y="131"/>
                  <a:pt x="110" y="123"/>
                  <a:pt x="109" y="115"/>
                </a:cubicBezTo>
                <a:close/>
                <a:moveTo>
                  <a:pt x="2526" y="115"/>
                </a:moveTo>
                <a:cubicBezTo>
                  <a:pt x="2525" y="115"/>
                  <a:pt x="2525" y="115"/>
                  <a:pt x="2524" y="115"/>
                </a:cubicBezTo>
                <a:cubicBezTo>
                  <a:pt x="2524" y="118"/>
                  <a:pt x="2528" y="122"/>
                  <a:pt x="2530" y="119"/>
                </a:cubicBezTo>
                <a:lnTo>
                  <a:pt x="2529" y="120"/>
                </a:lnTo>
                <a:cubicBezTo>
                  <a:pt x="2527" y="119"/>
                  <a:pt x="2528" y="115"/>
                  <a:pt x="2526" y="115"/>
                </a:cubicBezTo>
                <a:close/>
                <a:moveTo>
                  <a:pt x="1112" y="115"/>
                </a:moveTo>
                <a:cubicBezTo>
                  <a:pt x="1110" y="115"/>
                  <a:pt x="1109" y="115"/>
                  <a:pt x="1109" y="115"/>
                </a:cubicBezTo>
                <a:lnTo>
                  <a:pt x="1108" y="117"/>
                </a:lnTo>
                <a:lnTo>
                  <a:pt x="1108" y="117"/>
                </a:lnTo>
                <a:lnTo>
                  <a:pt x="1108" y="117"/>
                </a:lnTo>
                <a:lnTo>
                  <a:pt x="1108" y="117"/>
                </a:lnTo>
                <a:lnTo>
                  <a:pt x="1109" y="117"/>
                </a:lnTo>
                <a:cubicBezTo>
                  <a:pt x="1110" y="118"/>
                  <a:pt x="1110" y="119"/>
                  <a:pt x="1111" y="119"/>
                </a:cubicBezTo>
                <a:cubicBezTo>
                  <a:pt x="1111" y="117"/>
                  <a:pt x="1114" y="118"/>
                  <a:pt x="1113" y="115"/>
                </a:cubicBezTo>
                <a:cubicBezTo>
                  <a:pt x="1113" y="115"/>
                  <a:pt x="1112" y="115"/>
                  <a:pt x="1112" y="115"/>
                </a:cubicBezTo>
                <a:close/>
                <a:moveTo>
                  <a:pt x="224" y="114"/>
                </a:moveTo>
                <a:lnTo>
                  <a:pt x="224" y="116"/>
                </a:lnTo>
                <a:cubicBezTo>
                  <a:pt x="225" y="117"/>
                  <a:pt x="225" y="117"/>
                  <a:pt x="226" y="116"/>
                </a:cubicBezTo>
                <a:lnTo>
                  <a:pt x="226" y="114"/>
                </a:lnTo>
                <a:lnTo>
                  <a:pt x="224" y="114"/>
                </a:lnTo>
                <a:close/>
                <a:moveTo>
                  <a:pt x="84" y="114"/>
                </a:moveTo>
                <a:cubicBezTo>
                  <a:pt x="80" y="118"/>
                  <a:pt x="85" y="121"/>
                  <a:pt x="82" y="127"/>
                </a:cubicBezTo>
                <a:lnTo>
                  <a:pt x="82" y="127"/>
                </a:lnTo>
                <a:cubicBezTo>
                  <a:pt x="88" y="124"/>
                  <a:pt x="86" y="132"/>
                  <a:pt x="91" y="133"/>
                </a:cubicBezTo>
                <a:cubicBezTo>
                  <a:pt x="92" y="130"/>
                  <a:pt x="93" y="127"/>
                  <a:pt x="97" y="131"/>
                </a:cubicBezTo>
                <a:cubicBezTo>
                  <a:pt x="97" y="129"/>
                  <a:pt x="99" y="128"/>
                  <a:pt x="99" y="125"/>
                </a:cubicBezTo>
                <a:cubicBezTo>
                  <a:pt x="95" y="123"/>
                  <a:pt x="94" y="128"/>
                  <a:pt x="89" y="126"/>
                </a:cubicBezTo>
                <a:cubicBezTo>
                  <a:pt x="87" y="122"/>
                  <a:pt x="87" y="117"/>
                  <a:pt x="84" y="114"/>
                </a:cubicBezTo>
                <a:close/>
                <a:moveTo>
                  <a:pt x="2221" y="114"/>
                </a:moveTo>
                <a:cubicBezTo>
                  <a:pt x="2221" y="116"/>
                  <a:pt x="2218" y="114"/>
                  <a:pt x="2218" y="116"/>
                </a:cubicBezTo>
                <a:lnTo>
                  <a:pt x="2218" y="116"/>
                </a:lnTo>
                <a:cubicBezTo>
                  <a:pt x="2220" y="117"/>
                  <a:pt x="2224" y="114"/>
                  <a:pt x="2221" y="114"/>
                </a:cubicBezTo>
                <a:close/>
                <a:moveTo>
                  <a:pt x="178" y="113"/>
                </a:moveTo>
                <a:lnTo>
                  <a:pt x="178" y="116"/>
                </a:lnTo>
                <a:cubicBezTo>
                  <a:pt x="179" y="116"/>
                  <a:pt x="179" y="116"/>
                  <a:pt x="180" y="116"/>
                </a:cubicBezTo>
                <a:cubicBezTo>
                  <a:pt x="180" y="116"/>
                  <a:pt x="180" y="116"/>
                  <a:pt x="180" y="115"/>
                </a:cubicBezTo>
                <a:lnTo>
                  <a:pt x="181" y="115"/>
                </a:lnTo>
                <a:lnTo>
                  <a:pt x="181" y="115"/>
                </a:lnTo>
                <a:lnTo>
                  <a:pt x="181" y="114"/>
                </a:lnTo>
                <a:lnTo>
                  <a:pt x="181" y="115"/>
                </a:lnTo>
                <a:lnTo>
                  <a:pt x="180" y="114"/>
                </a:lnTo>
                <a:cubicBezTo>
                  <a:pt x="180" y="114"/>
                  <a:pt x="180" y="113"/>
                  <a:pt x="178" y="113"/>
                </a:cubicBezTo>
                <a:close/>
                <a:moveTo>
                  <a:pt x="1562" y="112"/>
                </a:moveTo>
                <a:cubicBezTo>
                  <a:pt x="1561" y="113"/>
                  <a:pt x="1559" y="114"/>
                  <a:pt x="1560" y="116"/>
                </a:cubicBezTo>
                <a:lnTo>
                  <a:pt x="1564" y="116"/>
                </a:lnTo>
                <a:cubicBezTo>
                  <a:pt x="1565" y="113"/>
                  <a:pt x="1563" y="112"/>
                  <a:pt x="1562" y="112"/>
                </a:cubicBezTo>
                <a:close/>
                <a:moveTo>
                  <a:pt x="104" y="112"/>
                </a:moveTo>
                <a:cubicBezTo>
                  <a:pt x="103" y="115"/>
                  <a:pt x="106" y="115"/>
                  <a:pt x="107" y="116"/>
                </a:cubicBezTo>
                <a:cubicBezTo>
                  <a:pt x="108" y="113"/>
                  <a:pt x="107" y="112"/>
                  <a:pt x="104" y="112"/>
                </a:cubicBezTo>
                <a:close/>
                <a:moveTo>
                  <a:pt x="2921" y="112"/>
                </a:moveTo>
                <a:cubicBezTo>
                  <a:pt x="2919" y="112"/>
                  <a:pt x="2918" y="112"/>
                  <a:pt x="2918" y="113"/>
                </a:cubicBezTo>
                <a:lnTo>
                  <a:pt x="2917" y="113"/>
                </a:lnTo>
                <a:lnTo>
                  <a:pt x="2917" y="113"/>
                </a:lnTo>
                <a:lnTo>
                  <a:pt x="2917" y="114"/>
                </a:lnTo>
                <a:lnTo>
                  <a:pt x="2917" y="113"/>
                </a:lnTo>
                <a:lnTo>
                  <a:pt x="2920" y="113"/>
                </a:lnTo>
                <a:cubicBezTo>
                  <a:pt x="2922" y="113"/>
                  <a:pt x="2925" y="114"/>
                  <a:pt x="2925" y="112"/>
                </a:cubicBezTo>
                <a:cubicBezTo>
                  <a:pt x="2924" y="113"/>
                  <a:pt x="2922" y="112"/>
                  <a:pt x="2921" y="112"/>
                </a:cubicBezTo>
                <a:close/>
                <a:moveTo>
                  <a:pt x="1108" y="110"/>
                </a:moveTo>
                <a:cubicBezTo>
                  <a:pt x="1107" y="110"/>
                  <a:pt x="1107" y="110"/>
                  <a:pt x="1106" y="110"/>
                </a:cubicBezTo>
                <a:lnTo>
                  <a:pt x="1106" y="112"/>
                </a:lnTo>
                <a:cubicBezTo>
                  <a:pt x="1107" y="112"/>
                  <a:pt x="1108" y="112"/>
                  <a:pt x="1108" y="112"/>
                </a:cubicBezTo>
                <a:lnTo>
                  <a:pt x="1108" y="110"/>
                </a:lnTo>
                <a:lnTo>
                  <a:pt x="1108" y="110"/>
                </a:lnTo>
                <a:cubicBezTo>
                  <a:pt x="1108" y="110"/>
                  <a:pt x="1108" y="110"/>
                  <a:pt x="1108" y="110"/>
                </a:cubicBezTo>
                <a:close/>
                <a:moveTo>
                  <a:pt x="2966" y="109"/>
                </a:moveTo>
                <a:lnTo>
                  <a:pt x="2966" y="115"/>
                </a:lnTo>
                <a:lnTo>
                  <a:pt x="2969" y="115"/>
                </a:lnTo>
                <a:cubicBezTo>
                  <a:pt x="2969" y="114"/>
                  <a:pt x="2969" y="114"/>
                  <a:pt x="2969" y="114"/>
                </a:cubicBezTo>
                <a:cubicBezTo>
                  <a:pt x="2969" y="111"/>
                  <a:pt x="2968" y="109"/>
                  <a:pt x="2966" y="109"/>
                </a:cubicBezTo>
                <a:close/>
                <a:moveTo>
                  <a:pt x="2170" y="109"/>
                </a:moveTo>
                <a:cubicBezTo>
                  <a:pt x="2169" y="109"/>
                  <a:pt x="2168" y="109"/>
                  <a:pt x="2167" y="109"/>
                </a:cubicBezTo>
                <a:cubicBezTo>
                  <a:pt x="2166" y="111"/>
                  <a:pt x="2164" y="116"/>
                  <a:pt x="2166" y="116"/>
                </a:cubicBezTo>
                <a:cubicBezTo>
                  <a:pt x="2168" y="115"/>
                  <a:pt x="2171" y="115"/>
                  <a:pt x="2174" y="117"/>
                </a:cubicBezTo>
                <a:cubicBezTo>
                  <a:pt x="2174" y="121"/>
                  <a:pt x="2168" y="119"/>
                  <a:pt x="2169" y="124"/>
                </a:cubicBezTo>
                <a:cubicBezTo>
                  <a:pt x="2169" y="125"/>
                  <a:pt x="2170" y="125"/>
                  <a:pt x="2170" y="126"/>
                </a:cubicBezTo>
                <a:cubicBezTo>
                  <a:pt x="2175" y="127"/>
                  <a:pt x="2174" y="123"/>
                  <a:pt x="2179" y="124"/>
                </a:cubicBezTo>
                <a:cubicBezTo>
                  <a:pt x="2180" y="114"/>
                  <a:pt x="2177" y="109"/>
                  <a:pt x="2170" y="109"/>
                </a:cubicBezTo>
                <a:close/>
                <a:moveTo>
                  <a:pt x="176" y="108"/>
                </a:moveTo>
                <a:cubicBezTo>
                  <a:pt x="175" y="108"/>
                  <a:pt x="174" y="109"/>
                  <a:pt x="174" y="110"/>
                </a:cubicBezTo>
                <a:lnTo>
                  <a:pt x="174" y="110"/>
                </a:lnTo>
                <a:cubicBezTo>
                  <a:pt x="175" y="110"/>
                  <a:pt x="178" y="112"/>
                  <a:pt x="178" y="108"/>
                </a:cubicBezTo>
                <a:cubicBezTo>
                  <a:pt x="177" y="108"/>
                  <a:pt x="177" y="108"/>
                  <a:pt x="176" y="108"/>
                </a:cubicBezTo>
                <a:close/>
                <a:moveTo>
                  <a:pt x="197" y="108"/>
                </a:moveTo>
                <a:lnTo>
                  <a:pt x="197" y="108"/>
                </a:lnTo>
                <a:cubicBezTo>
                  <a:pt x="198" y="108"/>
                  <a:pt x="199" y="109"/>
                  <a:pt x="198" y="109"/>
                </a:cubicBezTo>
                <a:lnTo>
                  <a:pt x="198" y="110"/>
                </a:lnTo>
                <a:lnTo>
                  <a:pt x="197" y="108"/>
                </a:lnTo>
                <a:lnTo>
                  <a:pt x="197" y="108"/>
                </a:lnTo>
                <a:close/>
                <a:moveTo>
                  <a:pt x="190" y="107"/>
                </a:moveTo>
                <a:lnTo>
                  <a:pt x="190" y="109"/>
                </a:lnTo>
                <a:cubicBezTo>
                  <a:pt x="191" y="111"/>
                  <a:pt x="192" y="111"/>
                  <a:pt x="193" y="109"/>
                </a:cubicBezTo>
                <a:cubicBezTo>
                  <a:pt x="192" y="109"/>
                  <a:pt x="191" y="108"/>
                  <a:pt x="190" y="107"/>
                </a:cubicBezTo>
                <a:close/>
                <a:moveTo>
                  <a:pt x="160" y="107"/>
                </a:moveTo>
                <a:cubicBezTo>
                  <a:pt x="159" y="108"/>
                  <a:pt x="158" y="109"/>
                  <a:pt x="158" y="111"/>
                </a:cubicBezTo>
                <a:lnTo>
                  <a:pt x="161" y="112"/>
                </a:lnTo>
                <a:lnTo>
                  <a:pt x="161" y="112"/>
                </a:lnTo>
                <a:cubicBezTo>
                  <a:pt x="161" y="110"/>
                  <a:pt x="163" y="107"/>
                  <a:pt x="160" y="107"/>
                </a:cubicBezTo>
                <a:close/>
                <a:moveTo>
                  <a:pt x="2524" y="106"/>
                </a:moveTo>
                <a:lnTo>
                  <a:pt x="2524" y="106"/>
                </a:lnTo>
                <a:lnTo>
                  <a:pt x="2524" y="109"/>
                </a:lnTo>
                <a:cubicBezTo>
                  <a:pt x="2524" y="111"/>
                  <a:pt x="2524" y="114"/>
                  <a:pt x="2526" y="113"/>
                </a:cubicBezTo>
                <a:cubicBezTo>
                  <a:pt x="2528" y="112"/>
                  <a:pt x="2528" y="111"/>
                  <a:pt x="2528" y="109"/>
                </a:cubicBezTo>
                <a:cubicBezTo>
                  <a:pt x="2528" y="108"/>
                  <a:pt x="2527" y="107"/>
                  <a:pt x="2526" y="106"/>
                </a:cubicBezTo>
                <a:lnTo>
                  <a:pt x="2524" y="106"/>
                </a:lnTo>
                <a:lnTo>
                  <a:pt x="2524" y="106"/>
                </a:lnTo>
                <a:lnTo>
                  <a:pt x="2524" y="106"/>
                </a:lnTo>
                <a:close/>
                <a:moveTo>
                  <a:pt x="167" y="106"/>
                </a:moveTo>
                <a:cubicBezTo>
                  <a:pt x="165" y="112"/>
                  <a:pt x="171" y="107"/>
                  <a:pt x="167" y="106"/>
                </a:cubicBezTo>
                <a:close/>
                <a:moveTo>
                  <a:pt x="1125" y="104"/>
                </a:moveTo>
                <a:cubicBezTo>
                  <a:pt x="1122" y="104"/>
                  <a:pt x="1121" y="110"/>
                  <a:pt x="1124" y="110"/>
                </a:cubicBezTo>
                <a:cubicBezTo>
                  <a:pt x="1125" y="108"/>
                  <a:pt x="1125" y="107"/>
                  <a:pt x="1125" y="105"/>
                </a:cubicBezTo>
                <a:lnTo>
                  <a:pt x="1125" y="104"/>
                </a:lnTo>
                <a:close/>
                <a:moveTo>
                  <a:pt x="776" y="104"/>
                </a:moveTo>
                <a:cubicBezTo>
                  <a:pt x="772" y="105"/>
                  <a:pt x="772" y="108"/>
                  <a:pt x="772" y="111"/>
                </a:cubicBezTo>
                <a:cubicBezTo>
                  <a:pt x="776" y="112"/>
                  <a:pt x="776" y="108"/>
                  <a:pt x="776" y="104"/>
                </a:cubicBezTo>
                <a:close/>
                <a:moveTo>
                  <a:pt x="135" y="103"/>
                </a:moveTo>
                <a:cubicBezTo>
                  <a:pt x="134" y="106"/>
                  <a:pt x="137" y="105"/>
                  <a:pt x="137" y="106"/>
                </a:cubicBezTo>
                <a:cubicBezTo>
                  <a:pt x="138" y="104"/>
                  <a:pt x="137" y="102"/>
                  <a:pt x="135" y="103"/>
                </a:cubicBezTo>
                <a:close/>
                <a:moveTo>
                  <a:pt x="1492" y="102"/>
                </a:moveTo>
                <a:lnTo>
                  <a:pt x="1491" y="104"/>
                </a:lnTo>
                <a:cubicBezTo>
                  <a:pt x="1492" y="104"/>
                  <a:pt x="1493" y="104"/>
                  <a:pt x="1494" y="104"/>
                </a:cubicBezTo>
                <a:lnTo>
                  <a:pt x="1494" y="102"/>
                </a:lnTo>
                <a:lnTo>
                  <a:pt x="1492" y="102"/>
                </a:lnTo>
                <a:close/>
                <a:moveTo>
                  <a:pt x="3023" y="101"/>
                </a:moveTo>
                <a:lnTo>
                  <a:pt x="3022" y="101"/>
                </a:lnTo>
                <a:lnTo>
                  <a:pt x="3023" y="101"/>
                </a:lnTo>
                <a:lnTo>
                  <a:pt x="3022" y="103"/>
                </a:lnTo>
                <a:cubicBezTo>
                  <a:pt x="3022" y="106"/>
                  <a:pt x="3027" y="105"/>
                  <a:pt x="3030" y="105"/>
                </a:cubicBezTo>
                <a:cubicBezTo>
                  <a:pt x="3030" y="102"/>
                  <a:pt x="3027" y="102"/>
                  <a:pt x="3025" y="101"/>
                </a:cubicBezTo>
                <a:lnTo>
                  <a:pt x="3023" y="101"/>
                </a:lnTo>
                <a:lnTo>
                  <a:pt x="3023" y="101"/>
                </a:lnTo>
                <a:close/>
                <a:moveTo>
                  <a:pt x="150" y="100"/>
                </a:moveTo>
                <a:cubicBezTo>
                  <a:pt x="145" y="101"/>
                  <a:pt x="144" y="110"/>
                  <a:pt x="136" y="107"/>
                </a:cubicBezTo>
                <a:cubicBezTo>
                  <a:pt x="139" y="111"/>
                  <a:pt x="133" y="115"/>
                  <a:pt x="139" y="117"/>
                </a:cubicBezTo>
                <a:cubicBezTo>
                  <a:pt x="141" y="114"/>
                  <a:pt x="139" y="113"/>
                  <a:pt x="139" y="110"/>
                </a:cubicBezTo>
                <a:cubicBezTo>
                  <a:pt x="145" y="108"/>
                  <a:pt x="140" y="117"/>
                  <a:pt x="145" y="117"/>
                </a:cubicBezTo>
                <a:lnTo>
                  <a:pt x="145" y="117"/>
                </a:lnTo>
                <a:cubicBezTo>
                  <a:pt x="148" y="115"/>
                  <a:pt x="145" y="113"/>
                  <a:pt x="145" y="109"/>
                </a:cubicBezTo>
                <a:cubicBezTo>
                  <a:pt x="146" y="109"/>
                  <a:pt x="146" y="108"/>
                  <a:pt x="147" y="108"/>
                </a:cubicBezTo>
                <a:cubicBezTo>
                  <a:pt x="149" y="109"/>
                  <a:pt x="149" y="112"/>
                  <a:pt x="151" y="110"/>
                </a:cubicBezTo>
                <a:cubicBezTo>
                  <a:pt x="152" y="107"/>
                  <a:pt x="152" y="104"/>
                  <a:pt x="156" y="103"/>
                </a:cubicBezTo>
                <a:cubicBezTo>
                  <a:pt x="153" y="101"/>
                  <a:pt x="151" y="100"/>
                  <a:pt x="150" y="100"/>
                </a:cubicBezTo>
                <a:close/>
                <a:moveTo>
                  <a:pt x="1076" y="100"/>
                </a:moveTo>
                <a:lnTo>
                  <a:pt x="1077" y="100"/>
                </a:lnTo>
                <a:cubicBezTo>
                  <a:pt x="1077" y="101"/>
                  <a:pt x="1078" y="101"/>
                  <a:pt x="1079" y="101"/>
                </a:cubicBezTo>
                <a:cubicBezTo>
                  <a:pt x="1078" y="101"/>
                  <a:pt x="1078" y="102"/>
                  <a:pt x="1077" y="102"/>
                </a:cubicBezTo>
                <a:lnTo>
                  <a:pt x="1077" y="102"/>
                </a:lnTo>
                <a:lnTo>
                  <a:pt x="1077" y="102"/>
                </a:lnTo>
                <a:lnTo>
                  <a:pt x="1076" y="100"/>
                </a:lnTo>
                <a:close/>
                <a:moveTo>
                  <a:pt x="3174" y="100"/>
                </a:moveTo>
                <a:cubicBezTo>
                  <a:pt x="3172" y="100"/>
                  <a:pt x="3170" y="100"/>
                  <a:pt x="3171" y="102"/>
                </a:cubicBezTo>
                <a:lnTo>
                  <a:pt x="3174" y="102"/>
                </a:lnTo>
                <a:lnTo>
                  <a:pt x="3174" y="100"/>
                </a:lnTo>
                <a:close/>
                <a:moveTo>
                  <a:pt x="3103" y="100"/>
                </a:moveTo>
                <a:lnTo>
                  <a:pt x="3103" y="100"/>
                </a:lnTo>
                <a:cubicBezTo>
                  <a:pt x="3104" y="101"/>
                  <a:pt x="3103" y="103"/>
                  <a:pt x="3104" y="103"/>
                </a:cubicBezTo>
                <a:cubicBezTo>
                  <a:pt x="3105" y="101"/>
                  <a:pt x="3106" y="101"/>
                  <a:pt x="3106" y="100"/>
                </a:cubicBezTo>
                <a:lnTo>
                  <a:pt x="3103" y="100"/>
                </a:lnTo>
                <a:close/>
                <a:moveTo>
                  <a:pt x="1522" y="99"/>
                </a:moveTo>
                <a:cubicBezTo>
                  <a:pt x="1520" y="99"/>
                  <a:pt x="1518" y="99"/>
                  <a:pt x="1517" y="101"/>
                </a:cubicBezTo>
                <a:lnTo>
                  <a:pt x="1517" y="101"/>
                </a:lnTo>
                <a:cubicBezTo>
                  <a:pt x="1518" y="102"/>
                  <a:pt x="1527" y="104"/>
                  <a:pt x="1527" y="99"/>
                </a:cubicBezTo>
                <a:cubicBezTo>
                  <a:pt x="1526" y="100"/>
                  <a:pt x="1524" y="99"/>
                  <a:pt x="1522" y="99"/>
                </a:cubicBezTo>
                <a:close/>
                <a:moveTo>
                  <a:pt x="2972" y="99"/>
                </a:moveTo>
                <a:lnTo>
                  <a:pt x="2972" y="99"/>
                </a:lnTo>
                <a:lnTo>
                  <a:pt x="2972" y="99"/>
                </a:lnTo>
                <a:lnTo>
                  <a:pt x="2972" y="102"/>
                </a:lnTo>
                <a:cubicBezTo>
                  <a:pt x="2972" y="103"/>
                  <a:pt x="2972" y="104"/>
                  <a:pt x="2973" y="105"/>
                </a:cubicBezTo>
                <a:cubicBezTo>
                  <a:pt x="2975" y="105"/>
                  <a:pt x="2977" y="105"/>
                  <a:pt x="2977" y="103"/>
                </a:cubicBezTo>
                <a:cubicBezTo>
                  <a:pt x="2975" y="102"/>
                  <a:pt x="2976" y="99"/>
                  <a:pt x="2973" y="99"/>
                </a:cubicBezTo>
                <a:lnTo>
                  <a:pt x="2972" y="99"/>
                </a:lnTo>
                <a:lnTo>
                  <a:pt x="2972" y="99"/>
                </a:lnTo>
                <a:close/>
                <a:moveTo>
                  <a:pt x="2968" y="99"/>
                </a:moveTo>
                <a:cubicBezTo>
                  <a:pt x="2965" y="99"/>
                  <a:pt x="2965" y="105"/>
                  <a:pt x="2968" y="104"/>
                </a:cubicBezTo>
                <a:cubicBezTo>
                  <a:pt x="2968" y="102"/>
                  <a:pt x="2969" y="101"/>
                  <a:pt x="2969" y="99"/>
                </a:cubicBezTo>
                <a:lnTo>
                  <a:pt x="2969" y="99"/>
                </a:lnTo>
                <a:cubicBezTo>
                  <a:pt x="2969" y="99"/>
                  <a:pt x="2968" y="99"/>
                  <a:pt x="2968" y="99"/>
                </a:cubicBezTo>
                <a:close/>
                <a:moveTo>
                  <a:pt x="2998" y="97"/>
                </a:moveTo>
                <a:cubicBezTo>
                  <a:pt x="2995" y="99"/>
                  <a:pt x="2989" y="98"/>
                  <a:pt x="2989" y="103"/>
                </a:cubicBezTo>
                <a:cubicBezTo>
                  <a:pt x="2990" y="105"/>
                  <a:pt x="2995" y="103"/>
                  <a:pt x="2998" y="104"/>
                </a:cubicBezTo>
                <a:lnTo>
                  <a:pt x="2998" y="97"/>
                </a:lnTo>
                <a:close/>
                <a:moveTo>
                  <a:pt x="1530" y="97"/>
                </a:moveTo>
                <a:lnTo>
                  <a:pt x="1530" y="99"/>
                </a:lnTo>
                <a:lnTo>
                  <a:pt x="1532" y="99"/>
                </a:lnTo>
                <a:lnTo>
                  <a:pt x="1532" y="97"/>
                </a:lnTo>
                <a:lnTo>
                  <a:pt x="1530" y="97"/>
                </a:lnTo>
                <a:close/>
                <a:moveTo>
                  <a:pt x="1114" y="97"/>
                </a:moveTo>
                <a:cubicBezTo>
                  <a:pt x="1113" y="97"/>
                  <a:pt x="1112" y="101"/>
                  <a:pt x="1114" y="101"/>
                </a:cubicBezTo>
                <a:cubicBezTo>
                  <a:pt x="1114" y="100"/>
                  <a:pt x="1115" y="99"/>
                  <a:pt x="1115" y="98"/>
                </a:cubicBezTo>
                <a:lnTo>
                  <a:pt x="1115" y="97"/>
                </a:lnTo>
                <a:cubicBezTo>
                  <a:pt x="1115" y="97"/>
                  <a:pt x="1115" y="97"/>
                  <a:pt x="1114" y="97"/>
                </a:cubicBezTo>
                <a:close/>
                <a:moveTo>
                  <a:pt x="3035" y="96"/>
                </a:moveTo>
                <a:cubicBezTo>
                  <a:pt x="3033" y="97"/>
                  <a:pt x="3031" y="98"/>
                  <a:pt x="3033" y="100"/>
                </a:cubicBezTo>
                <a:cubicBezTo>
                  <a:pt x="3033" y="101"/>
                  <a:pt x="3036" y="99"/>
                  <a:pt x="3036" y="99"/>
                </a:cubicBezTo>
                <a:lnTo>
                  <a:pt x="3036" y="98"/>
                </a:lnTo>
                <a:cubicBezTo>
                  <a:pt x="3036" y="97"/>
                  <a:pt x="3036" y="96"/>
                  <a:pt x="3035" y="96"/>
                </a:cubicBezTo>
                <a:close/>
                <a:moveTo>
                  <a:pt x="1559" y="96"/>
                </a:moveTo>
                <a:lnTo>
                  <a:pt x="1560" y="96"/>
                </a:lnTo>
                <a:cubicBezTo>
                  <a:pt x="1560" y="97"/>
                  <a:pt x="1560" y="97"/>
                  <a:pt x="1560" y="98"/>
                </a:cubicBezTo>
                <a:lnTo>
                  <a:pt x="1559" y="99"/>
                </a:lnTo>
                <a:lnTo>
                  <a:pt x="1559" y="96"/>
                </a:lnTo>
                <a:close/>
                <a:moveTo>
                  <a:pt x="162" y="95"/>
                </a:moveTo>
                <a:lnTo>
                  <a:pt x="162" y="97"/>
                </a:lnTo>
                <a:cubicBezTo>
                  <a:pt x="163" y="97"/>
                  <a:pt x="163" y="97"/>
                  <a:pt x="164" y="97"/>
                </a:cubicBezTo>
                <a:lnTo>
                  <a:pt x="164" y="96"/>
                </a:lnTo>
                <a:lnTo>
                  <a:pt x="164" y="97"/>
                </a:lnTo>
                <a:cubicBezTo>
                  <a:pt x="166" y="95"/>
                  <a:pt x="165" y="95"/>
                  <a:pt x="164" y="95"/>
                </a:cubicBezTo>
                <a:cubicBezTo>
                  <a:pt x="163" y="95"/>
                  <a:pt x="163" y="95"/>
                  <a:pt x="162" y="95"/>
                </a:cubicBezTo>
                <a:close/>
                <a:moveTo>
                  <a:pt x="2135" y="95"/>
                </a:moveTo>
                <a:lnTo>
                  <a:pt x="2135" y="99"/>
                </a:lnTo>
                <a:lnTo>
                  <a:pt x="2135" y="98"/>
                </a:lnTo>
                <a:lnTo>
                  <a:pt x="2134" y="95"/>
                </a:lnTo>
                <a:lnTo>
                  <a:pt x="2135" y="95"/>
                </a:lnTo>
                <a:close/>
                <a:moveTo>
                  <a:pt x="229" y="94"/>
                </a:moveTo>
                <a:cubicBezTo>
                  <a:pt x="228" y="95"/>
                  <a:pt x="227" y="95"/>
                  <a:pt x="227" y="96"/>
                </a:cubicBezTo>
                <a:cubicBezTo>
                  <a:pt x="228" y="96"/>
                  <a:pt x="228" y="97"/>
                  <a:pt x="229" y="97"/>
                </a:cubicBezTo>
                <a:lnTo>
                  <a:pt x="229" y="97"/>
                </a:lnTo>
                <a:cubicBezTo>
                  <a:pt x="229" y="96"/>
                  <a:pt x="230" y="96"/>
                  <a:pt x="230" y="95"/>
                </a:cubicBezTo>
                <a:cubicBezTo>
                  <a:pt x="229" y="95"/>
                  <a:pt x="229" y="94"/>
                  <a:pt x="229" y="94"/>
                </a:cubicBezTo>
                <a:close/>
                <a:moveTo>
                  <a:pt x="1160" y="93"/>
                </a:moveTo>
                <a:lnTo>
                  <a:pt x="1160" y="93"/>
                </a:lnTo>
                <a:lnTo>
                  <a:pt x="1160" y="93"/>
                </a:lnTo>
                <a:lnTo>
                  <a:pt x="1160" y="95"/>
                </a:lnTo>
                <a:cubicBezTo>
                  <a:pt x="1160" y="98"/>
                  <a:pt x="1159" y="100"/>
                  <a:pt x="1160" y="103"/>
                </a:cubicBezTo>
                <a:cubicBezTo>
                  <a:pt x="1165" y="103"/>
                  <a:pt x="1163" y="97"/>
                  <a:pt x="1161" y="94"/>
                </a:cubicBezTo>
                <a:lnTo>
                  <a:pt x="1160" y="93"/>
                </a:lnTo>
                <a:lnTo>
                  <a:pt x="1160" y="93"/>
                </a:lnTo>
                <a:close/>
                <a:moveTo>
                  <a:pt x="255" y="93"/>
                </a:moveTo>
                <a:cubicBezTo>
                  <a:pt x="253" y="92"/>
                  <a:pt x="250" y="93"/>
                  <a:pt x="248" y="93"/>
                </a:cubicBezTo>
                <a:cubicBezTo>
                  <a:pt x="249" y="97"/>
                  <a:pt x="254" y="94"/>
                  <a:pt x="259" y="94"/>
                </a:cubicBezTo>
                <a:lnTo>
                  <a:pt x="261" y="95"/>
                </a:lnTo>
                <a:lnTo>
                  <a:pt x="261" y="95"/>
                </a:lnTo>
                <a:lnTo>
                  <a:pt x="261" y="95"/>
                </a:lnTo>
                <a:lnTo>
                  <a:pt x="261" y="95"/>
                </a:lnTo>
                <a:lnTo>
                  <a:pt x="260" y="94"/>
                </a:lnTo>
                <a:cubicBezTo>
                  <a:pt x="259" y="93"/>
                  <a:pt x="257" y="93"/>
                  <a:pt x="255" y="93"/>
                </a:cubicBezTo>
                <a:close/>
                <a:moveTo>
                  <a:pt x="1010" y="92"/>
                </a:moveTo>
                <a:lnTo>
                  <a:pt x="1010" y="92"/>
                </a:lnTo>
                <a:lnTo>
                  <a:pt x="1010" y="92"/>
                </a:lnTo>
                <a:lnTo>
                  <a:pt x="1010" y="92"/>
                </a:lnTo>
                <a:close/>
                <a:moveTo>
                  <a:pt x="3038" y="91"/>
                </a:moveTo>
                <a:cubicBezTo>
                  <a:pt x="3037" y="91"/>
                  <a:pt x="3036" y="91"/>
                  <a:pt x="3036" y="92"/>
                </a:cubicBezTo>
                <a:lnTo>
                  <a:pt x="3037" y="92"/>
                </a:lnTo>
                <a:cubicBezTo>
                  <a:pt x="3038" y="92"/>
                  <a:pt x="3038" y="93"/>
                  <a:pt x="3039" y="93"/>
                </a:cubicBezTo>
                <a:cubicBezTo>
                  <a:pt x="3040" y="92"/>
                  <a:pt x="3039" y="91"/>
                  <a:pt x="3038" y="91"/>
                </a:cubicBezTo>
                <a:close/>
                <a:moveTo>
                  <a:pt x="2975" y="91"/>
                </a:moveTo>
                <a:cubicBezTo>
                  <a:pt x="2974" y="91"/>
                  <a:pt x="2974" y="91"/>
                  <a:pt x="2974" y="92"/>
                </a:cubicBezTo>
                <a:lnTo>
                  <a:pt x="2974" y="92"/>
                </a:lnTo>
                <a:cubicBezTo>
                  <a:pt x="2974" y="93"/>
                  <a:pt x="2974" y="100"/>
                  <a:pt x="2975" y="96"/>
                </a:cubicBezTo>
                <a:cubicBezTo>
                  <a:pt x="2975" y="95"/>
                  <a:pt x="2975" y="91"/>
                  <a:pt x="2975" y="91"/>
                </a:cubicBezTo>
                <a:close/>
                <a:moveTo>
                  <a:pt x="3248" y="90"/>
                </a:moveTo>
                <a:cubicBezTo>
                  <a:pt x="3248" y="92"/>
                  <a:pt x="3247" y="92"/>
                  <a:pt x="3246" y="92"/>
                </a:cubicBezTo>
                <a:lnTo>
                  <a:pt x="3246" y="94"/>
                </a:lnTo>
                <a:cubicBezTo>
                  <a:pt x="3247" y="94"/>
                  <a:pt x="3247" y="95"/>
                  <a:pt x="3249" y="95"/>
                </a:cubicBezTo>
                <a:lnTo>
                  <a:pt x="3249" y="95"/>
                </a:lnTo>
                <a:cubicBezTo>
                  <a:pt x="3249" y="93"/>
                  <a:pt x="3249" y="91"/>
                  <a:pt x="3248" y="90"/>
                </a:cubicBezTo>
                <a:close/>
                <a:moveTo>
                  <a:pt x="2135" y="90"/>
                </a:moveTo>
                <a:lnTo>
                  <a:pt x="2135" y="90"/>
                </a:lnTo>
                <a:lnTo>
                  <a:pt x="2135" y="92"/>
                </a:lnTo>
                <a:lnTo>
                  <a:pt x="2134" y="92"/>
                </a:lnTo>
                <a:lnTo>
                  <a:pt x="2134" y="90"/>
                </a:lnTo>
                <a:lnTo>
                  <a:pt x="2135" y="90"/>
                </a:lnTo>
                <a:close/>
                <a:moveTo>
                  <a:pt x="965" y="90"/>
                </a:moveTo>
                <a:cubicBezTo>
                  <a:pt x="964" y="93"/>
                  <a:pt x="959" y="99"/>
                  <a:pt x="963" y="101"/>
                </a:cubicBezTo>
                <a:cubicBezTo>
                  <a:pt x="966" y="101"/>
                  <a:pt x="967" y="92"/>
                  <a:pt x="965" y="90"/>
                </a:cubicBezTo>
                <a:lnTo>
                  <a:pt x="965" y="90"/>
                </a:lnTo>
                <a:close/>
                <a:moveTo>
                  <a:pt x="2281" y="89"/>
                </a:moveTo>
                <a:cubicBezTo>
                  <a:pt x="2279" y="89"/>
                  <a:pt x="2278" y="90"/>
                  <a:pt x="2279" y="93"/>
                </a:cubicBezTo>
                <a:lnTo>
                  <a:pt x="2278" y="92"/>
                </a:lnTo>
                <a:cubicBezTo>
                  <a:pt x="2279" y="95"/>
                  <a:pt x="2284" y="93"/>
                  <a:pt x="2287" y="93"/>
                </a:cubicBezTo>
                <a:lnTo>
                  <a:pt x="2287" y="89"/>
                </a:lnTo>
                <a:cubicBezTo>
                  <a:pt x="2285" y="90"/>
                  <a:pt x="2283" y="89"/>
                  <a:pt x="2281" y="89"/>
                </a:cubicBezTo>
                <a:close/>
                <a:moveTo>
                  <a:pt x="3015" y="88"/>
                </a:moveTo>
                <a:cubicBezTo>
                  <a:pt x="3014" y="88"/>
                  <a:pt x="3014" y="93"/>
                  <a:pt x="3016" y="90"/>
                </a:cubicBezTo>
                <a:cubicBezTo>
                  <a:pt x="3016" y="88"/>
                  <a:pt x="3015" y="88"/>
                  <a:pt x="3015" y="88"/>
                </a:cubicBezTo>
                <a:close/>
                <a:moveTo>
                  <a:pt x="929" y="88"/>
                </a:moveTo>
                <a:cubicBezTo>
                  <a:pt x="928" y="88"/>
                  <a:pt x="927" y="89"/>
                  <a:pt x="928" y="90"/>
                </a:cubicBezTo>
                <a:cubicBezTo>
                  <a:pt x="930" y="88"/>
                  <a:pt x="929" y="88"/>
                  <a:pt x="929" y="88"/>
                </a:cubicBezTo>
                <a:close/>
                <a:moveTo>
                  <a:pt x="3048" y="88"/>
                </a:moveTo>
                <a:cubicBezTo>
                  <a:pt x="3045" y="87"/>
                  <a:pt x="3044" y="89"/>
                  <a:pt x="3043" y="91"/>
                </a:cubicBezTo>
                <a:lnTo>
                  <a:pt x="3043" y="91"/>
                </a:lnTo>
                <a:cubicBezTo>
                  <a:pt x="3046" y="89"/>
                  <a:pt x="3043" y="94"/>
                  <a:pt x="3047" y="93"/>
                </a:cubicBezTo>
                <a:cubicBezTo>
                  <a:pt x="3046" y="91"/>
                  <a:pt x="3049" y="91"/>
                  <a:pt x="3048" y="88"/>
                </a:cubicBezTo>
                <a:close/>
                <a:moveTo>
                  <a:pt x="1008" y="87"/>
                </a:moveTo>
                <a:cubicBezTo>
                  <a:pt x="1009" y="87"/>
                  <a:pt x="1009" y="87"/>
                  <a:pt x="1010" y="88"/>
                </a:cubicBezTo>
                <a:cubicBezTo>
                  <a:pt x="1011" y="91"/>
                  <a:pt x="1008" y="90"/>
                  <a:pt x="1008" y="91"/>
                </a:cubicBezTo>
                <a:cubicBezTo>
                  <a:pt x="1008" y="92"/>
                  <a:pt x="1009" y="92"/>
                  <a:pt x="1009" y="92"/>
                </a:cubicBezTo>
                <a:lnTo>
                  <a:pt x="1010" y="92"/>
                </a:lnTo>
                <a:lnTo>
                  <a:pt x="1008" y="92"/>
                </a:lnTo>
                <a:cubicBezTo>
                  <a:pt x="1007" y="93"/>
                  <a:pt x="1006" y="93"/>
                  <a:pt x="1006" y="95"/>
                </a:cubicBezTo>
                <a:cubicBezTo>
                  <a:pt x="1006" y="92"/>
                  <a:pt x="1007" y="88"/>
                  <a:pt x="1008" y="87"/>
                </a:cubicBezTo>
                <a:close/>
                <a:moveTo>
                  <a:pt x="225" y="87"/>
                </a:moveTo>
                <a:cubicBezTo>
                  <a:pt x="223" y="87"/>
                  <a:pt x="222" y="87"/>
                  <a:pt x="221" y="88"/>
                </a:cubicBezTo>
                <a:cubicBezTo>
                  <a:pt x="221" y="92"/>
                  <a:pt x="221" y="97"/>
                  <a:pt x="223" y="98"/>
                </a:cubicBezTo>
                <a:lnTo>
                  <a:pt x="223" y="98"/>
                </a:lnTo>
                <a:cubicBezTo>
                  <a:pt x="227" y="96"/>
                  <a:pt x="230" y="92"/>
                  <a:pt x="231" y="88"/>
                </a:cubicBezTo>
                <a:cubicBezTo>
                  <a:pt x="229" y="88"/>
                  <a:pt x="227" y="87"/>
                  <a:pt x="225" y="87"/>
                </a:cubicBezTo>
                <a:close/>
                <a:moveTo>
                  <a:pt x="3163" y="87"/>
                </a:moveTo>
                <a:cubicBezTo>
                  <a:pt x="3161" y="91"/>
                  <a:pt x="3162" y="94"/>
                  <a:pt x="3163" y="100"/>
                </a:cubicBezTo>
                <a:lnTo>
                  <a:pt x="3158" y="100"/>
                </a:lnTo>
                <a:lnTo>
                  <a:pt x="3158" y="100"/>
                </a:lnTo>
                <a:lnTo>
                  <a:pt x="3158" y="100"/>
                </a:lnTo>
                <a:lnTo>
                  <a:pt x="3158" y="100"/>
                </a:lnTo>
                <a:lnTo>
                  <a:pt x="3159" y="102"/>
                </a:lnTo>
                <a:cubicBezTo>
                  <a:pt x="3160" y="105"/>
                  <a:pt x="3165" y="105"/>
                  <a:pt x="3163" y="112"/>
                </a:cubicBezTo>
                <a:cubicBezTo>
                  <a:pt x="3167" y="112"/>
                  <a:pt x="3168" y="115"/>
                  <a:pt x="3174" y="114"/>
                </a:cubicBezTo>
                <a:cubicBezTo>
                  <a:pt x="3172" y="109"/>
                  <a:pt x="3169" y="106"/>
                  <a:pt x="3168" y="100"/>
                </a:cubicBezTo>
                <a:cubicBezTo>
                  <a:pt x="3168" y="100"/>
                  <a:pt x="3169" y="100"/>
                  <a:pt x="3169" y="100"/>
                </a:cubicBezTo>
                <a:cubicBezTo>
                  <a:pt x="3172" y="100"/>
                  <a:pt x="3174" y="98"/>
                  <a:pt x="3174" y="95"/>
                </a:cubicBezTo>
                <a:cubicBezTo>
                  <a:pt x="3168" y="96"/>
                  <a:pt x="3168" y="91"/>
                  <a:pt x="3167" y="87"/>
                </a:cubicBezTo>
                <a:lnTo>
                  <a:pt x="3163" y="87"/>
                </a:lnTo>
                <a:close/>
                <a:moveTo>
                  <a:pt x="946" y="87"/>
                </a:moveTo>
                <a:cubicBezTo>
                  <a:pt x="943" y="87"/>
                  <a:pt x="940" y="88"/>
                  <a:pt x="941" y="91"/>
                </a:cubicBezTo>
                <a:cubicBezTo>
                  <a:pt x="943" y="93"/>
                  <a:pt x="945" y="93"/>
                  <a:pt x="948" y="91"/>
                </a:cubicBezTo>
                <a:lnTo>
                  <a:pt x="948" y="88"/>
                </a:lnTo>
                <a:lnTo>
                  <a:pt x="948" y="88"/>
                </a:lnTo>
                <a:cubicBezTo>
                  <a:pt x="947" y="87"/>
                  <a:pt x="946" y="87"/>
                  <a:pt x="946" y="87"/>
                </a:cubicBezTo>
                <a:close/>
                <a:moveTo>
                  <a:pt x="2422" y="86"/>
                </a:moveTo>
                <a:cubicBezTo>
                  <a:pt x="2422" y="86"/>
                  <a:pt x="2421" y="86"/>
                  <a:pt x="2421" y="87"/>
                </a:cubicBezTo>
                <a:lnTo>
                  <a:pt x="2421" y="87"/>
                </a:lnTo>
                <a:cubicBezTo>
                  <a:pt x="2423" y="87"/>
                  <a:pt x="2422" y="90"/>
                  <a:pt x="2424" y="90"/>
                </a:cubicBezTo>
                <a:cubicBezTo>
                  <a:pt x="2425" y="88"/>
                  <a:pt x="2423" y="85"/>
                  <a:pt x="2422" y="86"/>
                </a:cubicBezTo>
                <a:close/>
                <a:moveTo>
                  <a:pt x="847" y="85"/>
                </a:moveTo>
                <a:cubicBezTo>
                  <a:pt x="841" y="88"/>
                  <a:pt x="850" y="88"/>
                  <a:pt x="847" y="85"/>
                </a:cubicBezTo>
                <a:close/>
                <a:moveTo>
                  <a:pt x="908" y="83"/>
                </a:moveTo>
                <a:cubicBezTo>
                  <a:pt x="906" y="86"/>
                  <a:pt x="909" y="89"/>
                  <a:pt x="909" y="93"/>
                </a:cubicBezTo>
                <a:lnTo>
                  <a:pt x="909" y="92"/>
                </a:lnTo>
                <a:cubicBezTo>
                  <a:pt x="915" y="91"/>
                  <a:pt x="921" y="97"/>
                  <a:pt x="923" y="92"/>
                </a:cubicBezTo>
                <a:cubicBezTo>
                  <a:pt x="919" y="89"/>
                  <a:pt x="914" y="85"/>
                  <a:pt x="908" y="83"/>
                </a:cubicBezTo>
                <a:close/>
                <a:moveTo>
                  <a:pt x="3143" y="83"/>
                </a:moveTo>
                <a:cubicBezTo>
                  <a:pt x="3142" y="90"/>
                  <a:pt x="3150" y="92"/>
                  <a:pt x="3147" y="100"/>
                </a:cubicBezTo>
                <a:cubicBezTo>
                  <a:pt x="3151" y="99"/>
                  <a:pt x="3150" y="105"/>
                  <a:pt x="3151" y="109"/>
                </a:cubicBezTo>
                <a:lnTo>
                  <a:pt x="3157" y="109"/>
                </a:lnTo>
                <a:cubicBezTo>
                  <a:pt x="3155" y="105"/>
                  <a:pt x="3153" y="102"/>
                  <a:pt x="3151" y="99"/>
                </a:cubicBezTo>
                <a:cubicBezTo>
                  <a:pt x="3154" y="97"/>
                  <a:pt x="3146" y="92"/>
                  <a:pt x="3152" y="91"/>
                </a:cubicBezTo>
                <a:cubicBezTo>
                  <a:pt x="3151" y="85"/>
                  <a:pt x="3143" y="85"/>
                  <a:pt x="3143" y="83"/>
                </a:cubicBezTo>
                <a:close/>
                <a:moveTo>
                  <a:pt x="3123" y="82"/>
                </a:moveTo>
                <a:cubicBezTo>
                  <a:pt x="3122" y="82"/>
                  <a:pt x="3120" y="82"/>
                  <a:pt x="3121" y="83"/>
                </a:cubicBezTo>
                <a:cubicBezTo>
                  <a:pt x="3122" y="83"/>
                  <a:pt x="3122" y="85"/>
                  <a:pt x="3124" y="85"/>
                </a:cubicBezTo>
                <a:lnTo>
                  <a:pt x="3124" y="85"/>
                </a:lnTo>
                <a:cubicBezTo>
                  <a:pt x="3124" y="83"/>
                  <a:pt x="3124" y="82"/>
                  <a:pt x="3123" y="82"/>
                </a:cubicBezTo>
                <a:close/>
                <a:moveTo>
                  <a:pt x="3131" y="82"/>
                </a:moveTo>
                <a:cubicBezTo>
                  <a:pt x="3130" y="85"/>
                  <a:pt x="3131" y="88"/>
                  <a:pt x="3132" y="91"/>
                </a:cubicBezTo>
                <a:cubicBezTo>
                  <a:pt x="3126" y="89"/>
                  <a:pt x="3126" y="94"/>
                  <a:pt x="3122" y="94"/>
                </a:cubicBezTo>
                <a:cubicBezTo>
                  <a:pt x="3120" y="94"/>
                  <a:pt x="3119" y="93"/>
                  <a:pt x="3119" y="91"/>
                </a:cubicBezTo>
                <a:cubicBezTo>
                  <a:pt x="3117" y="93"/>
                  <a:pt x="3114" y="93"/>
                  <a:pt x="3111" y="91"/>
                </a:cubicBezTo>
                <a:cubicBezTo>
                  <a:pt x="3110" y="94"/>
                  <a:pt x="3107" y="95"/>
                  <a:pt x="3106" y="97"/>
                </a:cubicBezTo>
                <a:cubicBezTo>
                  <a:pt x="3111" y="100"/>
                  <a:pt x="3112" y="98"/>
                  <a:pt x="3116" y="96"/>
                </a:cubicBezTo>
                <a:cubicBezTo>
                  <a:pt x="3117" y="98"/>
                  <a:pt x="3118" y="98"/>
                  <a:pt x="3118" y="100"/>
                </a:cubicBezTo>
                <a:cubicBezTo>
                  <a:pt x="3117" y="100"/>
                  <a:pt x="3113" y="99"/>
                  <a:pt x="3114" y="102"/>
                </a:cubicBezTo>
                <a:cubicBezTo>
                  <a:pt x="3119" y="101"/>
                  <a:pt x="3124" y="103"/>
                  <a:pt x="3127" y="105"/>
                </a:cubicBezTo>
                <a:lnTo>
                  <a:pt x="3127" y="100"/>
                </a:lnTo>
                <a:lnTo>
                  <a:pt x="3128" y="100"/>
                </a:lnTo>
                <a:lnTo>
                  <a:pt x="3127" y="100"/>
                </a:lnTo>
                <a:lnTo>
                  <a:pt x="3127" y="100"/>
                </a:lnTo>
                <a:lnTo>
                  <a:pt x="3126" y="100"/>
                </a:lnTo>
                <a:cubicBezTo>
                  <a:pt x="3125" y="100"/>
                  <a:pt x="3122" y="100"/>
                  <a:pt x="3122" y="98"/>
                </a:cubicBezTo>
                <a:cubicBezTo>
                  <a:pt x="3124" y="99"/>
                  <a:pt x="3140" y="97"/>
                  <a:pt x="3137" y="104"/>
                </a:cubicBezTo>
                <a:lnTo>
                  <a:pt x="3142" y="104"/>
                </a:lnTo>
                <a:cubicBezTo>
                  <a:pt x="3141" y="100"/>
                  <a:pt x="3143" y="100"/>
                  <a:pt x="3144" y="98"/>
                </a:cubicBezTo>
                <a:cubicBezTo>
                  <a:pt x="3137" y="97"/>
                  <a:pt x="3135" y="97"/>
                  <a:pt x="3132" y="93"/>
                </a:cubicBezTo>
                <a:cubicBezTo>
                  <a:pt x="3135" y="91"/>
                  <a:pt x="3137" y="83"/>
                  <a:pt x="3131" y="82"/>
                </a:cubicBezTo>
                <a:close/>
                <a:moveTo>
                  <a:pt x="3022" y="82"/>
                </a:moveTo>
                <a:cubicBezTo>
                  <a:pt x="3021" y="82"/>
                  <a:pt x="3020" y="82"/>
                  <a:pt x="3020" y="83"/>
                </a:cubicBezTo>
                <a:lnTo>
                  <a:pt x="3021" y="83"/>
                </a:lnTo>
                <a:cubicBezTo>
                  <a:pt x="3022" y="83"/>
                  <a:pt x="3021" y="85"/>
                  <a:pt x="3022" y="85"/>
                </a:cubicBezTo>
                <a:cubicBezTo>
                  <a:pt x="3022" y="83"/>
                  <a:pt x="3027" y="86"/>
                  <a:pt x="3025" y="82"/>
                </a:cubicBezTo>
                <a:cubicBezTo>
                  <a:pt x="3025" y="82"/>
                  <a:pt x="3023" y="82"/>
                  <a:pt x="3022" y="82"/>
                </a:cubicBezTo>
                <a:close/>
                <a:moveTo>
                  <a:pt x="2121" y="82"/>
                </a:moveTo>
                <a:cubicBezTo>
                  <a:pt x="2121" y="82"/>
                  <a:pt x="2121" y="82"/>
                  <a:pt x="2121" y="82"/>
                </a:cubicBezTo>
                <a:cubicBezTo>
                  <a:pt x="2121" y="85"/>
                  <a:pt x="2123" y="86"/>
                  <a:pt x="2125" y="86"/>
                </a:cubicBezTo>
                <a:lnTo>
                  <a:pt x="2125" y="82"/>
                </a:lnTo>
                <a:cubicBezTo>
                  <a:pt x="2123" y="82"/>
                  <a:pt x="2122" y="82"/>
                  <a:pt x="2121" y="82"/>
                </a:cubicBezTo>
                <a:lnTo>
                  <a:pt x="2121" y="82"/>
                </a:lnTo>
                <a:close/>
                <a:moveTo>
                  <a:pt x="931" y="81"/>
                </a:moveTo>
                <a:cubicBezTo>
                  <a:pt x="929" y="81"/>
                  <a:pt x="927" y="81"/>
                  <a:pt x="926" y="83"/>
                </a:cubicBezTo>
                <a:cubicBezTo>
                  <a:pt x="931" y="81"/>
                  <a:pt x="930" y="86"/>
                  <a:pt x="934" y="86"/>
                </a:cubicBezTo>
                <a:cubicBezTo>
                  <a:pt x="934" y="84"/>
                  <a:pt x="934" y="82"/>
                  <a:pt x="933" y="81"/>
                </a:cubicBezTo>
                <a:lnTo>
                  <a:pt x="933" y="81"/>
                </a:lnTo>
                <a:cubicBezTo>
                  <a:pt x="932" y="81"/>
                  <a:pt x="931" y="81"/>
                  <a:pt x="931" y="81"/>
                </a:cubicBezTo>
                <a:close/>
                <a:moveTo>
                  <a:pt x="3070" y="80"/>
                </a:moveTo>
                <a:cubicBezTo>
                  <a:pt x="3070" y="84"/>
                  <a:pt x="3072" y="84"/>
                  <a:pt x="3071" y="88"/>
                </a:cubicBezTo>
                <a:cubicBezTo>
                  <a:pt x="3068" y="88"/>
                  <a:pt x="3069" y="91"/>
                  <a:pt x="3066" y="91"/>
                </a:cubicBezTo>
                <a:cubicBezTo>
                  <a:pt x="3067" y="94"/>
                  <a:pt x="3066" y="99"/>
                  <a:pt x="3069" y="100"/>
                </a:cubicBezTo>
                <a:cubicBezTo>
                  <a:pt x="3069" y="91"/>
                  <a:pt x="3072" y="93"/>
                  <a:pt x="3072" y="88"/>
                </a:cubicBezTo>
                <a:cubicBezTo>
                  <a:pt x="3073" y="88"/>
                  <a:pt x="3074" y="88"/>
                  <a:pt x="3075" y="88"/>
                </a:cubicBezTo>
                <a:cubicBezTo>
                  <a:pt x="3076" y="94"/>
                  <a:pt x="3079" y="96"/>
                  <a:pt x="3076" y="101"/>
                </a:cubicBezTo>
                <a:cubicBezTo>
                  <a:pt x="3080" y="103"/>
                  <a:pt x="3084" y="98"/>
                  <a:pt x="3087" y="95"/>
                </a:cubicBezTo>
                <a:cubicBezTo>
                  <a:pt x="3089" y="102"/>
                  <a:pt x="3083" y="101"/>
                  <a:pt x="3081" y="104"/>
                </a:cubicBezTo>
                <a:lnTo>
                  <a:pt x="3081" y="105"/>
                </a:lnTo>
                <a:lnTo>
                  <a:pt x="3081" y="105"/>
                </a:lnTo>
                <a:lnTo>
                  <a:pt x="3081" y="105"/>
                </a:lnTo>
                <a:lnTo>
                  <a:pt x="3081" y="105"/>
                </a:lnTo>
                <a:lnTo>
                  <a:pt x="3083" y="105"/>
                </a:lnTo>
                <a:cubicBezTo>
                  <a:pt x="3086" y="105"/>
                  <a:pt x="3087" y="104"/>
                  <a:pt x="3089" y="106"/>
                </a:cubicBezTo>
                <a:cubicBezTo>
                  <a:pt x="3090" y="105"/>
                  <a:pt x="3090" y="105"/>
                  <a:pt x="3092" y="105"/>
                </a:cubicBezTo>
                <a:cubicBezTo>
                  <a:pt x="3092" y="101"/>
                  <a:pt x="3087" y="104"/>
                  <a:pt x="3087" y="100"/>
                </a:cubicBezTo>
                <a:cubicBezTo>
                  <a:pt x="3090" y="100"/>
                  <a:pt x="3092" y="99"/>
                  <a:pt x="3092" y="97"/>
                </a:cubicBezTo>
                <a:cubicBezTo>
                  <a:pt x="3090" y="94"/>
                  <a:pt x="3086" y="94"/>
                  <a:pt x="3088" y="88"/>
                </a:cubicBezTo>
                <a:cubicBezTo>
                  <a:pt x="3083" y="90"/>
                  <a:pt x="3083" y="85"/>
                  <a:pt x="3080" y="84"/>
                </a:cubicBezTo>
                <a:cubicBezTo>
                  <a:pt x="3077" y="83"/>
                  <a:pt x="3077" y="86"/>
                  <a:pt x="3074" y="86"/>
                </a:cubicBezTo>
                <a:cubicBezTo>
                  <a:pt x="3073" y="84"/>
                  <a:pt x="3073" y="80"/>
                  <a:pt x="3070" y="80"/>
                </a:cubicBezTo>
                <a:close/>
                <a:moveTo>
                  <a:pt x="3080" y="80"/>
                </a:moveTo>
                <a:cubicBezTo>
                  <a:pt x="3079" y="80"/>
                  <a:pt x="3078" y="81"/>
                  <a:pt x="3077" y="82"/>
                </a:cubicBezTo>
                <a:lnTo>
                  <a:pt x="3077" y="82"/>
                </a:lnTo>
                <a:cubicBezTo>
                  <a:pt x="3079" y="82"/>
                  <a:pt x="3082" y="84"/>
                  <a:pt x="3082" y="81"/>
                </a:cubicBezTo>
                <a:cubicBezTo>
                  <a:pt x="3082" y="81"/>
                  <a:pt x="3082" y="81"/>
                  <a:pt x="3081" y="81"/>
                </a:cubicBezTo>
                <a:cubicBezTo>
                  <a:pt x="3081" y="80"/>
                  <a:pt x="3080" y="80"/>
                  <a:pt x="3080" y="80"/>
                </a:cubicBezTo>
                <a:close/>
                <a:moveTo>
                  <a:pt x="1154" y="80"/>
                </a:moveTo>
                <a:lnTo>
                  <a:pt x="1154" y="80"/>
                </a:lnTo>
                <a:lnTo>
                  <a:pt x="1154" y="80"/>
                </a:lnTo>
                <a:lnTo>
                  <a:pt x="1154" y="81"/>
                </a:lnTo>
                <a:cubicBezTo>
                  <a:pt x="1154" y="83"/>
                  <a:pt x="1159" y="83"/>
                  <a:pt x="1157" y="80"/>
                </a:cubicBezTo>
                <a:lnTo>
                  <a:pt x="1154" y="80"/>
                </a:lnTo>
                <a:lnTo>
                  <a:pt x="1154" y="80"/>
                </a:lnTo>
                <a:close/>
                <a:moveTo>
                  <a:pt x="3208" y="80"/>
                </a:moveTo>
                <a:lnTo>
                  <a:pt x="3208" y="83"/>
                </a:lnTo>
                <a:cubicBezTo>
                  <a:pt x="3211" y="83"/>
                  <a:pt x="3212" y="81"/>
                  <a:pt x="3212" y="80"/>
                </a:cubicBezTo>
                <a:lnTo>
                  <a:pt x="3208" y="80"/>
                </a:lnTo>
                <a:close/>
                <a:moveTo>
                  <a:pt x="3095" y="79"/>
                </a:moveTo>
                <a:lnTo>
                  <a:pt x="3095" y="79"/>
                </a:lnTo>
                <a:lnTo>
                  <a:pt x="3095" y="79"/>
                </a:lnTo>
                <a:lnTo>
                  <a:pt x="3094" y="81"/>
                </a:lnTo>
                <a:cubicBezTo>
                  <a:pt x="3093" y="85"/>
                  <a:pt x="3093" y="92"/>
                  <a:pt x="3092" y="96"/>
                </a:cubicBezTo>
                <a:cubicBezTo>
                  <a:pt x="3096" y="97"/>
                  <a:pt x="3098" y="100"/>
                  <a:pt x="3101" y="102"/>
                </a:cubicBezTo>
                <a:cubicBezTo>
                  <a:pt x="3101" y="97"/>
                  <a:pt x="3105" y="96"/>
                  <a:pt x="3104" y="91"/>
                </a:cubicBezTo>
                <a:cubicBezTo>
                  <a:pt x="3099" y="89"/>
                  <a:pt x="3097" y="86"/>
                  <a:pt x="3096" y="82"/>
                </a:cubicBezTo>
                <a:lnTo>
                  <a:pt x="3095" y="79"/>
                </a:lnTo>
                <a:lnTo>
                  <a:pt x="3095" y="79"/>
                </a:lnTo>
                <a:close/>
                <a:moveTo>
                  <a:pt x="3110" y="77"/>
                </a:moveTo>
                <a:cubicBezTo>
                  <a:pt x="3109" y="79"/>
                  <a:pt x="3109" y="80"/>
                  <a:pt x="3109" y="82"/>
                </a:cubicBezTo>
                <a:cubicBezTo>
                  <a:pt x="3113" y="81"/>
                  <a:pt x="3115" y="85"/>
                  <a:pt x="3117" y="82"/>
                </a:cubicBezTo>
                <a:lnTo>
                  <a:pt x="3118" y="82"/>
                </a:lnTo>
                <a:cubicBezTo>
                  <a:pt x="3118" y="78"/>
                  <a:pt x="3114" y="78"/>
                  <a:pt x="3110" y="77"/>
                </a:cubicBezTo>
                <a:close/>
                <a:moveTo>
                  <a:pt x="1221" y="77"/>
                </a:moveTo>
                <a:cubicBezTo>
                  <a:pt x="1214" y="77"/>
                  <a:pt x="1209" y="82"/>
                  <a:pt x="1207" y="89"/>
                </a:cubicBezTo>
                <a:lnTo>
                  <a:pt x="1208" y="89"/>
                </a:lnTo>
                <a:cubicBezTo>
                  <a:pt x="1209" y="89"/>
                  <a:pt x="1210" y="90"/>
                  <a:pt x="1208" y="92"/>
                </a:cubicBezTo>
                <a:cubicBezTo>
                  <a:pt x="1217" y="93"/>
                  <a:pt x="1218" y="84"/>
                  <a:pt x="1221" y="77"/>
                </a:cubicBezTo>
                <a:close/>
                <a:moveTo>
                  <a:pt x="3058" y="77"/>
                </a:moveTo>
                <a:cubicBezTo>
                  <a:pt x="3058" y="77"/>
                  <a:pt x="3057" y="77"/>
                  <a:pt x="3057" y="78"/>
                </a:cubicBezTo>
                <a:lnTo>
                  <a:pt x="3057" y="82"/>
                </a:lnTo>
                <a:cubicBezTo>
                  <a:pt x="3063" y="81"/>
                  <a:pt x="3062" y="86"/>
                  <a:pt x="3064" y="89"/>
                </a:cubicBezTo>
                <a:lnTo>
                  <a:pt x="3064" y="89"/>
                </a:lnTo>
                <a:cubicBezTo>
                  <a:pt x="3067" y="86"/>
                  <a:pt x="3063" y="83"/>
                  <a:pt x="3064" y="79"/>
                </a:cubicBezTo>
                <a:cubicBezTo>
                  <a:pt x="3061" y="79"/>
                  <a:pt x="3060" y="77"/>
                  <a:pt x="3058" y="77"/>
                </a:cubicBezTo>
                <a:close/>
                <a:moveTo>
                  <a:pt x="1072" y="76"/>
                </a:moveTo>
                <a:lnTo>
                  <a:pt x="1075" y="76"/>
                </a:lnTo>
                <a:cubicBezTo>
                  <a:pt x="1075" y="78"/>
                  <a:pt x="1075" y="78"/>
                  <a:pt x="1074" y="79"/>
                </a:cubicBezTo>
                <a:lnTo>
                  <a:pt x="1073" y="80"/>
                </a:lnTo>
                <a:lnTo>
                  <a:pt x="1072" y="79"/>
                </a:lnTo>
                <a:lnTo>
                  <a:pt x="1071" y="78"/>
                </a:lnTo>
                <a:lnTo>
                  <a:pt x="1072" y="77"/>
                </a:lnTo>
                <a:lnTo>
                  <a:pt x="1072" y="76"/>
                </a:lnTo>
                <a:close/>
                <a:moveTo>
                  <a:pt x="1072" y="76"/>
                </a:moveTo>
                <a:lnTo>
                  <a:pt x="1072" y="76"/>
                </a:lnTo>
                <a:lnTo>
                  <a:pt x="1071" y="76"/>
                </a:lnTo>
                <a:lnTo>
                  <a:pt x="1072" y="76"/>
                </a:lnTo>
                <a:close/>
                <a:moveTo>
                  <a:pt x="3086" y="76"/>
                </a:moveTo>
                <a:cubicBezTo>
                  <a:pt x="3086" y="77"/>
                  <a:pt x="3085" y="77"/>
                  <a:pt x="3084" y="77"/>
                </a:cubicBezTo>
                <a:lnTo>
                  <a:pt x="3084" y="77"/>
                </a:lnTo>
                <a:cubicBezTo>
                  <a:pt x="3084" y="83"/>
                  <a:pt x="3091" y="78"/>
                  <a:pt x="3086" y="76"/>
                </a:cubicBezTo>
                <a:close/>
                <a:moveTo>
                  <a:pt x="3101" y="76"/>
                </a:moveTo>
                <a:cubicBezTo>
                  <a:pt x="3101" y="76"/>
                  <a:pt x="3100" y="76"/>
                  <a:pt x="3099" y="76"/>
                </a:cubicBezTo>
                <a:cubicBezTo>
                  <a:pt x="3099" y="81"/>
                  <a:pt x="3103" y="81"/>
                  <a:pt x="3104" y="85"/>
                </a:cubicBezTo>
                <a:lnTo>
                  <a:pt x="3104" y="85"/>
                </a:lnTo>
                <a:cubicBezTo>
                  <a:pt x="3107" y="83"/>
                  <a:pt x="3106" y="76"/>
                  <a:pt x="3101" y="76"/>
                </a:cubicBezTo>
                <a:close/>
                <a:moveTo>
                  <a:pt x="3200" y="75"/>
                </a:moveTo>
                <a:cubicBezTo>
                  <a:pt x="3197" y="79"/>
                  <a:pt x="3190" y="73"/>
                  <a:pt x="3189" y="77"/>
                </a:cubicBezTo>
                <a:cubicBezTo>
                  <a:pt x="3193" y="80"/>
                  <a:pt x="3197" y="80"/>
                  <a:pt x="3201" y="80"/>
                </a:cubicBezTo>
                <a:lnTo>
                  <a:pt x="3201" y="79"/>
                </a:lnTo>
                <a:cubicBezTo>
                  <a:pt x="3201" y="78"/>
                  <a:pt x="3202" y="75"/>
                  <a:pt x="3200" y="75"/>
                </a:cubicBezTo>
                <a:close/>
                <a:moveTo>
                  <a:pt x="3050" y="75"/>
                </a:moveTo>
                <a:cubicBezTo>
                  <a:pt x="3050" y="77"/>
                  <a:pt x="3047" y="76"/>
                  <a:pt x="3048" y="79"/>
                </a:cubicBezTo>
                <a:lnTo>
                  <a:pt x="3052" y="79"/>
                </a:lnTo>
                <a:cubicBezTo>
                  <a:pt x="3052" y="76"/>
                  <a:pt x="3052" y="75"/>
                  <a:pt x="3050" y="75"/>
                </a:cubicBezTo>
                <a:close/>
                <a:moveTo>
                  <a:pt x="3231" y="74"/>
                </a:moveTo>
                <a:cubicBezTo>
                  <a:pt x="3228" y="74"/>
                  <a:pt x="3228" y="77"/>
                  <a:pt x="3227" y="78"/>
                </a:cubicBezTo>
                <a:lnTo>
                  <a:pt x="3227" y="78"/>
                </a:lnTo>
                <a:cubicBezTo>
                  <a:pt x="3229" y="78"/>
                  <a:pt x="3230" y="80"/>
                  <a:pt x="3233" y="80"/>
                </a:cubicBezTo>
                <a:lnTo>
                  <a:pt x="3233" y="74"/>
                </a:lnTo>
                <a:cubicBezTo>
                  <a:pt x="3232" y="74"/>
                  <a:pt x="3232" y="74"/>
                  <a:pt x="3231" y="74"/>
                </a:cubicBezTo>
                <a:close/>
                <a:moveTo>
                  <a:pt x="2526" y="74"/>
                </a:moveTo>
                <a:lnTo>
                  <a:pt x="2522" y="74"/>
                </a:lnTo>
                <a:lnTo>
                  <a:pt x="2522" y="76"/>
                </a:lnTo>
                <a:cubicBezTo>
                  <a:pt x="2523" y="76"/>
                  <a:pt x="2524" y="76"/>
                  <a:pt x="2526" y="76"/>
                </a:cubicBezTo>
                <a:lnTo>
                  <a:pt x="2526" y="74"/>
                </a:lnTo>
                <a:close/>
                <a:moveTo>
                  <a:pt x="346" y="71"/>
                </a:moveTo>
                <a:cubicBezTo>
                  <a:pt x="345" y="71"/>
                  <a:pt x="344" y="72"/>
                  <a:pt x="343" y="72"/>
                </a:cubicBezTo>
                <a:cubicBezTo>
                  <a:pt x="343" y="74"/>
                  <a:pt x="345" y="74"/>
                  <a:pt x="347" y="74"/>
                </a:cubicBezTo>
                <a:lnTo>
                  <a:pt x="347" y="71"/>
                </a:lnTo>
                <a:cubicBezTo>
                  <a:pt x="347" y="71"/>
                  <a:pt x="346" y="71"/>
                  <a:pt x="346" y="71"/>
                </a:cubicBezTo>
                <a:close/>
                <a:moveTo>
                  <a:pt x="3202" y="70"/>
                </a:moveTo>
                <a:cubicBezTo>
                  <a:pt x="3200" y="70"/>
                  <a:pt x="3198" y="70"/>
                  <a:pt x="3197" y="72"/>
                </a:cubicBezTo>
                <a:lnTo>
                  <a:pt x="3197" y="72"/>
                </a:lnTo>
                <a:cubicBezTo>
                  <a:pt x="3201" y="70"/>
                  <a:pt x="3200" y="75"/>
                  <a:pt x="3203" y="74"/>
                </a:cubicBezTo>
                <a:cubicBezTo>
                  <a:pt x="3204" y="72"/>
                  <a:pt x="3202" y="72"/>
                  <a:pt x="3202" y="70"/>
                </a:cubicBezTo>
                <a:close/>
                <a:moveTo>
                  <a:pt x="1169" y="67"/>
                </a:moveTo>
                <a:cubicBezTo>
                  <a:pt x="1169" y="67"/>
                  <a:pt x="1169" y="67"/>
                  <a:pt x="1170" y="68"/>
                </a:cubicBezTo>
                <a:lnTo>
                  <a:pt x="1170" y="68"/>
                </a:lnTo>
                <a:cubicBezTo>
                  <a:pt x="1170" y="69"/>
                  <a:pt x="1170" y="71"/>
                  <a:pt x="1171" y="71"/>
                </a:cubicBezTo>
                <a:cubicBezTo>
                  <a:pt x="1170" y="72"/>
                  <a:pt x="1169" y="72"/>
                  <a:pt x="1169" y="73"/>
                </a:cubicBezTo>
                <a:lnTo>
                  <a:pt x="1169" y="73"/>
                </a:lnTo>
                <a:lnTo>
                  <a:pt x="1169" y="72"/>
                </a:lnTo>
                <a:lnTo>
                  <a:pt x="1167" y="68"/>
                </a:lnTo>
                <a:lnTo>
                  <a:pt x="1167" y="68"/>
                </a:lnTo>
                <a:cubicBezTo>
                  <a:pt x="1168" y="67"/>
                  <a:pt x="1168" y="67"/>
                  <a:pt x="1169" y="67"/>
                </a:cubicBezTo>
                <a:close/>
                <a:moveTo>
                  <a:pt x="3148" y="67"/>
                </a:moveTo>
                <a:cubicBezTo>
                  <a:pt x="3146" y="68"/>
                  <a:pt x="3146" y="69"/>
                  <a:pt x="3146" y="70"/>
                </a:cubicBezTo>
                <a:lnTo>
                  <a:pt x="3146" y="71"/>
                </a:lnTo>
                <a:cubicBezTo>
                  <a:pt x="3149" y="71"/>
                  <a:pt x="3150" y="70"/>
                  <a:pt x="3150" y="67"/>
                </a:cubicBezTo>
                <a:cubicBezTo>
                  <a:pt x="3149" y="67"/>
                  <a:pt x="3148" y="67"/>
                  <a:pt x="3148" y="67"/>
                </a:cubicBezTo>
                <a:close/>
                <a:moveTo>
                  <a:pt x="1157" y="67"/>
                </a:moveTo>
                <a:cubicBezTo>
                  <a:pt x="1154" y="67"/>
                  <a:pt x="1154" y="72"/>
                  <a:pt x="1155" y="74"/>
                </a:cubicBezTo>
                <a:cubicBezTo>
                  <a:pt x="1156" y="72"/>
                  <a:pt x="1158" y="71"/>
                  <a:pt x="1158" y="67"/>
                </a:cubicBezTo>
                <a:lnTo>
                  <a:pt x="1158" y="67"/>
                </a:lnTo>
                <a:cubicBezTo>
                  <a:pt x="1158" y="67"/>
                  <a:pt x="1157" y="67"/>
                  <a:pt x="1157" y="67"/>
                </a:cubicBezTo>
                <a:close/>
                <a:moveTo>
                  <a:pt x="3208" y="65"/>
                </a:moveTo>
                <a:cubicBezTo>
                  <a:pt x="3207" y="66"/>
                  <a:pt x="3205" y="68"/>
                  <a:pt x="3208" y="69"/>
                </a:cubicBezTo>
                <a:cubicBezTo>
                  <a:pt x="3209" y="66"/>
                  <a:pt x="3208" y="65"/>
                  <a:pt x="3208" y="65"/>
                </a:cubicBezTo>
                <a:close/>
                <a:moveTo>
                  <a:pt x="3029" y="65"/>
                </a:moveTo>
                <a:lnTo>
                  <a:pt x="3030" y="65"/>
                </a:lnTo>
                <a:lnTo>
                  <a:pt x="3029" y="69"/>
                </a:lnTo>
                <a:cubicBezTo>
                  <a:pt x="3029" y="73"/>
                  <a:pt x="3029" y="78"/>
                  <a:pt x="3030" y="82"/>
                </a:cubicBezTo>
                <a:cubicBezTo>
                  <a:pt x="3030" y="77"/>
                  <a:pt x="3034" y="84"/>
                  <a:pt x="3038" y="82"/>
                </a:cubicBezTo>
                <a:cubicBezTo>
                  <a:pt x="3039" y="80"/>
                  <a:pt x="3039" y="78"/>
                  <a:pt x="3040" y="77"/>
                </a:cubicBezTo>
                <a:cubicBezTo>
                  <a:pt x="3044" y="76"/>
                  <a:pt x="3045" y="78"/>
                  <a:pt x="3047" y="80"/>
                </a:cubicBezTo>
                <a:lnTo>
                  <a:pt x="3047" y="71"/>
                </a:lnTo>
                <a:cubicBezTo>
                  <a:pt x="3040" y="70"/>
                  <a:pt x="3034" y="75"/>
                  <a:pt x="3030" y="70"/>
                </a:cubicBezTo>
                <a:cubicBezTo>
                  <a:pt x="3030" y="68"/>
                  <a:pt x="3033" y="69"/>
                  <a:pt x="3032" y="67"/>
                </a:cubicBezTo>
                <a:cubicBezTo>
                  <a:pt x="3031" y="67"/>
                  <a:pt x="3031" y="66"/>
                  <a:pt x="3030" y="65"/>
                </a:cubicBezTo>
                <a:lnTo>
                  <a:pt x="3030" y="65"/>
                </a:lnTo>
                <a:lnTo>
                  <a:pt x="3030" y="65"/>
                </a:lnTo>
                <a:lnTo>
                  <a:pt x="3029" y="65"/>
                </a:lnTo>
                <a:close/>
                <a:moveTo>
                  <a:pt x="3189" y="62"/>
                </a:moveTo>
                <a:cubicBezTo>
                  <a:pt x="3189" y="62"/>
                  <a:pt x="3188" y="62"/>
                  <a:pt x="3188" y="62"/>
                </a:cubicBezTo>
                <a:cubicBezTo>
                  <a:pt x="3185" y="63"/>
                  <a:pt x="3183" y="66"/>
                  <a:pt x="3184" y="69"/>
                </a:cubicBezTo>
                <a:lnTo>
                  <a:pt x="3184" y="69"/>
                </a:lnTo>
                <a:cubicBezTo>
                  <a:pt x="3186" y="68"/>
                  <a:pt x="3187" y="69"/>
                  <a:pt x="3188" y="69"/>
                </a:cubicBezTo>
                <a:cubicBezTo>
                  <a:pt x="3190" y="68"/>
                  <a:pt x="3191" y="64"/>
                  <a:pt x="3189" y="62"/>
                </a:cubicBezTo>
                <a:close/>
                <a:moveTo>
                  <a:pt x="342" y="61"/>
                </a:moveTo>
                <a:cubicBezTo>
                  <a:pt x="342" y="63"/>
                  <a:pt x="340" y="64"/>
                  <a:pt x="339" y="65"/>
                </a:cubicBezTo>
                <a:cubicBezTo>
                  <a:pt x="339" y="68"/>
                  <a:pt x="342" y="68"/>
                  <a:pt x="343" y="70"/>
                </a:cubicBezTo>
                <a:cubicBezTo>
                  <a:pt x="347" y="70"/>
                  <a:pt x="347" y="66"/>
                  <a:pt x="350" y="67"/>
                </a:cubicBezTo>
                <a:lnTo>
                  <a:pt x="350" y="63"/>
                </a:lnTo>
                <a:lnTo>
                  <a:pt x="350" y="63"/>
                </a:lnTo>
                <a:cubicBezTo>
                  <a:pt x="348" y="62"/>
                  <a:pt x="345" y="62"/>
                  <a:pt x="342" y="61"/>
                </a:cubicBezTo>
                <a:close/>
                <a:moveTo>
                  <a:pt x="2546" y="61"/>
                </a:moveTo>
                <a:cubicBezTo>
                  <a:pt x="2545" y="61"/>
                  <a:pt x="2543" y="61"/>
                  <a:pt x="2543" y="63"/>
                </a:cubicBezTo>
                <a:lnTo>
                  <a:pt x="2543" y="63"/>
                </a:lnTo>
                <a:cubicBezTo>
                  <a:pt x="2544" y="63"/>
                  <a:pt x="2546" y="63"/>
                  <a:pt x="2546" y="61"/>
                </a:cubicBezTo>
                <a:close/>
                <a:moveTo>
                  <a:pt x="1156" y="59"/>
                </a:moveTo>
                <a:lnTo>
                  <a:pt x="1156" y="60"/>
                </a:lnTo>
                <a:lnTo>
                  <a:pt x="1156" y="60"/>
                </a:lnTo>
                <a:lnTo>
                  <a:pt x="1155" y="61"/>
                </a:lnTo>
                <a:cubicBezTo>
                  <a:pt x="1155" y="62"/>
                  <a:pt x="1155" y="65"/>
                  <a:pt x="1157" y="65"/>
                </a:cubicBezTo>
                <a:cubicBezTo>
                  <a:pt x="1157" y="65"/>
                  <a:pt x="1157" y="65"/>
                  <a:pt x="1157" y="64"/>
                </a:cubicBezTo>
                <a:cubicBezTo>
                  <a:pt x="1158" y="63"/>
                  <a:pt x="1158" y="61"/>
                  <a:pt x="1157" y="60"/>
                </a:cubicBezTo>
                <a:lnTo>
                  <a:pt x="1156" y="60"/>
                </a:lnTo>
                <a:lnTo>
                  <a:pt x="1156" y="59"/>
                </a:lnTo>
                <a:close/>
                <a:moveTo>
                  <a:pt x="2530" y="59"/>
                </a:moveTo>
                <a:cubicBezTo>
                  <a:pt x="2528" y="58"/>
                  <a:pt x="2527" y="59"/>
                  <a:pt x="2527" y="61"/>
                </a:cubicBezTo>
                <a:lnTo>
                  <a:pt x="2526" y="61"/>
                </a:lnTo>
                <a:cubicBezTo>
                  <a:pt x="2528" y="61"/>
                  <a:pt x="2530" y="61"/>
                  <a:pt x="2530" y="59"/>
                </a:cubicBezTo>
                <a:close/>
                <a:moveTo>
                  <a:pt x="364" y="57"/>
                </a:moveTo>
                <a:cubicBezTo>
                  <a:pt x="361" y="60"/>
                  <a:pt x="366" y="64"/>
                  <a:pt x="364" y="57"/>
                </a:cubicBezTo>
                <a:close/>
                <a:moveTo>
                  <a:pt x="3035" y="56"/>
                </a:moveTo>
                <a:cubicBezTo>
                  <a:pt x="3034" y="56"/>
                  <a:pt x="3032" y="56"/>
                  <a:pt x="3033" y="57"/>
                </a:cubicBezTo>
                <a:lnTo>
                  <a:pt x="3033" y="57"/>
                </a:lnTo>
                <a:cubicBezTo>
                  <a:pt x="3034" y="57"/>
                  <a:pt x="3034" y="59"/>
                  <a:pt x="3036" y="58"/>
                </a:cubicBezTo>
                <a:cubicBezTo>
                  <a:pt x="3036" y="57"/>
                  <a:pt x="3036" y="56"/>
                  <a:pt x="3035" y="56"/>
                </a:cubicBezTo>
                <a:close/>
                <a:moveTo>
                  <a:pt x="320" y="55"/>
                </a:moveTo>
                <a:cubicBezTo>
                  <a:pt x="315" y="55"/>
                  <a:pt x="310" y="56"/>
                  <a:pt x="305" y="57"/>
                </a:cubicBezTo>
                <a:cubicBezTo>
                  <a:pt x="306" y="61"/>
                  <a:pt x="310" y="61"/>
                  <a:pt x="314" y="61"/>
                </a:cubicBezTo>
                <a:cubicBezTo>
                  <a:pt x="320" y="65"/>
                  <a:pt x="321" y="72"/>
                  <a:pt x="326" y="76"/>
                </a:cubicBezTo>
                <a:cubicBezTo>
                  <a:pt x="325" y="74"/>
                  <a:pt x="325" y="66"/>
                  <a:pt x="328" y="65"/>
                </a:cubicBezTo>
                <a:cubicBezTo>
                  <a:pt x="327" y="64"/>
                  <a:pt x="323" y="62"/>
                  <a:pt x="322" y="64"/>
                </a:cubicBezTo>
                <a:cubicBezTo>
                  <a:pt x="321" y="60"/>
                  <a:pt x="323" y="58"/>
                  <a:pt x="320" y="55"/>
                </a:cubicBezTo>
                <a:close/>
                <a:moveTo>
                  <a:pt x="2433" y="55"/>
                </a:moveTo>
                <a:cubicBezTo>
                  <a:pt x="2427" y="55"/>
                  <a:pt x="2426" y="60"/>
                  <a:pt x="2423" y="63"/>
                </a:cubicBezTo>
                <a:lnTo>
                  <a:pt x="2423" y="56"/>
                </a:lnTo>
                <a:cubicBezTo>
                  <a:pt x="2421" y="56"/>
                  <a:pt x="2421" y="55"/>
                  <a:pt x="2419" y="55"/>
                </a:cubicBezTo>
                <a:cubicBezTo>
                  <a:pt x="2419" y="66"/>
                  <a:pt x="2417" y="79"/>
                  <a:pt x="2425" y="76"/>
                </a:cubicBezTo>
                <a:cubicBezTo>
                  <a:pt x="2423" y="77"/>
                  <a:pt x="2424" y="80"/>
                  <a:pt x="2424" y="83"/>
                </a:cubicBezTo>
                <a:cubicBezTo>
                  <a:pt x="2427" y="85"/>
                  <a:pt x="2425" y="92"/>
                  <a:pt x="2433" y="94"/>
                </a:cubicBezTo>
                <a:cubicBezTo>
                  <a:pt x="2433" y="91"/>
                  <a:pt x="2435" y="90"/>
                  <a:pt x="2437" y="89"/>
                </a:cubicBezTo>
                <a:cubicBezTo>
                  <a:pt x="2439" y="90"/>
                  <a:pt x="2442" y="93"/>
                  <a:pt x="2443" y="95"/>
                </a:cubicBezTo>
                <a:lnTo>
                  <a:pt x="2443" y="95"/>
                </a:lnTo>
                <a:cubicBezTo>
                  <a:pt x="2443" y="96"/>
                  <a:pt x="2443" y="97"/>
                  <a:pt x="2442" y="97"/>
                </a:cubicBezTo>
                <a:cubicBezTo>
                  <a:pt x="2441" y="102"/>
                  <a:pt x="2444" y="107"/>
                  <a:pt x="2448" y="109"/>
                </a:cubicBezTo>
                <a:cubicBezTo>
                  <a:pt x="2452" y="102"/>
                  <a:pt x="2440" y="97"/>
                  <a:pt x="2446" y="92"/>
                </a:cubicBezTo>
                <a:cubicBezTo>
                  <a:pt x="2447" y="96"/>
                  <a:pt x="2453" y="96"/>
                  <a:pt x="2450" y="101"/>
                </a:cubicBezTo>
                <a:cubicBezTo>
                  <a:pt x="2453" y="102"/>
                  <a:pt x="2459" y="102"/>
                  <a:pt x="2454" y="104"/>
                </a:cubicBezTo>
                <a:cubicBezTo>
                  <a:pt x="2456" y="106"/>
                  <a:pt x="2459" y="105"/>
                  <a:pt x="2461" y="105"/>
                </a:cubicBezTo>
                <a:cubicBezTo>
                  <a:pt x="2462" y="102"/>
                  <a:pt x="2458" y="103"/>
                  <a:pt x="2459" y="98"/>
                </a:cubicBezTo>
                <a:cubicBezTo>
                  <a:pt x="2463" y="98"/>
                  <a:pt x="2463" y="100"/>
                  <a:pt x="2466" y="99"/>
                </a:cubicBezTo>
                <a:cubicBezTo>
                  <a:pt x="2470" y="97"/>
                  <a:pt x="2466" y="95"/>
                  <a:pt x="2467" y="94"/>
                </a:cubicBezTo>
                <a:cubicBezTo>
                  <a:pt x="2469" y="94"/>
                  <a:pt x="2471" y="94"/>
                  <a:pt x="2472" y="94"/>
                </a:cubicBezTo>
                <a:cubicBezTo>
                  <a:pt x="2472" y="95"/>
                  <a:pt x="2470" y="98"/>
                  <a:pt x="2472" y="98"/>
                </a:cubicBezTo>
                <a:cubicBezTo>
                  <a:pt x="2479" y="98"/>
                  <a:pt x="2480" y="87"/>
                  <a:pt x="2488" y="92"/>
                </a:cubicBezTo>
                <a:cubicBezTo>
                  <a:pt x="2487" y="87"/>
                  <a:pt x="2491" y="88"/>
                  <a:pt x="2490" y="85"/>
                </a:cubicBezTo>
                <a:cubicBezTo>
                  <a:pt x="2486" y="84"/>
                  <a:pt x="2484" y="81"/>
                  <a:pt x="2480" y="81"/>
                </a:cubicBezTo>
                <a:cubicBezTo>
                  <a:pt x="2481" y="77"/>
                  <a:pt x="2481" y="74"/>
                  <a:pt x="2480" y="71"/>
                </a:cubicBezTo>
                <a:cubicBezTo>
                  <a:pt x="2477" y="72"/>
                  <a:pt x="2476" y="71"/>
                  <a:pt x="2472" y="71"/>
                </a:cubicBezTo>
                <a:cubicBezTo>
                  <a:pt x="2469" y="73"/>
                  <a:pt x="2469" y="76"/>
                  <a:pt x="2465" y="76"/>
                </a:cubicBezTo>
                <a:cubicBezTo>
                  <a:pt x="2463" y="75"/>
                  <a:pt x="2464" y="68"/>
                  <a:pt x="2460" y="68"/>
                </a:cubicBezTo>
                <a:cubicBezTo>
                  <a:pt x="2457" y="71"/>
                  <a:pt x="2460" y="76"/>
                  <a:pt x="2461" y="79"/>
                </a:cubicBezTo>
                <a:cubicBezTo>
                  <a:pt x="2460" y="79"/>
                  <a:pt x="2460" y="80"/>
                  <a:pt x="2459" y="80"/>
                </a:cubicBezTo>
                <a:cubicBezTo>
                  <a:pt x="2458" y="79"/>
                  <a:pt x="2457" y="78"/>
                  <a:pt x="2456" y="77"/>
                </a:cubicBezTo>
                <a:cubicBezTo>
                  <a:pt x="2460" y="78"/>
                  <a:pt x="2458" y="72"/>
                  <a:pt x="2456" y="72"/>
                </a:cubicBezTo>
                <a:cubicBezTo>
                  <a:pt x="2456" y="76"/>
                  <a:pt x="2444" y="74"/>
                  <a:pt x="2444" y="69"/>
                </a:cubicBezTo>
                <a:cubicBezTo>
                  <a:pt x="2434" y="75"/>
                  <a:pt x="2432" y="63"/>
                  <a:pt x="2435" y="55"/>
                </a:cubicBezTo>
                <a:cubicBezTo>
                  <a:pt x="2434" y="55"/>
                  <a:pt x="2433" y="55"/>
                  <a:pt x="2433" y="55"/>
                </a:cubicBezTo>
                <a:close/>
                <a:moveTo>
                  <a:pt x="2528" y="54"/>
                </a:moveTo>
                <a:cubicBezTo>
                  <a:pt x="2528" y="54"/>
                  <a:pt x="2527" y="55"/>
                  <a:pt x="2526" y="55"/>
                </a:cubicBezTo>
                <a:cubicBezTo>
                  <a:pt x="2531" y="56"/>
                  <a:pt x="2530" y="54"/>
                  <a:pt x="2528" y="54"/>
                </a:cubicBezTo>
                <a:close/>
                <a:moveTo>
                  <a:pt x="350" y="54"/>
                </a:moveTo>
                <a:cubicBezTo>
                  <a:pt x="347" y="53"/>
                  <a:pt x="344" y="57"/>
                  <a:pt x="341" y="54"/>
                </a:cubicBezTo>
                <a:lnTo>
                  <a:pt x="341" y="59"/>
                </a:lnTo>
                <a:cubicBezTo>
                  <a:pt x="345" y="60"/>
                  <a:pt x="349" y="58"/>
                  <a:pt x="351" y="56"/>
                </a:cubicBezTo>
                <a:lnTo>
                  <a:pt x="352" y="56"/>
                </a:lnTo>
                <a:cubicBezTo>
                  <a:pt x="351" y="54"/>
                  <a:pt x="350" y="54"/>
                  <a:pt x="350" y="54"/>
                </a:cubicBezTo>
                <a:close/>
                <a:moveTo>
                  <a:pt x="3091" y="53"/>
                </a:moveTo>
                <a:cubicBezTo>
                  <a:pt x="3090" y="53"/>
                  <a:pt x="3090" y="53"/>
                  <a:pt x="3089" y="54"/>
                </a:cubicBezTo>
                <a:cubicBezTo>
                  <a:pt x="3093" y="56"/>
                  <a:pt x="3092" y="53"/>
                  <a:pt x="3091" y="53"/>
                </a:cubicBezTo>
                <a:close/>
                <a:moveTo>
                  <a:pt x="2436" y="49"/>
                </a:moveTo>
                <a:cubicBezTo>
                  <a:pt x="2434" y="49"/>
                  <a:pt x="2435" y="53"/>
                  <a:pt x="2437" y="50"/>
                </a:cubicBezTo>
                <a:cubicBezTo>
                  <a:pt x="2437" y="49"/>
                  <a:pt x="2436" y="49"/>
                  <a:pt x="2436" y="49"/>
                </a:cubicBezTo>
                <a:close/>
                <a:moveTo>
                  <a:pt x="2520" y="46"/>
                </a:moveTo>
                <a:cubicBezTo>
                  <a:pt x="2519" y="46"/>
                  <a:pt x="2518" y="47"/>
                  <a:pt x="2516" y="48"/>
                </a:cubicBezTo>
                <a:lnTo>
                  <a:pt x="2516" y="52"/>
                </a:lnTo>
                <a:lnTo>
                  <a:pt x="2516" y="52"/>
                </a:lnTo>
                <a:cubicBezTo>
                  <a:pt x="2523" y="57"/>
                  <a:pt x="2526" y="49"/>
                  <a:pt x="2530" y="53"/>
                </a:cubicBezTo>
                <a:cubicBezTo>
                  <a:pt x="2531" y="50"/>
                  <a:pt x="2532" y="48"/>
                  <a:pt x="2529" y="47"/>
                </a:cubicBezTo>
                <a:cubicBezTo>
                  <a:pt x="2526" y="49"/>
                  <a:pt x="2523" y="46"/>
                  <a:pt x="2520" y="46"/>
                </a:cubicBezTo>
                <a:close/>
                <a:moveTo>
                  <a:pt x="354" y="44"/>
                </a:moveTo>
                <a:cubicBezTo>
                  <a:pt x="351" y="43"/>
                  <a:pt x="348" y="46"/>
                  <a:pt x="345" y="47"/>
                </a:cubicBezTo>
                <a:cubicBezTo>
                  <a:pt x="348" y="49"/>
                  <a:pt x="354" y="47"/>
                  <a:pt x="359" y="48"/>
                </a:cubicBezTo>
                <a:lnTo>
                  <a:pt x="359" y="48"/>
                </a:lnTo>
                <a:cubicBezTo>
                  <a:pt x="358" y="45"/>
                  <a:pt x="356" y="44"/>
                  <a:pt x="354" y="44"/>
                </a:cubicBezTo>
                <a:close/>
                <a:moveTo>
                  <a:pt x="2497" y="41"/>
                </a:moveTo>
                <a:cubicBezTo>
                  <a:pt x="2496" y="41"/>
                  <a:pt x="2495" y="43"/>
                  <a:pt x="2497" y="43"/>
                </a:cubicBezTo>
                <a:cubicBezTo>
                  <a:pt x="2498" y="41"/>
                  <a:pt x="2497" y="40"/>
                  <a:pt x="2497" y="41"/>
                </a:cubicBezTo>
                <a:close/>
                <a:moveTo>
                  <a:pt x="357" y="37"/>
                </a:moveTo>
                <a:cubicBezTo>
                  <a:pt x="354" y="39"/>
                  <a:pt x="362" y="43"/>
                  <a:pt x="364" y="41"/>
                </a:cubicBezTo>
                <a:lnTo>
                  <a:pt x="364" y="41"/>
                </a:lnTo>
                <a:cubicBezTo>
                  <a:pt x="364" y="37"/>
                  <a:pt x="358" y="40"/>
                  <a:pt x="357" y="37"/>
                </a:cubicBezTo>
                <a:close/>
                <a:moveTo>
                  <a:pt x="374" y="36"/>
                </a:moveTo>
                <a:cubicBezTo>
                  <a:pt x="373" y="36"/>
                  <a:pt x="371" y="37"/>
                  <a:pt x="371" y="37"/>
                </a:cubicBezTo>
                <a:cubicBezTo>
                  <a:pt x="371" y="40"/>
                  <a:pt x="374" y="38"/>
                  <a:pt x="376" y="39"/>
                </a:cubicBezTo>
                <a:cubicBezTo>
                  <a:pt x="376" y="37"/>
                  <a:pt x="375" y="36"/>
                  <a:pt x="374" y="36"/>
                </a:cubicBezTo>
                <a:close/>
                <a:moveTo>
                  <a:pt x="2513" y="34"/>
                </a:moveTo>
                <a:cubicBezTo>
                  <a:pt x="2510" y="33"/>
                  <a:pt x="2506" y="39"/>
                  <a:pt x="2509" y="39"/>
                </a:cubicBezTo>
                <a:cubicBezTo>
                  <a:pt x="2508" y="36"/>
                  <a:pt x="2512" y="37"/>
                  <a:pt x="2513" y="37"/>
                </a:cubicBezTo>
                <a:lnTo>
                  <a:pt x="2513" y="34"/>
                </a:lnTo>
                <a:lnTo>
                  <a:pt x="2513" y="34"/>
                </a:lnTo>
                <a:close/>
                <a:moveTo>
                  <a:pt x="385" y="31"/>
                </a:moveTo>
                <a:cubicBezTo>
                  <a:pt x="383" y="31"/>
                  <a:pt x="383" y="34"/>
                  <a:pt x="387" y="32"/>
                </a:cubicBezTo>
                <a:cubicBezTo>
                  <a:pt x="386" y="31"/>
                  <a:pt x="386" y="31"/>
                  <a:pt x="385" y="31"/>
                </a:cubicBezTo>
                <a:close/>
                <a:moveTo>
                  <a:pt x="2421" y="27"/>
                </a:moveTo>
                <a:cubicBezTo>
                  <a:pt x="2417" y="27"/>
                  <a:pt x="2419" y="29"/>
                  <a:pt x="2419" y="32"/>
                </a:cubicBezTo>
                <a:cubicBezTo>
                  <a:pt x="2423" y="32"/>
                  <a:pt x="2422" y="30"/>
                  <a:pt x="2421" y="27"/>
                </a:cubicBezTo>
                <a:lnTo>
                  <a:pt x="2421" y="27"/>
                </a:lnTo>
                <a:close/>
                <a:moveTo>
                  <a:pt x="2496" y="26"/>
                </a:moveTo>
                <a:cubicBezTo>
                  <a:pt x="2496" y="30"/>
                  <a:pt x="2497" y="31"/>
                  <a:pt x="2498" y="34"/>
                </a:cubicBezTo>
                <a:lnTo>
                  <a:pt x="2498" y="34"/>
                </a:lnTo>
                <a:cubicBezTo>
                  <a:pt x="2500" y="34"/>
                  <a:pt x="2501" y="34"/>
                  <a:pt x="2503" y="34"/>
                </a:cubicBezTo>
                <a:cubicBezTo>
                  <a:pt x="2503" y="29"/>
                  <a:pt x="2498" y="29"/>
                  <a:pt x="2496" y="26"/>
                </a:cubicBezTo>
                <a:close/>
                <a:moveTo>
                  <a:pt x="365" y="16"/>
                </a:moveTo>
                <a:cubicBezTo>
                  <a:pt x="363" y="17"/>
                  <a:pt x="361" y="17"/>
                  <a:pt x="360" y="18"/>
                </a:cubicBezTo>
                <a:lnTo>
                  <a:pt x="359" y="18"/>
                </a:lnTo>
                <a:lnTo>
                  <a:pt x="358" y="18"/>
                </a:lnTo>
                <a:lnTo>
                  <a:pt x="358" y="18"/>
                </a:lnTo>
                <a:lnTo>
                  <a:pt x="359" y="18"/>
                </a:lnTo>
                <a:lnTo>
                  <a:pt x="359" y="19"/>
                </a:lnTo>
                <a:cubicBezTo>
                  <a:pt x="360" y="22"/>
                  <a:pt x="365" y="21"/>
                  <a:pt x="365" y="16"/>
                </a:cubicBezTo>
                <a:close/>
                <a:moveTo>
                  <a:pt x="2441" y="7"/>
                </a:moveTo>
                <a:cubicBezTo>
                  <a:pt x="2442" y="12"/>
                  <a:pt x="2438" y="9"/>
                  <a:pt x="2439" y="13"/>
                </a:cubicBezTo>
                <a:cubicBezTo>
                  <a:pt x="2441" y="13"/>
                  <a:pt x="2441" y="10"/>
                  <a:pt x="2443" y="9"/>
                </a:cubicBezTo>
                <a:cubicBezTo>
                  <a:pt x="2441" y="9"/>
                  <a:pt x="2442" y="7"/>
                  <a:pt x="2441" y="7"/>
                </a:cubicBezTo>
                <a:close/>
                <a:moveTo>
                  <a:pt x="368" y="0"/>
                </a:moveTo>
                <a:lnTo>
                  <a:pt x="369" y="2"/>
                </a:lnTo>
                <a:cubicBezTo>
                  <a:pt x="366" y="2"/>
                  <a:pt x="364" y="4"/>
                  <a:pt x="364" y="9"/>
                </a:cubicBezTo>
                <a:cubicBezTo>
                  <a:pt x="366" y="7"/>
                  <a:pt x="369" y="8"/>
                  <a:pt x="371" y="7"/>
                </a:cubicBezTo>
                <a:cubicBezTo>
                  <a:pt x="370" y="6"/>
                  <a:pt x="370" y="5"/>
                  <a:pt x="370" y="4"/>
                </a:cubicBezTo>
                <a:lnTo>
                  <a:pt x="372" y="10"/>
                </a:lnTo>
                <a:cubicBezTo>
                  <a:pt x="369" y="10"/>
                  <a:pt x="366" y="10"/>
                  <a:pt x="365" y="13"/>
                </a:cubicBezTo>
                <a:cubicBezTo>
                  <a:pt x="365" y="19"/>
                  <a:pt x="370" y="15"/>
                  <a:pt x="374" y="13"/>
                </a:cubicBezTo>
                <a:cubicBezTo>
                  <a:pt x="375" y="15"/>
                  <a:pt x="376" y="17"/>
                  <a:pt x="378" y="18"/>
                </a:cubicBezTo>
                <a:cubicBezTo>
                  <a:pt x="378" y="20"/>
                  <a:pt x="378" y="21"/>
                  <a:pt x="381" y="21"/>
                </a:cubicBezTo>
                <a:cubicBezTo>
                  <a:pt x="383" y="24"/>
                  <a:pt x="386" y="26"/>
                  <a:pt x="388" y="25"/>
                </a:cubicBezTo>
                <a:cubicBezTo>
                  <a:pt x="388" y="25"/>
                  <a:pt x="389" y="25"/>
                  <a:pt x="389" y="25"/>
                </a:cubicBezTo>
                <a:cubicBezTo>
                  <a:pt x="393" y="27"/>
                  <a:pt x="397" y="30"/>
                  <a:pt x="401" y="33"/>
                </a:cubicBezTo>
                <a:lnTo>
                  <a:pt x="403" y="33"/>
                </a:lnTo>
                <a:cubicBezTo>
                  <a:pt x="403" y="36"/>
                  <a:pt x="407" y="35"/>
                  <a:pt x="407" y="37"/>
                </a:cubicBezTo>
                <a:lnTo>
                  <a:pt x="408" y="37"/>
                </a:lnTo>
                <a:cubicBezTo>
                  <a:pt x="409" y="37"/>
                  <a:pt x="410" y="37"/>
                  <a:pt x="410" y="37"/>
                </a:cubicBezTo>
                <a:cubicBezTo>
                  <a:pt x="411" y="37"/>
                  <a:pt x="411" y="37"/>
                  <a:pt x="411" y="37"/>
                </a:cubicBezTo>
                <a:cubicBezTo>
                  <a:pt x="413" y="45"/>
                  <a:pt x="418" y="52"/>
                  <a:pt x="425" y="55"/>
                </a:cubicBezTo>
                <a:cubicBezTo>
                  <a:pt x="425" y="55"/>
                  <a:pt x="426" y="55"/>
                  <a:pt x="426" y="55"/>
                </a:cubicBezTo>
                <a:cubicBezTo>
                  <a:pt x="428" y="58"/>
                  <a:pt x="432" y="58"/>
                  <a:pt x="437" y="58"/>
                </a:cubicBezTo>
                <a:cubicBezTo>
                  <a:pt x="439" y="63"/>
                  <a:pt x="443" y="67"/>
                  <a:pt x="449" y="69"/>
                </a:cubicBezTo>
                <a:lnTo>
                  <a:pt x="450" y="69"/>
                </a:lnTo>
                <a:lnTo>
                  <a:pt x="450" y="70"/>
                </a:lnTo>
                <a:lnTo>
                  <a:pt x="454" y="70"/>
                </a:lnTo>
                <a:lnTo>
                  <a:pt x="455" y="70"/>
                </a:lnTo>
                <a:cubicBezTo>
                  <a:pt x="460" y="68"/>
                  <a:pt x="467" y="69"/>
                  <a:pt x="471" y="66"/>
                </a:cubicBezTo>
                <a:cubicBezTo>
                  <a:pt x="472" y="66"/>
                  <a:pt x="473" y="66"/>
                  <a:pt x="474" y="66"/>
                </a:cubicBezTo>
                <a:cubicBezTo>
                  <a:pt x="485" y="67"/>
                  <a:pt x="488" y="60"/>
                  <a:pt x="497" y="59"/>
                </a:cubicBezTo>
                <a:cubicBezTo>
                  <a:pt x="501" y="63"/>
                  <a:pt x="505" y="62"/>
                  <a:pt x="508" y="67"/>
                </a:cubicBezTo>
                <a:cubicBezTo>
                  <a:pt x="509" y="70"/>
                  <a:pt x="510" y="72"/>
                  <a:pt x="511" y="75"/>
                </a:cubicBezTo>
                <a:lnTo>
                  <a:pt x="512" y="78"/>
                </a:lnTo>
                <a:cubicBezTo>
                  <a:pt x="513" y="85"/>
                  <a:pt x="514" y="91"/>
                  <a:pt x="520" y="91"/>
                </a:cubicBezTo>
                <a:cubicBezTo>
                  <a:pt x="530" y="92"/>
                  <a:pt x="531" y="71"/>
                  <a:pt x="544" y="76"/>
                </a:cubicBezTo>
                <a:cubicBezTo>
                  <a:pt x="546" y="76"/>
                  <a:pt x="543" y="73"/>
                  <a:pt x="544" y="71"/>
                </a:cubicBezTo>
                <a:cubicBezTo>
                  <a:pt x="543" y="67"/>
                  <a:pt x="543" y="69"/>
                  <a:pt x="540" y="69"/>
                </a:cubicBezTo>
                <a:cubicBezTo>
                  <a:pt x="545" y="64"/>
                  <a:pt x="554" y="60"/>
                  <a:pt x="561" y="66"/>
                </a:cubicBezTo>
                <a:cubicBezTo>
                  <a:pt x="564" y="66"/>
                  <a:pt x="563" y="60"/>
                  <a:pt x="569" y="62"/>
                </a:cubicBezTo>
                <a:cubicBezTo>
                  <a:pt x="569" y="59"/>
                  <a:pt x="569" y="56"/>
                  <a:pt x="571" y="53"/>
                </a:cubicBezTo>
                <a:cubicBezTo>
                  <a:pt x="581" y="53"/>
                  <a:pt x="575" y="60"/>
                  <a:pt x="581" y="64"/>
                </a:cubicBezTo>
                <a:lnTo>
                  <a:pt x="581" y="65"/>
                </a:lnTo>
                <a:cubicBezTo>
                  <a:pt x="580" y="71"/>
                  <a:pt x="581" y="77"/>
                  <a:pt x="584" y="82"/>
                </a:cubicBezTo>
                <a:lnTo>
                  <a:pt x="584" y="85"/>
                </a:lnTo>
                <a:cubicBezTo>
                  <a:pt x="585" y="97"/>
                  <a:pt x="591" y="102"/>
                  <a:pt x="596" y="112"/>
                </a:cubicBezTo>
                <a:lnTo>
                  <a:pt x="596" y="113"/>
                </a:lnTo>
                <a:cubicBezTo>
                  <a:pt x="597" y="121"/>
                  <a:pt x="609" y="118"/>
                  <a:pt x="615" y="121"/>
                </a:cubicBezTo>
                <a:cubicBezTo>
                  <a:pt x="615" y="121"/>
                  <a:pt x="616" y="121"/>
                  <a:pt x="617" y="121"/>
                </a:cubicBezTo>
                <a:cubicBezTo>
                  <a:pt x="619" y="119"/>
                  <a:pt x="624" y="123"/>
                  <a:pt x="629" y="121"/>
                </a:cubicBezTo>
                <a:lnTo>
                  <a:pt x="630" y="121"/>
                </a:lnTo>
                <a:cubicBezTo>
                  <a:pt x="631" y="117"/>
                  <a:pt x="640" y="120"/>
                  <a:pt x="643" y="118"/>
                </a:cubicBezTo>
                <a:cubicBezTo>
                  <a:pt x="644" y="118"/>
                  <a:pt x="644" y="117"/>
                  <a:pt x="644" y="117"/>
                </a:cubicBezTo>
                <a:cubicBezTo>
                  <a:pt x="645" y="117"/>
                  <a:pt x="645" y="117"/>
                  <a:pt x="645" y="117"/>
                </a:cubicBezTo>
                <a:cubicBezTo>
                  <a:pt x="646" y="117"/>
                  <a:pt x="647" y="117"/>
                  <a:pt x="648" y="117"/>
                </a:cubicBezTo>
                <a:cubicBezTo>
                  <a:pt x="665" y="117"/>
                  <a:pt x="681" y="109"/>
                  <a:pt x="698" y="104"/>
                </a:cubicBezTo>
                <a:cubicBezTo>
                  <a:pt x="700" y="104"/>
                  <a:pt x="700" y="101"/>
                  <a:pt x="702" y="100"/>
                </a:cubicBezTo>
                <a:cubicBezTo>
                  <a:pt x="708" y="99"/>
                  <a:pt x="710" y="105"/>
                  <a:pt x="714" y="106"/>
                </a:cubicBezTo>
                <a:cubicBezTo>
                  <a:pt x="726" y="109"/>
                  <a:pt x="736" y="98"/>
                  <a:pt x="747" y="103"/>
                </a:cubicBezTo>
                <a:cubicBezTo>
                  <a:pt x="748" y="107"/>
                  <a:pt x="744" y="106"/>
                  <a:pt x="745" y="110"/>
                </a:cubicBezTo>
                <a:cubicBezTo>
                  <a:pt x="746" y="113"/>
                  <a:pt x="754" y="106"/>
                  <a:pt x="749" y="104"/>
                </a:cubicBezTo>
                <a:cubicBezTo>
                  <a:pt x="761" y="100"/>
                  <a:pt x="778" y="102"/>
                  <a:pt x="785" y="92"/>
                </a:cubicBezTo>
                <a:cubicBezTo>
                  <a:pt x="783" y="87"/>
                  <a:pt x="779" y="93"/>
                  <a:pt x="775" y="93"/>
                </a:cubicBezTo>
                <a:cubicBezTo>
                  <a:pt x="776" y="87"/>
                  <a:pt x="783" y="88"/>
                  <a:pt x="785" y="83"/>
                </a:cubicBezTo>
                <a:cubicBezTo>
                  <a:pt x="786" y="79"/>
                  <a:pt x="780" y="83"/>
                  <a:pt x="782" y="78"/>
                </a:cubicBezTo>
                <a:cubicBezTo>
                  <a:pt x="791" y="84"/>
                  <a:pt x="783" y="98"/>
                  <a:pt x="793" y="105"/>
                </a:cubicBezTo>
                <a:cubicBezTo>
                  <a:pt x="802" y="106"/>
                  <a:pt x="808" y="111"/>
                  <a:pt x="813" y="104"/>
                </a:cubicBezTo>
                <a:cubicBezTo>
                  <a:pt x="809" y="88"/>
                  <a:pt x="821" y="83"/>
                  <a:pt x="832" y="79"/>
                </a:cubicBezTo>
                <a:cubicBezTo>
                  <a:pt x="832" y="77"/>
                  <a:pt x="830" y="77"/>
                  <a:pt x="831" y="74"/>
                </a:cubicBezTo>
                <a:cubicBezTo>
                  <a:pt x="834" y="70"/>
                  <a:pt x="843" y="70"/>
                  <a:pt x="840" y="62"/>
                </a:cubicBezTo>
                <a:cubicBezTo>
                  <a:pt x="843" y="62"/>
                  <a:pt x="847" y="62"/>
                  <a:pt x="849" y="64"/>
                </a:cubicBezTo>
                <a:cubicBezTo>
                  <a:pt x="849" y="68"/>
                  <a:pt x="846" y="67"/>
                  <a:pt x="845" y="70"/>
                </a:cubicBezTo>
                <a:cubicBezTo>
                  <a:pt x="845" y="74"/>
                  <a:pt x="849" y="74"/>
                  <a:pt x="849" y="78"/>
                </a:cubicBezTo>
                <a:cubicBezTo>
                  <a:pt x="855" y="67"/>
                  <a:pt x="871" y="78"/>
                  <a:pt x="884" y="73"/>
                </a:cubicBezTo>
                <a:cubicBezTo>
                  <a:pt x="886" y="75"/>
                  <a:pt x="888" y="78"/>
                  <a:pt x="892" y="79"/>
                </a:cubicBezTo>
                <a:cubicBezTo>
                  <a:pt x="892" y="85"/>
                  <a:pt x="886" y="84"/>
                  <a:pt x="887" y="91"/>
                </a:cubicBezTo>
                <a:cubicBezTo>
                  <a:pt x="887" y="92"/>
                  <a:pt x="888" y="93"/>
                  <a:pt x="890" y="94"/>
                </a:cubicBezTo>
                <a:cubicBezTo>
                  <a:pt x="892" y="94"/>
                  <a:pt x="892" y="91"/>
                  <a:pt x="892" y="89"/>
                </a:cubicBezTo>
                <a:cubicBezTo>
                  <a:pt x="908" y="91"/>
                  <a:pt x="913" y="73"/>
                  <a:pt x="915" y="63"/>
                </a:cubicBezTo>
                <a:cubicBezTo>
                  <a:pt x="919" y="69"/>
                  <a:pt x="925" y="72"/>
                  <a:pt x="929" y="78"/>
                </a:cubicBezTo>
                <a:cubicBezTo>
                  <a:pt x="932" y="79"/>
                  <a:pt x="930" y="74"/>
                  <a:pt x="934" y="75"/>
                </a:cubicBezTo>
                <a:cubicBezTo>
                  <a:pt x="934" y="78"/>
                  <a:pt x="934" y="80"/>
                  <a:pt x="936" y="80"/>
                </a:cubicBezTo>
                <a:cubicBezTo>
                  <a:pt x="944" y="81"/>
                  <a:pt x="940" y="67"/>
                  <a:pt x="950" y="69"/>
                </a:cubicBezTo>
                <a:cubicBezTo>
                  <a:pt x="949" y="71"/>
                  <a:pt x="945" y="76"/>
                  <a:pt x="948" y="79"/>
                </a:cubicBezTo>
                <a:cubicBezTo>
                  <a:pt x="951" y="80"/>
                  <a:pt x="950" y="75"/>
                  <a:pt x="952" y="74"/>
                </a:cubicBezTo>
                <a:cubicBezTo>
                  <a:pt x="954" y="75"/>
                  <a:pt x="953" y="78"/>
                  <a:pt x="956" y="78"/>
                </a:cubicBezTo>
                <a:cubicBezTo>
                  <a:pt x="959" y="75"/>
                  <a:pt x="957" y="69"/>
                  <a:pt x="957" y="65"/>
                </a:cubicBezTo>
                <a:cubicBezTo>
                  <a:pt x="959" y="62"/>
                  <a:pt x="962" y="60"/>
                  <a:pt x="965" y="60"/>
                </a:cubicBezTo>
                <a:cubicBezTo>
                  <a:pt x="970" y="63"/>
                  <a:pt x="963" y="66"/>
                  <a:pt x="963" y="69"/>
                </a:cubicBezTo>
                <a:cubicBezTo>
                  <a:pt x="963" y="71"/>
                  <a:pt x="966" y="72"/>
                  <a:pt x="967" y="74"/>
                </a:cubicBezTo>
                <a:cubicBezTo>
                  <a:pt x="970" y="82"/>
                  <a:pt x="970" y="96"/>
                  <a:pt x="983" y="92"/>
                </a:cubicBezTo>
                <a:cubicBezTo>
                  <a:pt x="983" y="92"/>
                  <a:pt x="982" y="85"/>
                  <a:pt x="987" y="87"/>
                </a:cubicBezTo>
                <a:cubicBezTo>
                  <a:pt x="988" y="83"/>
                  <a:pt x="986" y="82"/>
                  <a:pt x="987" y="78"/>
                </a:cubicBezTo>
                <a:cubicBezTo>
                  <a:pt x="992" y="77"/>
                  <a:pt x="992" y="70"/>
                  <a:pt x="994" y="67"/>
                </a:cubicBezTo>
                <a:cubicBezTo>
                  <a:pt x="997" y="69"/>
                  <a:pt x="999" y="69"/>
                  <a:pt x="1003" y="68"/>
                </a:cubicBezTo>
                <a:cubicBezTo>
                  <a:pt x="1002" y="74"/>
                  <a:pt x="999" y="84"/>
                  <a:pt x="1005" y="89"/>
                </a:cubicBezTo>
                <a:cubicBezTo>
                  <a:pt x="1004" y="92"/>
                  <a:pt x="1003" y="96"/>
                  <a:pt x="1002" y="99"/>
                </a:cubicBezTo>
                <a:cubicBezTo>
                  <a:pt x="1004" y="105"/>
                  <a:pt x="1008" y="102"/>
                  <a:pt x="1013" y="102"/>
                </a:cubicBezTo>
                <a:cubicBezTo>
                  <a:pt x="1012" y="105"/>
                  <a:pt x="1011" y="108"/>
                  <a:pt x="1016" y="108"/>
                </a:cubicBezTo>
                <a:cubicBezTo>
                  <a:pt x="1018" y="106"/>
                  <a:pt x="1016" y="100"/>
                  <a:pt x="1017" y="97"/>
                </a:cubicBezTo>
                <a:cubicBezTo>
                  <a:pt x="1014" y="96"/>
                  <a:pt x="1016" y="101"/>
                  <a:pt x="1013" y="99"/>
                </a:cubicBezTo>
                <a:cubicBezTo>
                  <a:pt x="1014" y="97"/>
                  <a:pt x="1014" y="94"/>
                  <a:pt x="1012" y="93"/>
                </a:cubicBezTo>
                <a:lnTo>
                  <a:pt x="1010" y="92"/>
                </a:lnTo>
                <a:lnTo>
                  <a:pt x="1011" y="92"/>
                </a:lnTo>
                <a:cubicBezTo>
                  <a:pt x="1013" y="92"/>
                  <a:pt x="1015" y="87"/>
                  <a:pt x="1014" y="83"/>
                </a:cubicBezTo>
                <a:cubicBezTo>
                  <a:pt x="1018" y="101"/>
                  <a:pt x="1023" y="123"/>
                  <a:pt x="1045" y="119"/>
                </a:cubicBezTo>
                <a:cubicBezTo>
                  <a:pt x="1048" y="120"/>
                  <a:pt x="1043" y="124"/>
                  <a:pt x="1046" y="125"/>
                </a:cubicBezTo>
                <a:cubicBezTo>
                  <a:pt x="1049" y="126"/>
                  <a:pt x="1049" y="123"/>
                  <a:pt x="1051" y="123"/>
                </a:cubicBezTo>
                <a:cubicBezTo>
                  <a:pt x="1051" y="107"/>
                  <a:pt x="1063" y="106"/>
                  <a:pt x="1063" y="90"/>
                </a:cubicBezTo>
                <a:cubicBezTo>
                  <a:pt x="1065" y="90"/>
                  <a:pt x="1066" y="88"/>
                  <a:pt x="1067" y="87"/>
                </a:cubicBezTo>
                <a:cubicBezTo>
                  <a:pt x="1065" y="78"/>
                  <a:pt x="1065" y="68"/>
                  <a:pt x="1067" y="59"/>
                </a:cubicBezTo>
                <a:cubicBezTo>
                  <a:pt x="1070" y="64"/>
                  <a:pt x="1071" y="71"/>
                  <a:pt x="1071" y="77"/>
                </a:cubicBezTo>
                <a:lnTo>
                  <a:pt x="1071" y="78"/>
                </a:lnTo>
                <a:lnTo>
                  <a:pt x="1071" y="79"/>
                </a:lnTo>
                <a:cubicBezTo>
                  <a:pt x="1071" y="80"/>
                  <a:pt x="1071" y="81"/>
                  <a:pt x="1072" y="81"/>
                </a:cubicBezTo>
                <a:cubicBezTo>
                  <a:pt x="1072" y="81"/>
                  <a:pt x="1072" y="80"/>
                  <a:pt x="1073" y="80"/>
                </a:cubicBezTo>
                <a:lnTo>
                  <a:pt x="1073" y="80"/>
                </a:lnTo>
                <a:lnTo>
                  <a:pt x="1074" y="81"/>
                </a:lnTo>
                <a:cubicBezTo>
                  <a:pt x="1075" y="81"/>
                  <a:pt x="1076" y="82"/>
                  <a:pt x="1077" y="84"/>
                </a:cubicBezTo>
                <a:cubicBezTo>
                  <a:pt x="1074" y="87"/>
                  <a:pt x="1068" y="91"/>
                  <a:pt x="1070" y="97"/>
                </a:cubicBezTo>
                <a:cubicBezTo>
                  <a:pt x="1074" y="96"/>
                  <a:pt x="1075" y="91"/>
                  <a:pt x="1077" y="89"/>
                </a:cubicBezTo>
                <a:cubicBezTo>
                  <a:pt x="1078" y="91"/>
                  <a:pt x="1076" y="96"/>
                  <a:pt x="1076" y="100"/>
                </a:cubicBezTo>
                <a:lnTo>
                  <a:pt x="1076" y="100"/>
                </a:lnTo>
                <a:lnTo>
                  <a:pt x="1076" y="100"/>
                </a:lnTo>
                <a:lnTo>
                  <a:pt x="1075" y="100"/>
                </a:lnTo>
                <a:lnTo>
                  <a:pt x="1075" y="100"/>
                </a:lnTo>
                <a:lnTo>
                  <a:pt x="1075" y="100"/>
                </a:lnTo>
                <a:lnTo>
                  <a:pt x="1075" y="100"/>
                </a:lnTo>
                <a:lnTo>
                  <a:pt x="1075" y="102"/>
                </a:lnTo>
                <a:cubicBezTo>
                  <a:pt x="1076" y="107"/>
                  <a:pt x="1070" y="113"/>
                  <a:pt x="1074" y="116"/>
                </a:cubicBezTo>
                <a:cubicBezTo>
                  <a:pt x="1074" y="111"/>
                  <a:pt x="1081" y="115"/>
                  <a:pt x="1080" y="110"/>
                </a:cubicBezTo>
                <a:cubicBezTo>
                  <a:pt x="1078" y="109"/>
                  <a:pt x="1076" y="106"/>
                  <a:pt x="1077" y="103"/>
                </a:cubicBezTo>
                <a:lnTo>
                  <a:pt x="1077" y="102"/>
                </a:lnTo>
                <a:lnTo>
                  <a:pt x="1078" y="103"/>
                </a:lnTo>
                <a:cubicBezTo>
                  <a:pt x="1079" y="104"/>
                  <a:pt x="1080" y="104"/>
                  <a:pt x="1081" y="104"/>
                </a:cubicBezTo>
                <a:cubicBezTo>
                  <a:pt x="1085" y="99"/>
                  <a:pt x="1084" y="89"/>
                  <a:pt x="1093" y="90"/>
                </a:cubicBezTo>
                <a:cubicBezTo>
                  <a:pt x="1092" y="93"/>
                  <a:pt x="1091" y="94"/>
                  <a:pt x="1089" y="96"/>
                </a:cubicBezTo>
                <a:cubicBezTo>
                  <a:pt x="1091" y="97"/>
                  <a:pt x="1093" y="98"/>
                  <a:pt x="1096" y="98"/>
                </a:cubicBezTo>
                <a:cubicBezTo>
                  <a:pt x="1100" y="97"/>
                  <a:pt x="1098" y="94"/>
                  <a:pt x="1098" y="90"/>
                </a:cubicBezTo>
                <a:cubicBezTo>
                  <a:pt x="1104" y="92"/>
                  <a:pt x="1097" y="97"/>
                  <a:pt x="1098" y="104"/>
                </a:cubicBezTo>
                <a:cubicBezTo>
                  <a:pt x="1103" y="101"/>
                  <a:pt x="1109" y="92"/>
                  <a:pt x="1105" y="87"/>
                </a:cubicBezTo>
                <a:cubicBezTo>
                  <a:pt x="1109" y="80"/>
                  <a:pt x="1114" y="82"/>
                  <a:pt x="1120" y="85"/>
                </a:cubicBezTo>
                <a:cubicBezTo>
                  <a:pt x="1117" y="90"/>
                  <a:pt x="1120" y="95"/>
                  <a:pt x="1117" y="99"/>
                </a:cubicBezTo>
                <a:cubicBezTo>
                  <a:pt x="1121" y="103"/>
                  <a:pt x="1133" y="97"/>
                  <a:pt x="1134" y="90"/>
                </a:cubicBezTo>
                <a:cubicBezTo>
                  <a:pt x="1146" y="93"/>
                  <a:pt x="1143" y="74"/>
                  <a:pt x="1143" y="67"/>
                </a:cubicBezTo>
                <a:cubicBezTo>
                  <a:pt x="1146" y="62"/>
                  <a:pt x="1148" y="62"/>
                  <a:pt x="1147" y="55"/>
                </a:cubicBezTo>
                <a:cubicBezTo>
                  <a:pt x="1149" y="54"/>
                  <a:pt x="1154" y="55"/>
                  <a:pt x="1154" y="51"/>
                </a:cubicBezTo>
                <a:cubicBezTo>
                  <a:pt x="1158" y="56"/>
                  <a:pt x="1159" y="62"/>
                  <a:pt x="1159" y="68"/>
                </a:cubicBezTo>
                <a:cubicBezTo>
                  <a:pt x="1161" y="65"/>
                  <a:pt x="1163" y="62"/>
                  <a:pt x="1164" y="58"/>
                </a:cubicBezTo>
                <a:cubicBezTo>
                  <a:pt x="1165" y="60"/>
                  <a:pt x="1166" y="62"/>
                  <a:pt x="1166" y="64"/>
                </a:cubicBezTo>
                <a:lnTo>
                  <a:pt x="1167" y="68"/>
                </a:lnTo>
                <a:lnTo>
                  <a:pt x="1167" y="68"/>
                </a:lnTo>
                <a:cubicBezTo>
                  <a:pt x="1165" y="70"/>
                  <a:pt x="1166" y="73"/>
                  <a:pt x="1166" y="74"/>
                </a:cubicBezTo>
                <a:cubicBezTo>
                  <a:pt x="1167" y="74"/>
                  <a:pt x="1168" y="74"/>
                  <a:pt x="1168" y="74"/>
                </a:cubicBezTo>
                <a:lnTo>
                  <a:pt x="1169" y="73"/>
                </a:lnTo>
                <a:lnTo>
                  <a:pt x="1171" y="80"/>
                </a:lnTo>
                <a:cubicBezTo>
                  <a:pt x="1175" y="94"/>
                  <a:pt x="1182" y="108"/>
                  <a:pt x="1195" y="112"/>
                </a:cubicBezTo>
                <a:cubicBezTo>
                  <a:pt x="1197" y="107"/>
                  <a:pt x="1201" y="101"/>
                  <a:pt x="1197" y="97"/>
                </a:cubicBezTo>
                <a:cubicBezTo>
                  <a:pt x="1193" y="98"/>
                  <a:pt x="1189" y="97"/>
                  <a:pt x="1185" y="96"/>
                </a:cubicBezTo>
                <a:cubicBezTo>
                  <a:pt x="1185" y="89"/>
                  <a:pt x="1189" y="86"/>
                  <a:pt x="1191" y="80"/>
                </a:cubicBezTo>
                <a:cubicBezTo>
                  <a:pt x="1195" y="81"/>
                  <a:pt x="1194" y="76"/>
                  <a:pt x="1197" y="79"/>
                </a:cubicBezTo>
                <a:cubicBezTo>
                  <a:pt x="1197" y="83"/>
                  <a:pt x="1196" y="83"/>
                  <a:pt x="1196" y="86"/>
                </a:cubicBezTo>
                <a:cubicBezTo>
                  <a:pt x="1200" y="92"/>
                  <a:pt x="1203" y="82"/>
                  <a:pt x="1201" y="76"/>
                </a:cubicBezTo>
                <a:cubicBezTo>
                  <a:pt x="1203" y="77"/>
                  <a:pt x="1205" y="77"/>
                  <a:pt x="1206" y="76"/>
                </a:cubicBezTo>
                <a:cubicBezTo>
                  <a:pt x="1203" y="71"/>
                  <a:pt x="1206" y="61"/>
                  <a:pt x="1202" y="58"/>
                </a:cubicBezTo>
                <a:cubicBezTo>
                  <a:pt x="1202" y="58"/>
                  <a:pt x="1203" y="58"/>
                  <a:pt x="1203" y="58"/>
                </a:cubicBezTo>
                <a:cubicBezTo>
                  <a:pt x="1207" y="56"/>
                  <a:pt x="1209" y="52"/>
                  <a:pt x="1208" y="48"/>
                </a:cubicBezTo>
                <a:cubicBezTo>
                  <a:pt x="1207" y="44"/>
                  <a:pt x="1204" y="49"/>
                  <a:pt x="1203" y="46"/>
                </a:cubicBezTo>
                <a:cubicBezTo>
                  <a:pt x="1204" y="43"/>
                  <a:pt x="1205" y="40"/>
                  <a:pt x="1209" y="40"/>
                </a:cubicBezTo>
                <a:cubicBezTo>
                  <a:pt x="1209" y="45"/>
                  <a:pt x="1214" y="42"/>
                  <a:pt x="1219" y="43"/>
                </a:cubicBezTo>
                <a:cubicBezTo>
                  <a:pt x="1218" y="45"/>
                  <a:pt x="1217" y="46"/>
                  <a:pt x="1217" y="47"/>
                </a:cubicBezTo>
                <a:cubicBezTo>
                  <a:pt x="1217" y="49"/>
                  <a:pt x="1219" y="48"/>
                  <a:pt x="1219" y="49"/>
                </a:cubicBezTo>
                <a:cubicBezTo>
                  <a:pt x="1219" y="50"/>
                  <a:pt x="1220" y="50"/>
                  <a:pt x="1220" y="49"/>
                </a:cubicBezTo>
                <a:cubicBezTo>
                  <a:pt x="1221" y="50"/>
                  <a:pt x="1221" y="51"/>
                  <a:pt x="1220" y="52"/>
                </a:cubicBezTo>
                <a:cubicBezTo>
                  <a:pt x="1216" y="53"/>
                  <a:pt x="1217" y="48"/>
                  <a:pt x="1213" y="49"/>
                </a:cubicBezTo>
                <a:cubicBezTo>
                  <a:pt x="1213" y="49"/>
                  <a:pt x="1212" y="50"/>
                  <a:pt x="1211" y="50"/>
                </a:cubicBezTo>
                <a:cubicBezTo>
                  <a:pt x="1214" y="57"/>
                  <a:pt x="1215" y="64"/>
                  <a:pt x="1218" y="70"/>
                </a:cubicBezTo>
                <a:cubicBezTo>
                  <a:pt x="1220" y="68"/>
                  <a:pt x="1221" y="64"/>
                  <a:pt x="1223" y="61"/>
                </a:cubicBezTo>
                <a:cubicBezTo>
                  <a:pt x="1225" y="63"/>
                  <a:pt x="1227" y="66"/>
                  <a:pt x="1225" y="69"/>
                </a:cubicBezTo>
                <a:cubicBezTo>
                  <a:pt x="1237" y="111"/>
                  <a:pt x="1250" y="152"/>
                  <a:pt x="1265" y="191"/>
                </a:cubicBezTo>
                <a:cubicBezTo>
                  <a:pt x="1267" y="191"/>
                  <a:pt x="1267" y="193"/>
                  <a:pt x="1269" y="193"/>
                </a:cubicBezTo>
                <a:cubicBezTo>
                  <a:pt x="1270" y="192"/>
                  <a:pt x="1270" y="191"/>
                  <a:pt x="1270" y="190"/>
                </a:cubicBezTo>
                <a:cubicBezTo>
                  <a:pt x="1271" y="186"/>
                  <a:pt x="1268" y="183"/>
                  <a:pt x="1265" y="183"/>
                </a:cubicBezTo>
                <a:cubicBezTo>
                  <a:pt x="1270" y="168"/>
                  <a:pt x="1261" y="157"/>
                  <a:pt x="1261" y="141"/>
                </a:cubicBezTo>
                <a:cubicBezTo>
                  <a:pt x="1263" y="142"/>
                  <a:pt x="1264" y="140"/>
                  <a:pt x="1265" y="140"/>
                </a:cubicBezTo>
                <a:cubicBezTo>
                  <a:pt x="1265" y="137"/>
                  <a:pt x="1264" y="133"/>
                  <a:pt x="1260" y="133"/>
                </a:cubicBezTo>
                <a:cubicBezTo>
                  <a:pt x="1260" y="131"/>
                  <a:pt x="1262" y="131"/>
                  <a:pt x="1262" y="128"/>
                </a:cubicBezTo>
                <a:cubicBezTo>
                  <a:pt x="1263" y="126"/>
                  <a:pt x="1269" y="127"/>
                  <a:pt x="1268" y="124"/>
                </a:cubicBezTo>
                <a:cubicBezTo>
                  <a:pt x="1267" y="121"/>
                  <a:pt x="1264" y="125"/>
                  <a:pt x="1263" y="123"/>
                </a:cubicBezTo>
                <a:cubicBezTo>
                  <a:pt x="1262" y="119"/>
                  <a:pt x="1262" y="116"/>
                  <a:pt x="1263" y="113"/>
                </a:cubicBezTo>
                <a:cubicBezTo>
                  <a:pt x="1264" y="113"/>
                  <a:pt x="1264" y="113"/>
                  <a:pt x="1264" y="111"/>
                </a:cubicBezTo>
                <a:cubicBezTo>
                  <a:pt x="1268" y="116"/>
                  <a:pt x="1272" y="112"/>
                  <a:pt x="1276" y="113"/>
                </a:cubicBezTo>
                <a:cubicBezTo>
                  <a:pt x="1276" y="115"/>
                  <a:pt x="1278" y="119"/>
                  <a:pt x="1276" y="119"/>
                </a:cubicBezTo>
                <a:cubicBezTo>
                  <a:pt x="1281" y="120"/>
                  <a:pt x="1283" y="126"/>
                  <a:pt x="1285" y="132"/>
                </a:cubicBezTo>
                <a:cubicBezTo>
                  <a:pt x="1288" y="128"/>
                  <a:pt x="1286" y="122"/>
                  <a:pt x="1288" y="116"/>
                </a:cubicBezTo>
                <a:cubicBezTo>
                  <a:pt x="1290" y="122"/>
                  <a:pt x="1291" y="112"/>
                  <a:pt x="1297" y="114"/>
                </a:cubicBezTo>
                <a:cubicBezTo>
                  <a:pt x="1293" y="119"/>
                  <a:pt x="1298" y="119"/>
                  <a:pt x="1297" y="127"/>
                </a:cubicBezTo>
                <a:cubicBezTo>
                  <a:pt x="1305" y="126"/>
                  <a:pt x="1297" y="115"/>
                  <a:pt x="1301" y="110"/>
                </a:cubicBezTo>
                <a:cubicBezTo>
                  <a:pt x="1303" y="110"/>
                  <a:pt x="1305" y="111"/>
                  <a:pt x="1305" y="115"/>
                </a:cubicBezTo>
                <a:cubicBezTo>
                  <a:pt x="1307" y="115"/>
                  <a:pt x="1306" y="111"/>
                  <a:pt x="1308" y="111"/>
                </a:cubicBezTo>
                <a:cubicBezTo>
                  <a:pt x="1311" y="111"/>
                  <a:pt x="1313" y="112"/>
                  <a:pt x="1315" y="114"/>
                </a:cubicBezTo>
                <a:lnTo>
                  <a:pt x="1317" y="116"/>
                </a:lnTo>
                <a:lnTo>
                  <a:pt x="1317" y="118"/>
                </a:lnTo>
                <a:lnTo>
                  <a:pt x="1319" y="118"/>
                </a:lnTo>
                <a:lnTo>
                  <a:pt x="1321" y="119"/>
                </a:lnTo>
                <a:cubicBezTo>
                  <a:pt x="1324" y="119"/>
                  <a:pt x="1324" y="117"/>
                  <a:pt x="1327" y="117"/>
                </a:cubicBezTo>
                <a:cubicBezTo>
                  <a:pt x="1328" y="114"/>
                  <a:pt x="1324" y="112"/>
                  <a:pt x="1327" y="112"/>
                </a:cubicBezTo>
                <a:cubicBezTo>
                  <a:pt x="1333" y="110"/>
                  <a:pt x="1336" y="124"/>
                  <a:pt x="1345" y="118"/>
                </a:cubicBezTo>
                <a:cubicBezTo>
                  <a:pt x="1347" y="119"/>
                  <a:pt x="1346" y="123"/>
                  <a:pt x="1347" y="124"/>
                </a:cubicBezTo>
                <a:cubicBezTo>
                  <a:pt x="1351" y="124"/>
                  <a:pt x="1351" y="120"/>
                  <a:pt x="1351" y="117"/>
                </a:cubicBezTo>
                <a:cubicBezTo>
                  <a:pt x="1351" y="112"/>
                  <a:pt x="1345" y="116"/>
                  <a:pt x="1345" y="114"/>
                </a:cubicBezTo>
                <a:cubicBezTo>
                  <a:pt x="1347" y="109"/>
                  <a:pt x="1355" y="115"/>
                  <a:pt x="1356" y="116"/>
                </a:cubicBezTo>
                <a:cubicBezTo>
                  <a:pt x="1355" y="118"/>
                  <a:pt x="1352" y="119"/>
                  <a:pt x="1353" y="123"/>
                </a:cubicBezTo>
                <a:cubicBezTo>
                  <a:pt x="1358" y="125"/>
                  <a:pt x="1357" y="120"/>
                  <a:pt x="1361" y="121"/>
                </a:cubicBezTo>
                <a:cubicBezTo>
                  <a:pt x="1362" y="123"/>
                  <a:pt x="1360" y="128"/>
                  <a:pt x="1363" y="128"/>
                </a:cubicBezTo>
                <a:cubicBezTo>
                  <a:pt x="1365" y="125"/>
                  <a:pt x="1363" y="119"/>
                  <a:pt x="1361" y="117"/>
                </a:cubicBezTo>
                <a:cubicBezTo>
                  <a:pt x="1363" y="114"/>
                  <a:pt x="1368" y="115"/>
                  <a:pt x="1367" y="110"/>
                </a:cubicBezTo>
                <a:lnTo>
                  <a:pt x="1377" y="110"/>
                </a:lnTo>
                <a:lnTo>
                  <a:pt x="1377" y="113"/>
                </a:lnTo>
                <a:cubicBezTo>
                  <a:pt x="1382" y="113"/>
                  <a:pt x="1386" y="111"/>
                  <a:pt x="1390" y="108"/>
                </a:cubicBezTo>
                <a:cubicBezTo>
                  <a:pt x="1397" y="110"/>
                  <a:pt x="1404" y="114"/>
                  <a:pt x="1409" y="120"/>
                </a:cubicBezTo>
                <a:cubicBezTo>
                  <a:pt x="1413" y="120"/>
                  <a:pt x="1409" y="112"/>
                  <a:pt x="1412" y="110"/>
                </a:cubicBezTo>
                <a:cubicBezTo>
                  <a:pt x="1416" y="109"/>
                  <a:pt x="1413" y="116"/>
                  <a:pt x="1415" y="116"/>
                </a:cubicBezTo>
                <a:cubicBezTo>
                  <a:pt x="1416" y="115"/>
                  <a:pt x="1420" y="111"/>
                  <a:pt x="1417" y="110"/>
                </a:cubicBezTo>
                <a:cubicBezTo>
                  <a:pt x="1419" y="107"/>
                  <a:pt x="1425" y="110"/>
                  <a:pt x="1427" y="110"/>
                </a:cubicBezTo>
                <a:cubicBezTo>
                  <a:pt x="1429" y="109"/>
                  <a:pt x="1428" y="104"/>
                  <a:pt x="1431" y="104"/>
                </a:cubicBezTo>
                <a:cubicBezTo>
                  <a:pt x="1435" y="103"/>
                  <a:pt x="1435" y="108"/>
                  <a:pt x="1438" y="108"/>
                </a:cubicBezTo>
                <a:cubicBezTo>
                  <a:pt x="1441" y="109"/>
                  <a:pt x="1440" y="106"/>
                  <a:pt x="1442" y="106"/>
                </a:cubicBezTo>
                <a:cubicBezTo>
                  <a:pt x="1440" y="103"/>
                  <a:pt x="1439" y="100"/>
                  <a:pt x="1439" y="96"/>
                </a:cubicBezTo>
                <a:cubicBezTo>
                  <a:pt x="1443" y="94"/>
                  <a:pt x="1445" y="97"/>
                  <a:pt x="1448" y="94"/>
                </a:cubicBezTo>
                <a:cubicBezTo>
                  <a:pt x="1449" y="97"/>
                  <a:pt x="1448" y="100"/>
                  <a:pt x="1446" y="102"/>
                </a:cubicBezTo>
                <a:cubicBezTo>
                  <a:pt x="1449" y="111"/>
                  <a:pt x="1457" y="104"/>
                  <a:pt x="1461" y="107"/>
                </a:cubicBezTo>
                <a:cubicBezTo>
                  <a:pt x="1462" y="103"/>
                  <a:pt x="1458" y="100"/>
                  <a:pt x="1462" y="99"/>
                </a:cubicBezTo>
                <a:cubicBezTo>
                  <a:pt x="1461" y="97"/>
                  <a:pt x="1458" y="101"/>
                  <a:pt x="1458" y="96"/>
                </a:cubicBezTo>
                <a:cubicBezTo>
                  <a:pt x="1460" y="96"/>
                  <a:pt x="1460" y="95"/>
                  <a:pt x="1460" y="94"/>
                </a:cubicBezTo>
                <a:cubicBezTo>
                  <a:pt x="1462" y="96"/>
                  <a:pt x="1462" y="100"/>
                  <a:pt x="1466" y="98"/>
                </a:cubicBezTo>
                <a:cubicBezTo>
                  <a:pt x="1467" y="102"/>
                  <a:pt x="1465" y="102"/>
                  <a:pt x="1465" y="105"/>
                </a:cubicBezTo>
                <a:cubicBezTo>
                  <a:pt x="1468" y="106"/>
                  <a:pt x="1470" y="106"/>
                  <a:pt x="1472" y="106"/>
                </a:cubicBezTo>
                <a:cubicBezTo>
                  <a:pt x="1474" y="109"/>
                  <a:pt x="1475" y="112"/>
                  <a:pt x="1476" y="116"/>
                </a:cubicBezTo>
                <a:cubicBezTo>
                  <a:pt x="1480" y="115"/>
                  <a:pt x="1479" y="109"/>
                  <a:pt x="1482" y="107"/>
                </a:cubicBezTo>
                <a:cubicBezTo>
                  <a:pt x="1481" y="102"/>
                  <a:pt x="1478" y="102"/>
                  <a:pt x="1478" y="97"/>
                </a:cubicBezTo>
                <a:cubicBezTo>
                  <a:pt x="1480" y="93"/>
                  <a:pt x="1483" y="97"/>
                  <a:pt x="1485" y="94"/>
                </a:cubicBezTo>
                <a:cubicBezTo>
                  <a:pt x="1486" y="90"/>
                  <a:pt x="1481" y="93"/>
                  <a:pt x="1483" y="89"/>
                </a:cubicBezTo>
                <a:cubicBezTo>
                  <a:pt x="1489" y="85"/>
                  <a:pt x="1491" y="90"/>
                  <a:pt x="1497" y="91"/>
                </a:cubicBezTo>
                <a:cubicBezTo>
                  <a:pt x="1497" y="94"/>
                  <a:pt x="1497" y="97"/>
                  <a:pt x="1495" y="99"/>
                </a:cubicBezTo>
                <a:cubicBezTo>
                  <a:pt x="1496" y="103"/>
                  <a:pt x="1500" y="103"/>
                  <a:pt x="1503" y="101"/>
                </a:cubicBezTo>
                <a:cubicBezTo>
                  <a:pt x="1503" y="100"/>
                  <a:pt x="1500" y="100"/>
                  <a:pt x="1499" y="100"/>
                </a:cubicBezTo>
                <a:cubicBezTo>
                  <a:pt x="1504" y="99"/>
                  <a:pt x="1504" y="93"/>
                  <a:pt x="1507" y="89"/>
                </a:cubicBezTo>
                <a:cubicBezTo>
                  <a:pt x="1511" y="88"/>
                  <a:pt x="1511" y="91"/>
                  <a:pt x="1514" y="91"/>
                </a:cubicBezTo>
                <a:cubicBezTo>
                  <a:pt x="1517" y="90"/>
                  <a:pt x="1513" y="82"/>
                  <a:pt x="1515" y="82"/>
                </a:cubicBezTo>
                <a:cubicBezTo>
                  <a:pt x="1520" y="81"/>
                  <a:pt x="1517" y="89"/>
                  <a:pt x="1517" y="91"/>
                </a:cubicBezTo>
                <a:cubicBezTo>
                  <a:pt x="1520" y="87"/>
                  <a:pt x="1521" y="89"/>
                  <a:pt x="1523" y="93"/>
                </a:cubicBezTo>
                <a:cubicBezTo>
                  <a:pt x="1525" y="93"/>
                  <a:pt x="1525" y="91"/>
                  <a:pt x="1526" y="91"/>
                </a:cubicBezTo>
                <a:cubicBezTo>
                  <a:pt x="1529" y="91"/>
                  <a:pt x="1522" y="87"/>
                  <a:pt x="1526" y="85"/>
                </a:cubicBezTo>
                <a:cubicBezTo>
                  <a:pt x="1530" y="85"/>
                  <a:pt x="1528" y="91"/>
                  <a:pt x="1530" y="93"/>
                </a:cubicBezTo>
                <a:cubicBezTo>
                  <a:pt x="1531" y="91"/>
                  <a:pt x="1534" y="91"/>
                  <a:pt x="1534" y="88"/>
                </a:cubicBezTo>
                <a:cubicBezTo>
                  <a:pt x="1537" y="91"/>
                  <a:pt x="1537" y="94"/>
                  <a:pt x="1540" y="98"/>
                </a:cubicBezTo>
                <a:cubicBezTo>
                  <a:pt x="1539" y="102"/>
                  <a:pt x="1536" y="103"/>
                  <a:pt x="1531" y="103"/>
                </a:cubicBezTo>
                <a:cubicBezTo>
                  <a:pt x="1535" y="106"/>
                  <a:pt x="1540" y="108"/>
                  <a:pt x="1544" y="106"/>
                </a:cubicBezTo>
                <a:cubicBezTo>
                  <a:pt x="1540" y="108"/>
                  <a:pt x="1538" y="111"/>
                  <a:pt x="1538" y="116"/>
                </a:cubicBezTo>
                <a:cubicBezTo>
                  <a:pt x="1542" y="119"/>
                  <a:pt x="1545" y="123"/>
                  <a:pt x="1550" y="125"/>
                </a:cubicBezTo>
                <a:cubicBezTo>
                  <a:pt x="1550" y="128"/>
                  <a:pt x="1547" y="130"/>
                  <a:pt x="1545" y="128"/>
                </a:cubicBezTo>
                <a:cubicBezTo>
                  <a:pt x="1546" y="131"/>
                  <a:pt x="1544" y="131"/>
                  <a:pt x="1544" y="133"/>
                </a:cubicBezTo>
                <a:cubicBezTo>
                  <a:pt x="1545" y="135"/>
                  <a:pt x="1549" y="133"/>
                  <a:pt x="1551" y="134"/>
                </a:cubicBezTo>
                <a:cubicBezTo>
                  <a:pt x="1551" y="136"/>
                  <a:pt x="1551" y="138"/>
                  <a:pt x="1552" y="139"/>
                </a:cubicBezTo>
                <a:cubicBezTo>
                  <a:pt x="1555" y="140"/>
                  <a:pt x="1558" y="141"/>
                  <a:pt x="1560" y="141"/>
                </a:cubicBezTo>
                <a:cubicBezTo>
                  <a:pt x="1559" y="136"/>
                  <a:pt x="1555" y="132"/>
                  <a:pt x="1550" y="132"/>
                </a:cubicBezTo>
                <a:cubicBezTo>
                  <a:pt x="1552" y="130"/>
                  <a:pt x="1554" y="130"/>
                  <a:pt x="1555" y="129"/>
                </a:cubicBezTo>
                <a:cubicBezTo>
                  <a:pt x="1554" y="128"/>
                  <a:pt x="1555" y="124"/>
                  <a:pt x="1552" y="125"/>
                </a:cubicBezTo>
                <a:cubicBezTo>
                  <a:pt x="1554" y="122"/>
                  <a:pt x="1560" y="124"/>
                  <a:pt x="1562" y="121"/>
                </a:cubicBezTo>
                <a:cubicBezTo>
                  <a:pt x="1561" y="119"/>
                  <a:pt x="1559" y="119"/>
                  <a:pt x="1557" y="118"/>
                </a:cubicBezTo>
                <a:cubicBezTo>
                  <a:pt x="1556" y="124"/>
                  <a:pt x="1549" y="114"/>
                  <a:pt x="1548" y="120"/>
                </a:cubicBezTo>
                <a:cubicBezTo>
                  <a:pt x="1544" y="118"/>
                  <a:pt x="1542" y="113"/>
                  <a:pt x="1542" y="108"/>
                </a:cubicBezTo>
                <a:lnTo>
                  <a:pt x="1548" y="108"/>
                </a:lnTo>
                <a:lnTo>
                  <a:pt x="1548" y="103"/>
                </a:lnTo>
                <a:cubicBezTo>
                  <a:pt x="1547" y="100"/>
                  <a:pt x="1545" y="99"/>
                  <a:pt x="1541" y="99"/>
                </a:cubicBezTo>
                <a:cubicBezTo>
                  <a:pt x="1539" y="87"/>
                  <a:pt x="1546" y="89"/>
                  <a:pt x="1546" y="86"/>
                </a:cubicBezTo>
                <a:cubicBezTo>
                  <a:pt x="1552" y="82"/>
                  <a:pt x="1554" y="90"/>
                  <a:pt x="1559" y="90"/>
                </a:cubicBezTo>
                <a:lnTo>
                  <a:pt x="1559" y="96"/>
                </a:lnTo>
                <a:lnTo>
                  <a:pt x="1557" y="96"/>
                </a:lnTo>
                <a:cubicBezTo>
                  <a:pt x="1556" y="96"/>
                  <a:pt x="1555" y="96"/>
                  <a:pt x="1554" y="97"/>
                </a:cubicBezTo>
                <a:lnTo>
                  <a:pt x="1553" y="97"/>
                </a:lnTo>
                <a:cubicBezTo>
                  <a:pt x="1554" y="99"/>
                  <a:pt x="1555" y="102"/>
                  <a:pt x="1558" y="103"/>
                </a:cubicBezTo>
                <a:cubicBezTo>
                  <a:pt x="1557" y="101"/>
                  <a:pt x="1558" y="100"/>
                  <a:pt x="1559" y="99"/>
                </a:cubicBezTo>
                <a:lnTo>
                  <a:pt x="1559" y="99"/>
                </a:lnTo>
                <a:lnTo>
                  <a:pt x="1559" y="99"/>
                </a:lnTo>
                <a:cubicBezTo>
                  <a:pt x="1560" y="99"/>
                  <a:pt x="1561" y="99"/>
                  <a:pt x="1562" y="99"/>
                </a:cubicBezTo>
                <a:cubicBezTo>
                  <a:pt x="1564" y="97"/>
                  <a:pt x="1563" y="92"/>
                  <a:pt x="1564" y="90"/>
                </a:cubicBezTo>
                <a:cubicBezTo>
                  <a:pt x="1569" y="96"/>
                  <a:pt x="1575" y="87"/>
                  <a:pt x="1579" y="93"/>
                </a:cubicBezTo>
                <a:cubicBezTo>
                  <a:pt x="1582" y="90"/>
                  <a:pt x="1576" y="85"/>
                  <a:pt x="1575" y="86"/>
                </a:cubicBezTo>
                <a:lnTo>
                  <a:pt x="1575" y="80"/>
                </a:lnTo>
                <a:cubicBezTo>
                  <a:pt x="1578" y="81"/>
                  <a:pt x="1578" y="78"/>
                  <a:pt x="1580" y="79"/>
                </a:cubicBezTo>
                <a:cubicBezTo>
                  <a:pt x="1580" y="82"/>
                  <a:pt x="1580" y="85"/>
                  <a:pt x="1581" y="86"/>
                </a:cubicBezTo>
                <a:cubicBezTo>
                  <a:pt x="1588" y="86"/>
                  <a:pt x="1587" y="84"/>
                  <a:pt x="1593" y="83"/>
                </a:cubicBezTo>
                <a:cubicBezTo>
                  <a:pt x="1594" y="90"/>
                  <a:pt x="1601" y="91"/>
                  <a:pt x="1603" y="97"/>
                </a:cubicBezTo>
                <a:cubicBezTo>
                  <a:pt x="1606" y="94"/>
                  <a:pt x="1608" y="94"/>
                  <a:pt x="1608" y="88"/>
                </a:cubicBezTo>
                <a:cubicBezTo>
                  <a:pt x="1611" y="91"/>
                  <a:pt x="1610" y="92"/>
                  <a:pt x="1613" y="97"/>
                </a:cubicBezTo>
                <a:cubicBezTo>
                  <a:pt x="1609" y="98"/>
                  <a:pt x="1611" y="93"/>
                  <a:pt x="1609" y="93"/>
                </a:cubicBezTo>
                <a:cubicBezTo>
                  <a:pt x="1608" y="94"/>
                  <a:pt x="1607" y="94"/>
                  <a:pt x="1607" y="96"/>
                </a:cubicBezTo>
                <a:cubicBezTo>
                  <a:pt x="1614" y="99"/>
                  <a:pt x="1616" y="106"/>
                  <a:pt x="1619" y="114"/>
                </a:cubicBezTo>
                <a:cubicBezTo>
                  <a:pt x="1618" y="117"/>
                  <a:pt x="1616" y="113"/>
                  <a:pt x="1614" y="114"/>
                </a:cubicBezTo>
                <a:lnTo>
                  <a:pt x="1614" y="106"/>
                </a:lnTo>
                <a:cubicBezTo>
                  <a:pt x="1613" y="104"/>
                  <a:pt x="1604" y="106"/>
                  <a:pt x="1608" y="102"/>
                </a:cubicBezTo>
                <a:cubicBezTo>
                  <a:pt x="1604" y="103"/>
                  <a:pt x="1602" y="105"/>
                  <a:pt x="1597" y="104"/>
                </a:cubicBezTo>
                <a:cubicBezTo>
                  <a:pt x="1598" y="111"/>
                  <a:pt x="1596" y="115"/>
                  <a:pt x="1599" y="121"/>
                </a:cubicBezTo>
                <a:cubicBezTo>
                  <a:pt x="1604" y="117"/>
                  <a:pt x="1598" y="110"/>
                  <a:pt x="1601" y="105"/>
                </a:cubicBezTo>
                <a:cubicBezTo>
                  <a:pt x="1602" y="105"/>
                  <a:pt x="1603" y="106"/>
                  <a:pt x="1604" y="107"/>
                </a:cubicBezTo>
                <a:cubicBezTo>
                  <a:pt x="1605" y="109"/>
                  <a:pt x="1605" y="112"/>
                  <a:pt x="1603" y="113"/>
                </a:cubicBezTo>
                <a:cubicBezTo>
                  <a:pt x="1605" y="120"/>
                  <a:pt x="1613" y="120"/>
                  <a:pt x="1611" y="131"/>
                </a:cubicBezTo>
                <a:cubicBezTo>
                  <a:pt x="1609" y="131"/>
                  <a:pt x="1608" y="131"/>
                  <a:pt x="1606" y="131"/>
                </a:cubicBezTo>
                <a:lnTo>
                  <a:pt x="1606" y="139"/>
                </a:lnTo>
                <a:cubicBezTo>
                  <a:pt x="1610" y="138"/>
                  <a:pt x="1609" y="143"/>
                  <a:pt x="1609" y="146"/>
                </a:cubicBezTo>
                <a:cubicBezTo>
                  <a:pt x="1612" y="147"/>
                  <a:pt x="1615" y="148"/>
                  <a:pt x="1617" y="148"/>
                </a:cubicBezTo>
                <a:cubicBezTo>
                  <a:pt x="1618" y="148"/>
                  <a:pt x="1620" y="148"/>
                  <a:pt x="1621" y="148"/>
                </a:cubicBezTo>
                <a:lnTo>
                  <a:pt x="1621" y="145"/>
                </a:lnTo>
                <a:cubicBezTo>
                  <a:pt x="1623" y="146"/>
                  <a:pt x="1626" y="146"/>
                  <a:pt x="1628" y="145"/>
                </a:cubicBezTo>
                <a:cubicBezTo>
                  <a:pt x="1627" y="141"/>
                  <a:pt x="1629" y="140"/>
                  <a:pt x="1629" y="137"/>
                </a:cubicBezTo>
                <a:cubicBezTo>
                  <a:pt x="1631" y="137"/>
                  <a:pt x="1629" y="142"/>
                  <a:pt x="1630" y="144"/>
                </a:cubicBezTo>
                <a:cubicBezTo>
                  <a:pt x="1631" y="144"/>
                  <a:pt x="1632" y="144"/>
                  <a:pt x="1634" y="144"/>
                </a:cubicBezTo>
                <a:cubicBezTo>
                  <a:pt x="1634" y="139"/>
                  <a:pt x="1629" y="139"/>
                  <a:pt x="1631" y="131"/>
                </a:cubicBezTo>
                <a:cubicBezTo>
                  <a:pt x="1626" y="130"/>
                  <a:pt x="1632" y="134"/>
                  <a:pt x="1628" y="133"/>
                </a:cubicBezTo>
                <a:lnTo>
                  <a:pt x="1628" y="128"/>
                </a:lnTo>
                <a:cubicBezTo>
                  <a:pt x="1629" y="127"/>
                  <a:pt x="1631" y="127"/>
                  <a:pt x="1633" y="126"/>
                </a:cubicBezTo>
                <a:cubicBezTo>
                  <a:pt x="1632" y="122"/>
                  <a:pt x="1631" y="118"/>
                  <a:pt x="1631" y="115"/>
                </a:cubicBezTo>
                <a:cubicBezTo>
                  <a:pt x="1629" y="112"/>
                  <a:pt x="1629" y="118"/>
                  <a:pt x="1625" y="115"/>
                </a:cubicBezTo>
                <a:cubicBezTo>
                  <a:pt x="1626" y="114"/>
                  <a:pt x="1628" y="114"/>
                  <a:pt x="1629" y="114"/>
                </a:cubicBezTo>
                <a:cubicBezTo>
                  <a:pt x="1628" y="110"/>
                  <a:pt x="1627" y="105"/>
                  <a:pt x="1626" y="101"/>
                </a:cubicBezTo>
                <a:cubicBezTo>
                  <a:pt x="1623" y="102"/>
                  <a:pt x="1624" y="107"/>
                  <a:pt x="1622" y="109"/>
                </a:cubicBezTo>
                <a:cubicBezTo>
                  <a:pt x="1620" y="106"/>
                  <a:pt x="1622" y="99"/>
                  <a:pt x="1619" y="96"/>
                </a:cubicBezTo>
                <a:cubicBezTo>
                  <a:pt x="1622" y="98"/>
                  <a:pt x="1620" y="93"/>
                  <a:pt x="1621" y="91"/>
                </a:cubicBezTo>
                <a:cubicBezTo>
                  <a:pt x="1623" y="90"/>
                  <a:pt x="1626" y="90"/>
                  <a:pt x="1628" y="90"/>
                </a:cubicBezTo>
                <a:cubicBezTo>
                  <a:pt x="1631" y="88"/>
                  <a:pt x="1629" y="85"/>
                  <a:pt x="1629" y="81"/>
                </a:cubicBezTo>
                <a:cubicBezTo>
                  <a:pt x="1632" y="82"/>
                  <a:pt x="1636" y="82"/>
                  <a:pt x="1635" y="88"/>
                </a:cubicBezTo>
                <a:cubicBezTo>
                  <a:pt x="1638" y="84"/>
                  <a:pt x="1641" y="81"/>
                  <a:pt x="1645" y="79"/>
                </a:cubicBezTo>
                <a:lnTo>
                  <a:pt x="1645" y="83"/>
                </a:lnTo>
                <a:cubicBezTo>
                  <a:pt x="1646" y="83"/>
                  <a:pt x="1651" y="79"/>
                  <a:pt x="1647" y="79"/>
                </a:cubicBezTo>
                <a:cubicBezTo>
                  <a:pt x="1648" y="76"/>
                  <a:pt x="1651" y="76"/>
                  <a:pt x="1653" y="76"/>
                </a:cubicBezTo>
                <a:cubicBezTo>
                  <a:pt x="1659" y="82"/>
                  <a:pt x="1656" y="86"/>
                  <a:pt x="1657" y="95"/>
                </a:cubicBezTo>
                <a:cubicBezTo>
                  <a:pt x="1658" y="98"/>
                  <a:pt x="1660" y="93"/>
                  <a:pt x="1662" y="96"/>
                </a:cubicBezTo>
                <a:cubicBezTo>
                  <a:pt x="1659" y="101"/>
                  <a:pt x="1655" y="100"/>
                  <a:pt x="1652" y="106"/>
                </a:cubicBezTo>
                <a:cubicBezTo>
                  <a:pt x="1652" y="111"/>
                  <a:pt x="1658" y="109"/>
                  <a:pt x="1660" y="113"/>
                </a:cubicBezTo>
                <a:cubicBezTo>
                  <a:pt x="1658" y="114"/>
                  <a:pt x="1655" y="115"/>
                  <a:pt x="1654" y="117"/>
                </a:cubicBezTo>
                <a:cubicBezTo>
                  <a:pt x="1660" y="124"/>
                  <a:pt x="1658" y="141"/>
                  <a:pt x="1665" y="146"/>
                </a:cubicBezTo>
                <a:cubicBezTo>
                  <a:pt x="1667" y="145"/>
                  <a:pt x="1668" y="145"/>
                  <a:pt x="1668" y="142"/>
                </a:cubicBezTo>
                <a:cubicBezTo>
                  <a:pt x="1666" y="136"/>
                  <a:pt x="1665" y="129"/>
                  <a:pt x="1665" y="122"/>
                </a:cubicBezTo>
                <a:lnTo>
                  <a:pt x="1669" y="122"/>
                </a:lnTo>
                <a:lnTo>
                  <a:pt x="1669" y="131"/>
                </a:lnTo>
                <a:cubicBezTo>
                  <a:pt x="1671" y="130"/>
                  <a:pt x="1670" y="126"/>
                  <a:pt x="1672" y="126"/>
                </a:cubicBezTo>
                <a:cubicBezTo>
                  <a:pt x="1675" y="125"/>
                  <a:pt x="1675" y="129"/>
                  <a:pt x="1678" y="130"/>
                </a:cubicBezTo>
                <a:cubicBezTo>
                  <a:pt x="1678" y="131"/>
                  <a:pt x="1676" y="131"/>
                  <a:pt x="1675" y="131"/>
                </a:cubicBezTo>
                <a:cubicBezTo>
                  <a:pt x="1675" y="135"/>
                  <a:pt x="1679" y="134"/>
                  <a:pt x="1678" y="140"/>
                </a:cubicBezTo>
                <a:cubicBezTo>
                  <a:pt x="1681" y="139"/>
                  <a:pt x="1686" y="140"/>
                  <a:pt x="1686" y="136"/>
                </a:cubicBezTo>
                <a:cubicBezTo>
                  <a:pt x="1692" y="137"/>
                  <a:pt x="1697" y="142"/>
                  <a:pt x="1701" y="140"/>
                </a:cubicBezTo>
                <a:cubicBezTo>
                  <a:pt x="1697" y="137"/>
                  <a:pt x="1692" y="133"/>
                  <a:pt x="1688" y="129"/>
                </a:cubicBezTo>
                <a:cubicBezTo>
                  <a:pt x="1690" y="127"/>
                  <a:pt x="1695" y="127"/>
                  <a:pt x="1694" y="131"/>
                </a:cubicBezTo>
                <a:cubicBezTo>
                  <a:pt x="1697" y="129"/>
                  <a:pt x="1695" y="123"/>
                  <a:pt x="1698" y="122"/>
                </a:cubicBezTo>
                <a:cubicBezTo>
                  <a:pt x="1701" y="121"/>
                  <a:pt x="1699" y="126"/>
                  <a:pt x="1701" y="126"/>
                </a:cubicBezTo>
                <a:cubicBezTo>
                  <a:pt x="1704" y="127"/>
                  <a:pt x="1702" y="123"/>
                  <a:pt x="1704" y="123"/>
                </a:cubicBezTo>
                <a:cubicBezTo>
                  <a:pt x="1705" y="120"/>
                  <a:pt x="1700" y="124"/>
                  <a:pt x="1701" y="120"/>
                </a:cubicBezTo>
                <a:cubicBezTo>
                  <a:pt x="1704" y="122"/>
                  <a:pt x="1706" y="116"/>
                  <a:pt x="1708" y="115"/>
                </a:cubicBezTo>
                <a:cubicBezTo>
                  <a:pt x="1711" y="117"/>
                  <a:pt x="1713" y="121"/>
                  <a:pt x="1718" y="121"/>
                </a:cubicBezTo>
                <a:cubicBezTo>
                  <a:pt x="1715" y="122"/>
                  <a:pt x="1716" y="123"/>
                  <a:pt x="1718" y="126"/>
                </a:cubicBezTo>
                <a:cubicBezTo>
                  <a:pt x="1721" y="127"/>
                  <a:pt x="1720" y="123"/>
                  <a:pt x="1722" y="123"/>
                </a:cubicBezTo>
                <a:cubicBezTo>
                  <a:pt x="1720" y="121"/>
                  <a:pt x="1717" y="122"/>
                  <a:pt x="1718" y="117"/>
                </a:cubicBezTo>
                <a:cubicBezTo>
                  <a:pt x="1721" y="117"/>
                  <a:pt x="1727" y="123"/>
                  <a:pt x="1726" y="116"/>
                </a:cubicBezTo>
                <a:cubicBezTo>
                  <a:pt x="1730" y="121"/>
                  <a:pt x="1731" y="129"/>
                  <a:pt x="1734" y="132"/>
                </a:cubicBezTo>
                <a:cubicBezTo>
                  <a:pt x="1734" y="136"/>
                  <a:pt x="1730" y="137"/>
                  <a:pt x="1727" y="137"/>
                </a:cubicBezTo>
                <a:cubicBezTo>
                  <a:pt x="1729" y="140"/>
                  <a:pt x="1734" y="144"/>
                  <a:pt x="1739" y="141"/>
                </a:cubicBezTo>
                <a:cubicBezTo>
                  <a:pt x="1739" y="134"/>
                  <a:pt x="1734" y="134"/>
                  <a:pt x="1735" y="126"/>
                </a:cubicBezTo>
                <a:cubicBezTo>
                  <a:pt x="1739" y="130"/>
                  <a:pt x="1745" y="133"/>
                  <a:pt x="1745" y="143"/>
                </a:cubicBezTo>
                <a:cubicBezTo>
                  <a:pt x="1748" y="145"/>
                  <a:pt x="1750" y="149"/>
                  <a:pt x="1749" y="153"/>
                </a:cubicBezTo>
                <a:cubicBezTo>
                  <a:pt x="1751" y="153"/>
                  <a:pt x="1753" y="153"/>
                  <a:pt x="1754" y="152"/>
                </a:cubicBezTo>
                <a:cubicBezTo>
                  <a:pt x="1752" y="141"/>
                  <a:pt x="1755" y="130"/>
                  <a:pt x="1762" y="121"/>
                </a:cubicBezTo>
                <a:cubicBezTo>
                  <a:pt x="1765" y="120"/>
                  <a:pt x="1765" y="123"/>
                  <a:pt x="1766" y="124"/>
                </a:cubicBezTo>
                <a:cubicBezTo>
                  <a:pt x="1768" y="122"/>
                  <a:pt x="1768" y="119"/>
                  <a:pt x="1770" y="117"/>
                </a:cubicBezTo>
                <a:cubicBezTo>
                  <a:pt x="1774" y="119"/>
                  <a:pt x="1770" y="124"/>
                  <a:pt x="1771" y="129"/>
                </a:cubicBezTo>
                <a:cubicBezTo>
                  <a:pt x="1772" y="129"/>
                  <a:pt x="1773" y="129"/>
                  <a:pt x="1774" y="129"/>
                </a:cubicBezTo>
                <a:cubicBezTo>
                  <a:pt x="1776" y="130"/>
                  <a:pt x="1775" y="126"/>
                  <a:pt x="1775" y="124"/>
                </a:cubicBezTo>
                <a:cubicBezTo>
                  <a:pt x="1778" y="125"/>
                  <a:pt x="1777" y="129"/>
                  <a:pt x="1779" y="132"/>
                </a:cubicBezTo>
                <a:cubicBezTo>
                  <a:pt x="1776" y="133"/>
                  <a:pt x="1776" y="133"/>
                  <a:pt x="1774" y="130"/>
                </a:cubicBezTo>
                <a:lnTo>
                  <a:pt x="1773" y="131"/>
                </a:lnTo>
                <a:lnTo>
                  <a:pt x="1773" y="130"/>
                </a:lnTo>
                <a:lnTo>
                  <a:pt x="1773" y="130"/>
                </a:lnTo>
                <a:cubicBezTo>
                  <a:pt x="1771" y="131"/>
                  <a:pt x="1769" y="130"/>
                  <a:pt x="1770" y="133"/>
                </a:cubicBezTo>
                <a:lnTo>
                  <a:pt x="1772" y="133"/>
                </a:lnTo>
                <a:lnTo>
                  <a:pt x="1772" y="133"/>
                </a:lnTo>
                <a:cubicBezTo>
                  <a:pt x="1772" y="134"/>
                  <a:pt x="1772" y="136"/>
                  <a:pt x="1772" y="137"/>
                </a:cubicBezTo>
                <a:cubicBezTo>
                  <a:pt x="1777" y="140"/>
                  <a:pt x="1777" y="145"/>
                  <a:pt x="1774" y="149"/>
                </a:cubicBezTo>
                <a:cubicBezTo>
                  <a:pt x="1778" y="149"/>
                  <a:pt x="1783" y="148"/>
                  <a:pt x="1787" y="148"/>
                </a:cubicBezTo>
                <a:cubicBezTo>
                  <a:pt x="1786" y="147"/>
                  <a:pt x="1785" y="147"/>
                  <a:pt x="1784" y="147"/>
                </a:cubicBezTo>
                <a:cubicBezTo>
                  <a:pt x="1785" y="144"/>
                  <a:pt x="1786" y="141"/>
                  <a:pt x="1785" y="138"/>
                </a:cubicBezTo>
                <a:cubicBezTo>
                  <a:pt x="1787" y="138"/>
                  <a:pt x="1788" y="138"/>
                  <a:pt x="1789" y="138"/>
                </a:cubicBezTo>
                <a:lnTo>
                  <a:pt x="1789" y="129"/>
                </a:lnTo>
                <a:cubicBezTo>
                  <a:pt x="1794" y="134"/>
                  <a:pt x="1790" y="142"/>
                  <a:pt x="1794" y="147"/>
                </a:cubicBezTo>
                <a:cubicBezTo>
                  <a:pt x="1792" y="146"/>
                  <a:pt x="1792" y="147"/>
                  <a:pt x="1792" y="148"/>
                </a:cubicBezTo>
                <a:cubicBezTo>
                  <a:pt x="1794" y="148"/>
                  <a:pt x="1796" y="148"/>
                  <a:pt x="1798" y="148"/>
                </a:cubicBezTo>
                <a:cubicBezTo>
                  <a:pt x="1796" y="145"/>
                  <a:pt x="1795" y="141"/>
                  <a:pt x="1796" y="138"/>
                </a:cubicBezTo>
                <a:cubicBezTo>
                  <a:pt x="1798" y="138"/>
                  <a:pt x="1799" y="138"/>
                  <a:pt x="1799" y="136"/>
                </a:cubicBezTo>
                <a:cubicBezTo>
                  <a:pt x="1801" y="139"/>
                  <a:pt x="1803" y="143"/>
                  <a:pt x="1808" y="140"/>
                </a:cubicBezTo>
                <a:cubicBezTo>
                  <a:pt x="1808" y="144"/>
                  <a:pt x="1809" y="143"/>
                  <a:pt x="1812" y="142"/>
                </a:cubicBezTo>
                <a:cubicBezTo>
                  <a:pt x="1813" y="144"/>
                  <a:pt x="1814" y="146"/>
                  <a:pt x="1813" y="148"/>
                </a:cubicBezTo>
                <a:cubicBezTo>
                  <a:pt x="1815" y="148"/>
                  <a:pt x="1817" y="149"/>
                  <a:pt x="1820" y="149"/>
                </a:cubicBezTo>
                <a:cubicBezTo>
                  <a:pt x="1819" y="145"/>
                  <a:pt x="1819" y="141"/>
                  <a:pt x="1819" y="138"/>
                </a:cubicBezTo>
                <a:cubicBezTo>
                  <a:pt x="1823" y="136"/>
                  <a:pt x="1824" y="138"/>
                  <a:pt x="1830" y="138"/>
                </a:cubicBezTo>
                <a:cubicBezTo>
                  <a:pt x="1830" y="129"/>
                  <a:pt x="1821" y="129"/>
                  <a:pt x="1816" y="126"/>
                </a:cubicBezTo>
                <a:cubicBezTo>
                  <a:pt x="1816" y="123"/>
                  <a:pt x="1819" y="123"/>
                  <a:pt x="1822" y="123"/>
                </a:cubicBezTo>
                <a:cubicBezTo>
                  <a:pt x="1822" y="124"/>
                  <a:pt x="1822" y="126"/>
                  <a:pt x="1823" y="128"/>
                </a:cubicBezTo>
                <a:cubicBezTo>
                  <a:pt x="1825" y="128"/>
                  <a:pt x="1823" y="123"/>
                  <a:pt x="1824" y="121"/>
                </a:cubicBezTo>
                <a:cubicBezTo>
                  <a:pt x="1826" y="118"/>
                  <a:pt x="1825" y="127"/>
                  <a:pt x="1825" y="129"/>
                </a:cubicBezTo>
                <a:cubicBezTo>
                  <a:pt x="1827" y="121"/>
                  <a:pt x="1828" y="114"/>
                  <a:pt x="1828" y="106"/>
                </a:cubicBezTo>
                <a:cubicBezTo>
                  <a:pt x="1829" y="106"/>
                  <a:pt x="1832" y="106"/>
                  <a:pt x="1832" y="105"/>
                </a:cubicBezTo>
                <a:cubicBezTo>
                  <a:pt x="1827" y="100"/>
                  <a:pt x="1828" y="92"/>
                  <a:pt x="1829" y="85"/>
                </a:cubicBezTo>
                <a:cubicBezTo>
                  <a:pt x="1831" y="85"/>
                  <a:pt x="1835" y="86"/>
                  <a:pt x="1833" y="83"/>
                </a:cubicBezTo>
                <a:cubicBezTo>
                  <a:pt x="1834" y="84"/>
                  <a:pt x="1835" y="85"/>
                  <a:pt x="1837" y="85"/>
                </a:cubicBezTo>
                <a:cubicBezTo>
                  <a:pt x="1835" y="89"/>
                  <a:pt x="1835" y="92"/>
                  <a:pt x="1832" y="94"/>
                </a:cubicBezTo>
                <a:cubicBezTo>
                  <a:pt x="1832" y="97"/>
                  <a:pt x="1835" y="99"/>
                  <a:pt x="1835" y="103"/>
                </a:cubicBezTo>
                <a:cubicBezTo>
                  <a:pt x="1830" y="107"/>
                  <a:pt x="1829" y="114"/>
                  <a:pt x="1830" y="120"/>
                </a:cubicBezTo>
                <a:cubicBezTo>
                  <a:pt x="1833" y="121"/>
                  <a:pt x="1831" y="117"/>
                  <a:pt x="1832" y="115"/>
                </a:cubicBezTo>
                <a:cubicBezTo>
                  <a:pt x="1837" y="117"/>
                  <a:pt x="1835" y="127"/>
                  <a:pt x="1840" y="129"/>
                </a:cubicBezTo>
                <a:cubicBezTo>
                  <a:pt x="1839" y="132"/>
                  <a:pt x="1836" y="135"/>
                  <a:pt x="1833" y="137"/>
                </a:cubicBezTo>
                <a:cubicBezTo>
                  <a:pt x="1833" y="139"/>
                  <a:pt x="1837" y="146"/>
                  <a:pt x="1832" y="146"/>
                </a:cubicBezTo>
                <a:cubicBezTo>
                  <a:pt x="1836" y="151"/>
                  <a:pt x="1836" y="143"/>
                  <a:pt x="1842" y="146"/>
                </a:cubicBezTo>
                <a:lnTo>
                  <a:pt x="1842" y="154"/>
                </a:lnTo>
                <a:cubicBezTo>
                  <a:pt x="1844" y="154"/>
                  <a:pt x="1847" y="155"/>
                  <a:pt x="1849" y="156"/>
                </a:cubicBezTo>
                <a:lnTo>
                  <a:pt x="1850" y="156"/>
                </a:lnTo>
                <a:cubicBezTo>
                  <a:pt x="1850" y="151"/>
                  <a:pt x="1849" y="147"/>
                  <a:pt x="1848" y="142"/>
                </a:cubicBezTo>
                <a:cubicBezTo>
                  <a:pt x="1854" y="140"/>
                  <a:pt x="1857" y="141"/>
                  <a:pt x="1857" y="138"/>
                </a:cubicBezTo>
                <a:cubicBezTo>
                  <a:pt x="1861" y="142"/>
                  <a:pt x="1862" y="148"/>
                  <a:pt x="1863" y="154"/>
                </a:cubicBezTo>
                <a:lnTo>
                  <a:pt x="1873" y="152"/>
                </a:lnTo>
                <a:cubicBezTo>
                  <a:pt x="1871" y="150"/>
                  <a:pt x="1867" y="148"/>
                  <a:pt x="1865" y="151"/>
                </a:cubicBezTo>
                <a:cubicBezTo>
                  <a:pt x="1864" y="149"/>
                  <a:pt x="1864" y="146"/>
                  <a:pt x="1863" y="143"/>
                </a:cubicBezTo>
                <a:cubicBezTo>
                  <a:pt x="1864" y="146"/>
                  <a:pt x="1869" y="148"/>
                  <a:pt x="1867" y="142"/>
                </a:cubicBezTo>
                <a:cubicBezTo>
                  <a:pt x="1868" y="141"/>
                  <a:pt x="1868" y="141"/>
                  <a:pt x="1868" y="141"/>
                </a:cubicBezTo>
                <a:cubicBezTo>
                  <a:pt x="1873" y="139"/>
                  <a:pt x="1878" y="141"/>
                  <a:pt x="1880" y="146"/>
                </a:cubicBezTo>
                <a:cubicBezTo>
                  <a:pt x="1882" y="144"/>
                  <a:pt x="1880" y="137"/>
                  <a:pt x="1880" y="133"/>
                </a:cubicBezTo>
                <a:cubicBezTo>
                  <a:pt x="1883" y="134"/>
                  <a:pt x="1885" y="137"/>
                  <a:pt x="1887" y="139"/>
                </a:cubicBezTo>
                <a:cubicBezTo>
                  <a:pt x="1886" y="142"/>
                  <a:pt x="1886" y="145"/>
                  <a:pt x="1885" y="147"/>
                </a:cubicBezTo>
                <a:cubicBezTo>
                  <a:pt x="1884" y="150"/>
                  <a:pt x="1889" y="146"/>
                  <a:pt x="1889" y="149"/>
                </a:cubicBezTo>
                <a:cubicBezTo>
                  <a:pt x="1888" y="150"/>
                  <a:pt x="1888" y="150"/>
                  <a:pt x="1887" y="150"/>
                </a:cubicBezTo>
                <a:lnTo>
                  <a:pt x="1891" y="150"/>
                </a:lnTo>
                <a:cubicBezTo>
                  <a:pt x="1890" y="145"/>
                  <a:pt x="1889" y="140"/>
                  <a:pt x="1889" y="135"/>
                </a:cubicBezTo>
                <a:cubicBezTo>
                  <a:pt x="1892" y="135"/>
                  <a:pt x="1893" y="133"/>
                  <a:pt x="1897" y="133"/>
                </a:cubicBezTo>
                <a:cubicBezTo>
                  <a:pt x="1895" y="130"/>
                  <a:pt x="1893" y="129"/>
                  <a:pt x="1890" y="128"/>
                </a:cubicBezTo>
                <a:cubicBezTo>
                  <a:pt x="1893" y="123"/>
                  <a:pt x="1891" y="114"/>
                  <a:pt x="1896" y="111"/>
                </a:cubicBezTo>
                <a:cubicBezTo>
                  <a:pt x="1898" y="116"/>
                  <a:pt x="1898" y="124"/>
                  <a:pt x="1904" y="125"/>
                </a:cubicBezTo>
                <a:cubicBezTo>
                  <a:pt x="1906" y="133"/>
                  <a:pt x="1902" y="135"/>
                  <a:pt x="1900" y="138"/>
                </a:cubicBezTo>
                <a:cubicBezTo>
                  <a:pt x="1902" y="140"/>
                  <a:pt x="1904" y="140"/>
                  <a:pt x="1905" y="138"/>
                </a:cubicBezTo>
                <a:cubicBezTo>
                  <a:pt x="1905" y="139"/>
                  <a:pt x="1905" y="141"/>
                  <a:pt x="1906" y="141"/>
                </a:cubicBezTo>
                <a:cubicBezTo>
                  <a:pt x="1906" y="139"/>
                  <a:pt x="1908" y="139"/>
                  <a:pt x="1908" y="137"/>
                </a:cubicBezTo>
                <a:cubicBezTo>
                  <a:pt x="1907" y="137"/>
                  <a:pt x="1906" y="137"/>
                  <a:pt x="1905" y="137"/>
                </a:cubicBezTo>
                <a:cubicBezTo>
                  <a:pt x="1908" y="132"/>
                  <a:pt x="1903" y="116"/>
                  <a:pt x="1912" y="116"/>
                </a:cubicBezTo>
                <a:cubicBezTo>
                  <a:pt x="1913" y="118"/>
                  <a:pt x="1912" y="123"/>
                  <a:pt x="1913" y="128"/>
                </a:cubicBezTo>
                <a:cubicBezTo>
                  <a:pt x="1916" y="130"/>
                  <a:pt x="1921" y="130"/>
                  <a:pt x="1921" y="135"/>
                </a:cubicBezTo>
                <a:cubicBezTo>
                  <a:pt x="1924" y="135"/>
                  <a:pt x="1927" y="135"/>
                  <a:pt x="1928" y="136"/>
                </a:cubicBezTo>
                <a:cubicBezTo>
                  <a:pt x="1930" y="135"/>
                  <a:pt x="1930" y="132"/>
                  <a:pt x="1931" y="130"/>
                </a:cubicBezTo>
                <a:cubicBezTo>
                  <a:pt x="1926" y="126"/>
                  <a:pt x="1933" y="122"/>
                  <a:pt x="1929" y="118"/>
                </a:cubicBezTo>
                <a:cubicBezTo>
                  <a:pt x="1933" y="118"/>
                  <a:pt x="1931" y="111"/>
                  <a:pt x="1935" y="111"/>
                </a:cubicBezTo>
                <a:cubicBezTo>
                  <a:pt x="1931" y="116"/>
                  <a:pt x="1937" y="124"/>
                  <a:pt x="1931" y="127"/>
                </a:cubicBezTo>
                <a:cubicBezTo>
                  <a:pt x="1932" y="130"/>
                  <a:pt x="1936" y="128"/>
                  <a:pt x="1938" y="128"/>
                </a:cubicBezTo>
                <a:cubicBezTo>
                  <a:pt x="1939" y="132"/>
                  <a:pt x="1941" y="135"/>
                  <a:pt x="1944" y="138"/>
                </a:cubicBezTo>
                <a:cubicBezTo>
                  <a:pt x="1945" y="137"/>
                  <a:pt x="1946" y="137"/>
                  <a:pt x="1948" y="137"/>
                </a:cubicBezTo>
                <a:cubicBezTo>
                  <a:pt x="1950" y="137"/>
                  <a:pt x="1948" y="132"/>
                  <a:pt x="1948" y="130"/>
                </a:cubicBezTo>
                <a:cubicBezTo>
                  <a:pt x="1954" y="133"/>
                  <a:pt x="1950" y="143"/>
                  <a:pt x="1951" y="150"/>
                </a:cubicBezTo>
                <a:cubicBezTo>
                  <a:pt x="1948" y="151"/>
                  <a:pt x="1946" y="147"/>
                  <a:pt x="1943" y="151"/>
                </a:cubicBezTo>
                <a:lnTo>
                  <a:pt x="1943" y="153"/>
                </a:lnTo>
                <a:cubicBezTo>
                  <a:pt x="1950" y="154"/>
                  <a:pt x="1956" y="156"/>
                  <a:pt x="1962" y="158"/>
                </a:cubicBezTo>
                <a:cubicBezTo>
                  <a:pt x="1962" y="155"/>
                  <a:pt x="1966" y="154"/>
                  <a:pt x="1968" y="156"/>
                </a:cubicBezTo>
                <a:cubicBezTo>
                  <a:pt x="1968" y="157"/>
                  <a:pt x="1967" y="158"/>
                  <a:pt x="1967" y="159"/>
                </a:cubicBezTo>
                <a:cubicBezTo>
                  <a:pt x="1971" y="161"/>
                  <a:pt x="1975" y="162"/>
                  <a:pt x="1979" y="164"/>
                </a:cubicBezTo>
                <a:lnTo>
                  <a:pt x="1980" y="163"/>
                </a:lnTo>
                <a:cubicBezTo>
                  <a:pt x="1985" y="162"/>
                  <a:pt x="1989" y="161"/>
                  <a:pt x="1994" y="160"/>
                </a:cubicBezTo>
                <a:cubicBezTo>
                  <a:pt x="1992" y="159"/>
                  <a:pt x="1990" y="158"/>
                  <a:pt x="1990" y="155"/>
                </a:cubicBezTo>
                <a:cubicBezTo>
                  <a:pt x="1994" y="156"/>
                  <a:pt x="1996" y="158"/>
                  <a:pt x="1998" y="154"/>
                </a:cubicBezTo>
                <a:cubicBezTo>
                  <a:pt x="1997" y="151"/>
                  <a:pt x="1995" y="153"/>
                  <a:pt x="1992" y="153"/>
                </a:cubicBezTo>
                <a:cubicBezTo>
                  <a:pt x="1995" y="146"/>
                  <a:pt x="2003" y="151"/>
                  <a:pt x="2007" y="150"/>
                </a:cubicBezTo>
                <a:cubicBezTo>
                  <a:pt x="2004" y="145"/>
                  <a:pt x="1994" y="147"/>
                  <a:pt x="1991" y="142"/>
                </a:cubicBezTo>
                <a:cubicBezTo>
                  <a:pt x="1994" y="138"/>
                  <a:pt x="1996" y="140"/>
                  <a:pt x="2001" y="140"/>
                </a:cubicBezTo>
                <a:cubicBezTo>
                  <a:pt x="2004" y="134"/>
                  <a:pt x="2015" y="135"/>
                  <a:pt x="2018" y="141"/>
                </a:cubicBezTo>
                <a:cubicBezTo>
                  <a:pt x="2027" y="130"/>
                  <a:pt x="2017" y="110"/>
                  <a:pt x="2023" y="100"/>
                </a:cubicBezTo>
                <a:cubicBezTo>
                  <a:pt x="2022" y="96"/>
                  <a:pt x="2018" y="95"/>
                  <a:pt x="2015" y="93"/>
                </a:cubicBezTo>
                <a:cubicBezTo>
                  <a:pt x="2020" y="93"/>
                  <a:pt x="2021" y="88"/>
                  <a:pt x="2022" y="83"/>
                </a:cubicBezTo>
                <a:cubicBezTo>
                  <a:pt x="2024" y="83"/>
                  <a:pt x="2025" y="83"/>
                  <a:pt x="2027" y="83"/>
                </a:cubicBezTo>
                <a:cubicBezTo>
                  <a:pt x="2027" y="88"/>
                  <a:pt x="2029" y="92"/>
                  <a:pt x="2029" y="97"/>
                </a:cubicBezTo>
                <a:cubicBezTo>
                  <a:pt x="2027" y="99"/>
                  <a:pt x="2027" y="100"/>
                  <a:pt x="2024" y="98"/>
                </a:cubicBezTo>
                <a:cubicBezTo>
                  <a:pt x="2018" y="110"/>
                  <a:pt x="2029" y="115"/>
                  <a:pt x="2027" y="123"/>
                </a:cubicBezTo>
                <a:cubicBezTo>
                  <a:pt x="2025" y="124"/>
                  <a:pt x="2028" y="118"/>
                  <a:pt x="2025" y="118"/>
                </a:cubicBezTo>
                <a:cubicBezTo>
                  <a:pt x="2022" y="117"/>
                  <a:pt x="2024" y="123"/>
                  <a:pt x="2023" y="126"/>
                </a:cubicBezTo>
                <a:cubicBezTo>
                  <a:pt x="2029" y="127"/>
                  <a:pt x="2030" y="139"/>
                  <a:pt x="2031" y="143"/>
                </a:cubicBezTo>
                <a:cubicBezTo>
                  <a:pt x="2034" y="144"/>
                  <a:pt x="2035" y="147"/>
                  <a:pt x="2037" y="150"/>
                </a:cubicBezTo>
                <a:cubicBezTo>
                  <a:pt x="2042" y="149"/>
                  <a:pt x="2040" y="145"/>
                  <a:pt x="2040" y="140"/>
                </a:cubicBezTo>
                <a:cubicBezTo>
                  <a:pt x="2041" y="141"/>
                  <a:pt x="2041" y="140"/>
                  <a:pt x="2043" y="140"/>
                </a:cubicBezTo>
                <a:cubicBezTo>
                  <a:pt x="2044" y="133"/>
                  <a:pt x="2038" y="129"/>
                  <a:pt x="2045" y="127"/>
                </a:cubicBezTo>
                <a:cubicBezTo>
                  <a:pt x="2045" y="129"/>
                  <a:pt x="2044" y="135"/>
                  <a:pt x="2046" y="135"/>
                </a:cubicBezTo>
                <a:cubicBezTo>
                  <a:pt x="2051" y="136"/>
                  <a:pt x="2044" y="124"/>
                  <a:pt x="2051" y="127"/>
                </a:cubicBezTo>
                <a:cubicBezTo>
                  <a:pt x="2049" y="123"/>
                  <a:pt x="2049" y="117"/>
                  <a:pt x="2043" y="118"/>
                </a:cubicBezTo>
                <a:cubicBezTo>
                  <a:pt x="2044" y="115"/>
                  <a:pt x="2048" y="116"/>
                  <a:pt x="2051" y="115"/>
                </a:cubicBezTo>
                <a:cubicBezTo>
                  <a:pt x="2052" y="117"/>
                  <a:pt x="2054" y="120"/>
                  <a:pt x="2055" y="122"/>
                </a:cubicBezTo>
                <a:cubicBezTo>
                  <a:pt x="2054" y="125"/>
                  <a:pt x="2052" y="126"/>
                  <a:pt x="2051" y="128"/>
                </a:cubicBezTo>
                <a:cubicBezTo>
                  <a:pt x="2052" y="130"/>
                  <a:pt x="2058" y="133"/>
                  <a:pt x="2053" y="136"/>
                </a:cubicBezTo>
                <a:cubicBezTo>
                  <a:pt x="2057" y="137"/>
                  <a:pt x="2062" y="136"/>
                  <a:pt x="2065" y="133"/>
                </a:cubicBezTo>
                <a:cubicBezTo>
                  <a:pt x="2066" y="130"/>
                  <a:pt x="2063" y="131"/>
                  <a:pt x="2062" y="130"/>
                </a:cubicBezTo>
                <a:cubicBezTo>
                  <a:pt x="2062" y="126"/>
                  <a:pt x="2069" y="130"/>
                  <a:pt x="2067" y="124"/>
                </a:cubicBezTo>
                <a:lnTo>
                  <a:pt x="2074" y="124"/>
                </a:lnTo>
                <a:cubicBezTo>
                  <a:pt x="2075" y="121"/>
                  <a:pt x="2077" y="118"/>
                  <a:pt x="2078" y="114"/>
                </a:cubicBezTo>
                <a:cubicBezTo>
                  <a:pt x="2080" y="117"/>
                  <a:pt x="2083" y="119"/>
                  <a:pt x="2083" y="124"/>
                </a:cubicBezTo>
                <a:cubicBezTo>
                  <a:pt x="2080" y="125"/>
                  <a:pt x="2078" y="125"/>
                  <a:pt x="2075" y="124"/>
                </a:cubicBezTo>
                <a:cubicBezTo>
                  <a:pt x="2081" y="126"/>
                  <a:pt x="2081" y="133"/>
                  <a:pt x="2086" y="135"/>
                </a:cubicBezTo>
                <a:lnTo>
                  <a:pt x="2086" y="142"/>
                </a:lnTo>
                <a:cubicBezTo>
                  <a:pt x="2087" y="144"/>
                  <a:pt x="2092" y="143"/>
                  <a:pt x="2092" y="146"/>
                </a:cubicBezTo>
                <a:lnTo>
                  <a:pt x="2092" y="147"/>
                </a:lnTo>
                <a:lnTo>
                  <a:pt x="2091" y="147"/>
                </a:lnTo>
                <a:cubicBezTo>
                  <a:pt x="2090" y="147"/>
                  <a:pt x="2090" y="147"/>
                  <a:pt x="2090" y="147"/>
                </a:cubicBezTo>
                <a:cubicBezTo>
                  <a:pt x="2088" y="148"/>
                  <a:pt x="2087" y="151"/>
                  <a:pt x="2086" y="154"/>
                </a:cubicBezTo>
                <a:lnTo>
                  <a:pt x="2085" y="154"/>
                </a:lnTo>
                <a:cubicBezTo>
                  <a:pt x="2087" y="154"/>
                  <a:pt x="2088" y="155"/>
                  <a:pt x="2090" y="155"/>
                </a:cubicBezTo>
                <a:cubicBezTo>
                  <a:pt x="2088" y="150"/>
                  <a:pt x="2094" y="154"/>
                  <a:pt x="2094" y="151"/>
                </a:cubicBezTo>
                <a:cubicBezTo>
                  <a:pt x="2093" y="151"/>
                  <a:pt x="2093" y="150"/>
                  <a:pt x="2092" y="148"/>
                </a:cubicBezTo>
                <a:lnTo>
                  <a:pt x="2092" y="147"/>
                </a:lnTo>
                <a:lnTo>
                  <a:pt x="2093" y="146"/>
                </a:lnTo>
                <a:cubicBezTo>
                  <a:pt x="2093" y="145"/>
                  <a:pt x="2093" y="144"/>
                  <a:pt x="2093" y="143"/>
                </a:cubicBezTo>
                <a:cubicBezTo>
                  <a:pt x="2097" y="142"/>
                  <a:pt x="2097" y="146"/>
                  <a:pt x="2100" y="147"/>
                </a:cubicBezTo>
                <a:cubicBezTo>
                  <a:pt x="2102" y="145"/>
                  <a:pt x="2100" y="144"/>
                  <a:pt x="2100" y="141"/>
                </a:cubicBezTo>
                <a:cubicBezTo>
                  <a:pt x="2097" y="141"/>
                  <a:pt x="2094" y="141"/>
                  <a:pt x="2092" y="141"/>
                </a:cubicBezTo>
                <a:cubicBezTo>
                  <a:pt x="2092" y="137"/>
                  <a:pt x="2091" y="133"/>
                  <a:pt x="2089" y="130"/>
                </a:cubicBezTo>
                <a:cubicBezTo>
                  <a:pt x="2096" y="128"/>
                  <a:pt x="2102" y="125"/>
                  <a:pt x="2107" y="121"/>
                </a:cubicBezTo>
                <a:cubicBezTo>
                  <a:pt x="2107" y="118"/>
                  <a:pt x="2100" y="122"/>
                  <a:pt x="2099" y="116"/>
                </a:cubicBezTo>
                <a:cubicBezTo>
                  <a:pt x="2103" y="114"/>
                  <a:pt x="2109" y="110"/>
                  <a:pt x="2111" y="117"/>
                </a:cubicBezTo>
                <a:cubicBezTo>
                  <a:pt x="2111" y="107"/>
                  <a:pt x="2111" y="101"/>
                  <a:pt x="2099" y="101"/>
                </a:cubicBezTo>
                <a:lnTo>
                  <a:pt x="2099" y="94"/>
                </a:lnTo>
                <a:cubicBezTo>
                  <a:pt x="2102" y="93"/>
                  <a:pt x="2105" y="93"/>
                  <a:pt x="2107" y="94"/>
                </a:cubicBezTo>
                <a:cubicBezTo>
                  <a:pt x="2108" y="90"/>
                  <a:pt x="2104" y="92"/>
                  <a:pt x="2105" y="89"/>
                </a:cubicBezTo>
                <a:cubicBezTo>
                  <a:pt x="2108" y="91"/>
                  <a:pt x="2112" y="92"/>
                  <a:pt x="2115" y="91"/>
                </a:cubicBezTo>
                <a:cubicBezTo>
                  <a:pt x="2109" y="87"/>
                  <a:pt x="2115" y="82"/>
                  <a:pt x="2114" y="73"/>
                </a:cubicBezTo>
                <a:cubicBezTo>
                  <a:pt x="2121" y="72"/>
                  <a:pt x="2117" y="77"/>
                  <a:pt x="2121" y="79"/>
                </a:cubicBezTo>
                <a:cubicBezTo>
                  <a:pt x="2123" y="76"/>
                  <a:pt x="2132" y="80"/>
                  <a:pt x="2131" y="74"/>
                </a:cubicBezTo>
                <a:cubicBezTo>
                  <a:pt x="2134" y="72"/>
                  <a:pt x="2130" y="79"/>
                  <a:pt x="2131" y="82"/>
                </a:cubicBezTo>
                <a:cubicBezTo>
                  <a:pt x="2134" y="83"/>
                  <a:pt x="2135" y="86"/>
                  <a:pt x="2139" y="86"/>
                </a:cubicBezTo>
                <a:cubicBezTo>
                  <a:pt x="2138" y="87"/>
                  <a:pt x="2138" y="89"/>
                  <a:pt x="2136" y="90"/>
                </a:cubicBezTo>
                <a:lnTo>
                  <a:pt x="2135" y="90"/>
                </a:lnTo>
                <a:lnTo>
                  <a:pt x="2133" y="90"/>
                </a:lnTo>
                <a:lnTo>
                  <a:pt x="2133" y="92"/>
                </a:lnTo>
                <a:lnTo>
                  <a:pt x="2134" y="92"/>
                </a:lnTo>
                <a:lnTo>
                  <a:pt x="2134" y="95"/>
                </a:lnTo>
                <a:lnTo>
                  <a:pt x="2134" y="95"/>
                </a:lnTo>
                <a:lnTo>
                  <a:pt x="2133" y="95"/>
                </a:lnTo>
                <a:cubicBezTo>
                  <a:pt x="2132" y="95"/>
                  <a:pt x="2130" y="94"/>
                  <a:pt x="2128" y="93"/>
                </a:cubicBezTo>
                <a:lnTo>
                  <a:pt x="2128" y="92"/>
                </a:lnTo>
                <a:cubicBezTo>
                  <a:pt x="2127" y="100"/>
                  <a:pt x="2130" y="100"/>
                  <a:pt x="2135" y="99"/>
                </a:cubicBezTo>
                <a:lnTo>
                  <a:pt x="2135" y="99"/>
                </a:lnTo>
                <a:lnTo>
                  <a:pt x="2136" y="101"/>
                </a:lnTo>
                <a:cubicBezTo>
                  <a:pt x="2137" y="101"/>
                  <a:pt x="2138" y="102"/>
                  <a:pt x="2138" y="102"/>
                </a:cubicBezTo>
                <a:cubicBezTo>
                  <a:pt x="2136" y="107"/>
                  <a:pt x="2129" y="103"/>
                  <a:pt x="2124" y="104"/>
                </a:cubicBezTo>
                <a:cubicBezTo>
                  <a:pt x="2122" y="105"/>
                  <a:pt x="2124" y="111"/>
                  <a:pt x="2123" y="113"/>
                </a:cubicBezTo>
                <a:cubicBezTo>
                  <a:pt x="2134" y="115"/>
                  <a:pt x="2134" y="108"/>
                  <a:pt x="2143" y="111"/>
                </a:cubicBezTo>
                <a:cubicBezTo>
                  <a:pt x="2145" y="122"/>
                  <a:pt x="2140" y="133"/>
                  <a:pt x="2144" y="142"/>
                </a:cubicBezTo>
                <a:cubicBezTo>
                  <a:pt x="2148" y="136"/>
                  <a:pt x="2150" y="141"/>
                  <a:pt x="2153" y="135"/>
                </a:cubicBezTo>
                <a:cubicBezTo>
                  <a:pt x="2155" y="136"/>
                  <a:pt x="2155" y="140"/>
                  <a:pt x="2156" y="142"/>
                </a:cubicBezTo>
                <a:cubicBezTo>
                  <a:pt x="2160" y="137"/>
                  <a:pt x="2158" y="129"/>
                  <a:pt x="2157" y="123"/>
                </a:cubicBezTo>
                <a:cubicBezTo>
                  <a:pt x="2159" y="116"/>
                  <a:pt x="2165" y="100"/>
                  <a:pt x="2159" y="96"/>
                </a:cubicBezTo>
                <a:cubicBezTo>
                  <a:pt x="2157" y="98"/>
                  <a:pt x="2160" y="105"/>
                  <a:pt x="2154" y="104"/>
                </a:cubicBezTo>
                <a:cubicBezTo>
                  <a:pt x="2153" y="98"/>
                  <a:pt x="2157" y="97"/>
                  <a:pt x="2158" y="87"/>
                </a:cubicBezTo>
                <a:cubicBezTo>
                  <a:pt x="2169" y="96"/>
                  <a:pt x="2176" y="81"/>
                  <a:pt x="2183" y="76"/>
                </a:cubicBezTo>
                <a:cubicBezTo>
                  <a:pt x="2181" y="74"/>
                  <a:pt x="2181" y="71"/>
                  <a:pt x="2181" y="69"/>
                </a:cubicBezTo>
                <a:cubicBezTo>
                  <a:pt x="2183" y="68"/>
                  <a:pt x="2186" y="67"/>
                  <a:pt x="2188" y="67"/>
                </a:cubicBezTo>
                <a:cubicBezTo>
                  <a:pt x="2189" y="71"/>
                  <a:pt x="2193" y="73"/>
                  <a:pt x="2199" y="72"/>
                </a:cubicBezTo>
                <a:cubicBezTo>
                  <a:pt x="2201" y="68"/>
                  <a:pt x="2206" y="66"/>
                  <a:pt x="2210" y="65"/>
                </a:cubicBezTo>
                <a:cubicBezTo>
                  <a:pt x="2211" y="67"/>
                  <a:pt x="2213" y="68"/>
                  <a:pt x="2212" y="72"/>
                </a:cubicBezTo>
                <a:cubicBezTo>
                  <a:pt x="2216" y="73"/>
                  <a:pt x="2214" y="69"/>
                  <a:pt x="2217" y="70"/>
                </a:cubicBezTo>
                <a:cubicBezTo>
                  <a:pt x="2220" y="74"/>
                  <a:pt x="2223" y="79"/>
                  <a:pt x="2227" y="82"/>
                </a:cubicBezTo>
                <a:cubicBezTo>
                  <a:pt x="2228" y="80"/>
                  <a:pt x="2231" y="79"/>
                  <a:pt x="2231" y="84"/>
                </a:cubicBezTo>
                <a:cubicBezTo>
                  <a:pt x="2235" y="84"/>
                  <a:pt x="2233" y="79"/>
                  <a:pt x="2236" y="80"/>
                </a:cubicBezTo>
                <a:lnTo>
                  <a:pt x="2236" y="85"/>
                </a:lnTo>
                <a:cubicBezTo>
                  <a:pt x="2239" y="85"/>
                  <a:pt x="2245" y="82"/>
                  <a:pt x="2244" y="87"/>
                </a:cubicBezTo>
                <a:cubicBezTo>
                  <a:pt x="2248" y="86"/>
                  <a:pt x="2247" y="80"/>
                  <a:pt x="2251" y="80"/>
                </a:cubicBezTo>
                <a:cubicBezTo>
                  <a:pt x="2253" y="85"/>
                  <a:pt x="2254" y="90"/>
                  <a:pt x="2255" y="95"/>
                </a:cubicBezTo>
                <a:cubicBezTo>
                  <a:pt x="2258" y="95"/>
                  <a:pt x="2256" y="90"/>
                  <a:pt x="2258" y="88"/>
                </a:cubicBezTo>
                <a:cubicBezTo>
                  <a:pt x="2260" y="91"/>
                  <a:pt x="2259" y="96"/>
                  <a:pt x="2261" y="98"/>
                </a:cubicBezTo>
                <a:cubicBezTo>
                  <a:pt x="2264" y="98"/>
                  <a:pt x="2266" y="98"/>
                  <a:pt x="2269" y="98"/>
                </a:cubicBezTo>
                <a:lnTo>
                  <a:pt x="2269" y="85"/>
                </a:lnTo>
                <a:cubicBezTo>
                  <a:pt x="2277" y="86"/>
                  <a:pt x="2272" y="105"/>
                  <a:pt x="2269" y="108"/>
                </a:cubicBezTo>
                <a:cubicBezTo>
                  <a:pt x="2270" y="110"/>
                  <a:pt x="2275" y="108"/>
                  <a:pt x="2277" y="109"/>
                </a:cubicBezTo>
                <a:cubicBezTo>
                  <a:pt x="2272" y="104"/>
                  <a:pt x="2276" y="95"/>
                  <a:pt x="2275" y="86"/>
                </a:cubicBezTo>
                <a:cubicBezTo>
                  <a:pt x="2277" y="88"/>
                  <a:pt x="2293" y="91"/>
                  <a:pt x="2293" y="85"/>
                </a:cubicBezTo>
                <a:cubicBezTo>
                  <a:pt x="2296" y="84"/>
                  <a:pt x="2300" y="86"/>
                  <a:pt x="2301" y="83"/>
                </a:cubicBezTo>
                <a:cubicBezTo>
                  <a:pt x="2303" y="84"/>
                  <a:pt x="2302" y="86"/>
                  <a:pt x="2302" y="88"/>
                </a:cubicBezTo>
                <a:cubicBezTo>
                  <a:pt x="2304" y="88"/>
                  <a:pt x="2306" y="88"/>
                  <a:pt x="2307" y="88"/>
                </a:cubicBezTo>
                <a:cubicBezTo>
                  <a:pt x="2310" y="88"/>
                  <a:pt x="2307" y="83"/>
                  <a:pt x="2309" y="83"/>
                </a:cubicBezTo>
                <a:cubicBezTo>
                  <a:pt x="2315" y="83"/>
                  <a:pt x="2320" y="95"/>
                  <a:pt x="2325" y="87"/>
                </a:cubicBezTo>
                <a:cubicBezTo>
                  <a:pt x="2326" y="89"/>
                  <a:pt x="2329" y="89"/>
                  <a:pt x="2329" y="92"/>
                </a:cubicBezTo>
                <a:cubicBezTo>
                  <a:pt x="2326" y="91"/>
                  <a:pt x="2326" y="95"/>
                  <a:pt x="2326" y="91"/>
                </a:cubicBezTo>
                <a:cubicBezTo>
                  <a:pt x="2324" y="92"/>
                  <a:pt x="2323" y="94"/>
                  <a:pt x="2324" y="96"/>
                </a:cubicBezTo>
                <a:cubicBezTo>
                  <a:pt x="2328" y="93"/>
                  <a:pt x="2336" y="94"/>
                  <a:pt x="2340" y="89"/>
                </a:cubicBezTo>
                <a:cubicBezTo>
                  <a:pt x="2348" y="95"/>
                  <a:pt x="2355" y="102"/>
                  <a:pt x="2363" y="108"/>
                </a:cubicBezTo>
                <a:cubicBezTo>
                  <a:pt x="2366" y="108"/>
                  <a:pt x="2365" y="104"/>
                  <a:pt x="2366" y="102"/>
                </a:cubicBezTo>
                <a:cubicBezTo>
                  <a:pt x="2373" y="100"/>
                  <a:pt x="2377" y="107"/>
                  <a:pt x="2382" y="103"/>
                </a:cubicBezTo>
                <a:cubicBezTo>
                  <a:pt x="2377" y="99"/>
                  <a:pt x="2389" y="98"/>
                  <a:pt x="2392" y="95"/>
                </a:cubicBezTo>
                <a:cubicBezTo>
                  <a:pt x="2391" y="98"/>
                  <a:pt x="2396" y="98"/>
                  <a:pt x="2394" y="95"/>
                </a:cubicBezTo>
                <a:cubicBezTo>
                  <a:pt x="2397" y="95"/>
                  <a:pt x="2397" y="98"/>
                  <a:pt x="2398" y="98"/>
                </a:cubicBezTo>
                <a:cubicBezTo>
                  <a:pt x="2407" y="95"/>
                  <a:pt x="2398" y="72"/>
                  <a:pt x="2406" y="68"/>
                </a:cubicBezTo>
                <a:cubicBezTo>
                  <a:pt x="2400" y="60"/>
                  <a:pt x="2397" y="51"/>
                  <a:pt x="2395" y="42"/>
                </a:cubicBezTo>
                <a:cubicBezTo>
                  <a:pt x="2392" y="41"/>
                  <a:pt x="2388" y="41"/>
                  <a:pt x="2385" y="39"/>
                </a:cubicBezTo>
                <a:cubicBezTo>
                  <a:pt x="2388" y="34"/>
                  <a:pt x="2389" y="28"/>
                  <a:pt x="2388" y="23"/>
                </a:cubicBezTo>
                <a:cubicBezTo>
                  <a:pt x="2390" y="23"/>
                  <a:pt x="2389" y="26"/>
                  <a:pt x="2390" y="26"/>
                </a:cubicBezTo>
                <a:cubicBezTo>
                  <a:pt x="2392" y="23"/>
                  <a:pt x="2393" y="19"/>
                  <a:pt x="2392" y="16"/>
                </a:cubicBezTo>
                <a:cubicBezTo>
                  <a:pt x="2397" y="15"/>
                  <a:pt x="2407" y="9"/>
                  <a:pt x="2414" y="11"/>
                </a:cubicBezTo>
                <a:cubicBezTo>
                  <a:pt x="2416" y="10"/>
                  <a:pt x="2418" y="9"/>
                  <a:pt x="2417" y="6"/>
                </a:cubicBezTo>
                <a:cubicBezTo>
                  <a:pt x="2421" y="7"/>
                  <a:pt x="2423" y="6"/>
                  <a:pt x="2428" y="6"/>
                </a:cubicBezTo>
                <a:cubicBezTo>
                  <a:pt x="2430" y="5"/>
                  <a:pt x="2431" y="3"/>
                  <a:pt x="2432" y="1"/>
                </a:cubicBezTo>
                <a:cubicBezTo>
                  <a:pt x="2433" y="3"/>
                  <a:pt x="2437" y="4"/>
                  <a:pt x="2439" y="6"/>
                </a:cubicBezTo>
                <a:cubicBezTo>
                  <a:pt x="2440" y="4"/>
                  <a:pt x="2441" y="2"/>
                  <a:pt x="2443" y="1"/>
                </a:cubicBezTo>
                <a:cubicBezTo>
                  <a:pt x="2444" y="1"/>
                  <a:pt x="2445" y="2"/>
                  <a:pt x="2446" y="3"/>
                </a:cubicBezTo>
                <a:cubicBezTo>
                  <a:pt x="2445" y="3"/>
                  <a:pt x="2445" y="4"/>
                  <a:pt x="2446" y="4"/>
                </a:cubicBezTo>
                <a:cubicBezTo>
                  <a:pt x="2447" y="6"/>
                  <a:pt x="2448" y="6"/>
                  <a:pt x="2449" y="4"/>
                </a:cubicBezTo>
                <a:cubicBezTo>
                  <a:pt x="2449" y="5"/>
                  <a:pt x="2450" y="5"/>
                  <a:pt x="2450" y="5"/>
                </a:cubicBezTo>
                <a:cubicBezTo>
                  <a:pt x="2449" y="6"/>
                  <a:pt x="2448" y="7"/>
                  <a:pt x="2448" y="9"/>
                </a:cubicBezTo>
                <a:cubicBezTo>
                  <a:pt x="2452" y="11"/>
                  <a:pt x="2452" y="15"/>
                  <a:pt x="2456" y="14"/>
                </a:cubicBezTo>
                <a:cubicBezTo>
                  <a:pt x="2456" y="9"/>
                  <a:pt x="2459" y="13"/>
                  <a:pt x="2462" y="11"/>
                </a:cubicBezTo>
                <a:cubicBezTo>
                  <a:pt x="2462" y="9"/>
                  <a:pt x="2462" y="6"/>
                  <a:pt x="2461" y="4"/>
                </a:cubicBezTo>
                <a:lnTo>
                  <a:pt x="2462" y="2"/>
                </a:lnTo>
                <a:cubicBezTo>
                  <a:pt x="2468" y="3"/>
                  <a:pt x="2472" y="-3"/>
                  <a:pt x="2474" y="5"/>
                </a:cubicBezTo>
                <a:cubicBezTo>
                  <a:pt x="2473" y="6"/>
                  <a:pt x="2468" y="4"/>
                  <a:pt x="2464" y="5"/>
                </a:cubicBezTo>
                <a:cubicBezTo>
                  <a:pt x="2466" y="12"/>
                  <a:pt x="2471" y="14"/>
                  <a:pt x="2472" y="18"/>
                </a:cubicBezTo>
                <a:cubicBezTo>
                  <a:pt x="2474" y="12"/>
                  <a:pt x="2479" y="20"/>
                  <a:pt x="2475" y="22"/>
                </a:cubicBezTo>
                <a:cubicBezTo>
                  <a:pt x="2479" y="20"/>
                  <a:pt x="2482" y="20"/>
                  <a:pt x="2486" y="20"/>
                </a:cubicBezTo>
                <a:lnTo>
                  <a:pt x="2486" y="23"/>
                </a:lnTo>
                <a:cubicBezTo>
                  <a:pt x="2490" y="20"/>
                  <a:pt x="2489" y="23"/>
                  <a:pt x="2493" y="24"/>
                </a:cubicBezTo>
                <a:cubicBezTo>
                  <a:pt x="2495" y="23"/>
                  <a:pt x="2492" y="18"/>
                  <a:pt x="2495" y="18"/>
                </a:cubicBezTo>
                <a:cubicBezTo>
                  <a:pt x="2498" y="18"/>
                  <a:pt x="2501" y="17"/>
                  <a:pt x="2505" y="16"/>
                </a:cubicBezTo>
                <a:cubicBezTo>
                  <a:pt x="2504" y="22"/>
                  <a:pt x="2512" y="20"/>
                  <a:pt x="2513" y="22"/>
                </a:cubicBezTo>
                <a:cubicBezTo>
                  <a:pt x="2513" y="25"/>
                  <a:pt x="2514" y="26"/>
                  <a:pt x="2512" y="27"/>
                </a:cubicBezTo>
                <a:cubicBezTo>
                  <a:pt x="2512" y="27"/>
                  <a:pt x="2512" y="27"/>
                  <a:pt x="2511" y="27"/>
                </a:cubicBezTo>
                <a:cubicBezTo>
                  <a:pt x="2509" y="26"/>
                  <a:pt x="2506" y="28"/>
                  <a:pt x="2505" y="31"/>
                </a:cubicBezTo>
                <a:cubicBezTo>
                  <a:pt x="2512" y="28"/>
                  <a:pt x="2514" y="35"/>
                  <a:pt x="2521" y="31"/>
                </a:cubicBezTo>
                <a:cubicBezTo>
                  <a:pt x="2521" y="33"/>
                  <a:pt x="2522" y="33"/>
                  <a:pt x="2522" y="35"/>
                </a:cubicBezTo>
                <a:cubicBezTo>
                  <a:pt x="2516" y="30"/>
                  <a:pt x="2517" y="41"/>
                  <a:pt x="2511" y="39"/>
                </a:cubicBezTo>
                <a:cubicBezTo>
                  <a:pt x="2511" y="43"/>
                  <a:pt x="2515" y="43"/>
                  <a:pt x="2517" y="44"/>
                </a:cubicBezTo>
                <a:cubicBezTo>
                  <a:pt x="2517" y="43"/>
                  <a:pt x="2517" y="42"/>
                  <a:pt x="2518" y="41"/>
                </a:cubicBezTo>
                <a:cubicBezTo>
                  <a:pt x="2519" y="39"/>
                  <a:pt x="2522" y="39"/>
                  <a:pt x="2524" y="40"/>
                </a:cubicBezTo>
                <a:cubicBezTo>
                  <a:pt x="2523" y="42"/>
                  <a:pt x="2521" y="44"/>
                  <a:pt x="2523" y="46"/>
                </a:cubicBezTo>
                <a:cubicBezTo>
                  <a:pt x="2527" y="46"/>
                  <a:pt x="2527" y="44"/>
                  <a:pt x="2529" y="43"/>
                </a:cubicBezTo>
                <a:cubicBezTo>
                  <a:pt x="2526" y="43"/>
                  <a:pt x="2525" y="39"/>
                  <a:pt x="2528" y="39"/>
                </a:cubicBezTo>
                <a:cubicBezTo>
                  <a:pt x="2530" y="42"/>
                  <a:pt x="2534" y="41"/>
                  <a:pt x="2534" y="45"/>
                </a:cubicBezTo>
                <a:cubicBezTo>
                  <a:pt x="2533" y="47"/>
                  <a:pt x="2536" y="52"/>
                  <a:pt x="2533" y="56"/>
                </a:cubicBezTo>
                <a:cubicBezTo>
                  <a:pt x="2536" y="56"/>
                  <a:pt x="2536" y="60"/>
                  <a:pt x="2540" y="60"/>
                </a:cubicBezTo>
                <a:cubicBezTo>
                  <a:pt x="2542" y="58"/>
                  <a:pt x="2543" y="56"/>
                  <a:pt x="2546" y="56"/>
                </a:cubicBezTo>
                <a:cubicBezTo>
                  <a:pt x="2546" y="57"/>
                  <a:pt x="2546" y="59"/>
                  <a:pt x="2547" y="59"/>
                </a:cubicBezTo>
                <a:cubicBezTo>
                  <a:pt x="2548" y="57"/>
                  <a:pt x="2549" y="59"/>
                  <a:pt x="2552" y="59"/>
                </a:cubicBezTo>
                <a:cubicBezTo>
                  <a:pt x="2553" y="55"/>
                  <a:pt x="2549" y="58"/>
                  <a:pt x="2550" y="55"/>
                </a:cubicBezTo>
                <a:cubicBezTo>
                  <a:pt x="2561" y="58"/>
                  <a:pt x="2553" y="61"/>
                  <a:pt x="2550" y="65"/>
                </a:cubicBezTo>
                <a:cubicBezTo>
                  <a:pt x="2544" y="64"/>
                  <a:pt x="2538" y="65"/>
                  <a:pt x="2533" y="68"/>
                </a:cubicBezTo>
                <a:cubicBezTo>
                  <a:pt x="2537" y="70"/>
                  <a:pt x="2542" y="70"/>
                  <a:pt x="2545" y="67"/>
                </a:cubicBezTo>
                <a:cubicBezTo>
                  <a:pt x="2545" y="70"/>
                  <a:pt x="2549" y="68"/>
                  <a:pt x="2549" y="71"/>
                </a:cubicBezTo>
                <a:cubicBezTo>
                  <a:pt x="2547" y="74"/>
                  <a:pt x="2549" y="80"/>
                  <a:pt x="2550" y="82"/>
                </a:cubicBezTo>
                <a:cubicBezTo>
                  <a:pt x="2549" y="85"/>
                  <a:pt x="2549" y="89"/>
                  <a:pt x="2546" y="89"/>
                </a:cubicBezTo>
                <a:cubicBezTo>
                  <a:pt x="2544" y="84"/>
                  <a:pt x="2536" y="84"/>
                  <a:pt x="2533" y="80"/>
                </a:cubicBezTo>
                <a:cubicBezTo>
                  <a:pt x="2533" y="84"/>
                  <a:pt x="2535" y="89"/>
                  <a:pt x="2532" y="91"/>
                </a:cubicBezTo>
                <a:cubicBezTo>
                  <a:pt x="2530" y="91"/>
                  <a:pt x="2531" y="87"/>
                  <a:pt x="2529" y="87"/>
                </a:cubicBezTo>
                <a:cubicBezTo>
                  <a:pt x="2529" y="90"/>
                  <a:pt x="2525" y="97"/>
                  <a:pt x="2528" y="97"/>
                </a:cubicBezTo>
                <a:cubicBezTo>
                  <a:pt x="2529" y="95"/>
                  <a:pt x="2531" y="93"/>
                  <a:pt x="2533" y="92"/>
                </a:cubicBezTo>
                <a:cubicBezTo>
                  <a:pt x="2536" y="95"/>
                  <a:pt x="2540" y="97"/>
                  <a:pt x="2543" y="99"/>
                </a:cubicBezTo>
                <a:cubicBezTo>
                  <a:pt x="2543" y="103"/>
                  <a:pt x="2540" y="104"/>
                  <a:pt x="2539" y="106"/>
                </a:cubicBezTo>
                <a:cubicBezTo>
                  <a:pt x="2534" y="108"/>
                  <a:pt x="2534" y="102"/>
                  <a:pt x="2533" y="106"/>
                </a:cubicBezTo>
                <a:cubicBezTo>
                  <a:pt x="2536" y="105"/>
                  <a:pt x="2535" y="115"/>
                  <a:pt x="2533" y="114"/>
                </a:cubicBezTo>
                <a:cubicBezTo>
                  <a:pt x="2533" y="112"/>
                  <a:pt x="2533" y="110"/>
                  <a:pt x="2531" y="111"/>
                </a:cubicBezTo>
                <a:cubicBezTo>
                  <a:pt x="2529" y="117"/>
                  <a:pt x="2537" y="114"/>
                  <a:pt x="2537" y="118"/>
                </a:cubicBezTo>
                <a:cubicBezTo>
                  <a:pt x="2537" y="121"/>
                  <a:pt x="2532" y="118"/>
                  <a:pt x="2534" y="122"/>
                </a:cubicBezTo>
                <a:cubicBezTo>
                  <a:pt x="2536" y="124"/>
                  <a:pt x="2541" y="122"/>
                  <a:pt x="2539" y="128"/>
                </a:cubicBezTo>
                <a:cubicBezTo>
                  <a:pt x="2542" y="129"/>
                  <a:pt x="2543" y="127"/>
                  <a:pt x="2545" y="127"/>
                </a:cubicBezTo>
                <a:cubicBezTo>
                  <a:pt x="2546" y="126"/>
                  <a:pt x="2544" y="122"/>
                  <a:pt x="2546" y="122"/>
                </a:cubicBezTo>
                <a:cubicBezTo>
                  <a:pt x="2550" y="122"/>
                  <a:pt x="2551" y="124"/>
                  <a:pt x="2553" y="125"/>
                </a:cubicBezTo>
                <a:lnTo>
                  <a:pt x="2553" y="135"/>
                </a:lnTo>
                <a:cubicBezTo>
                  <a:pt x="2552" y="133"/>
                  <a:pt x="2547" y="131"/>
                  <a:pt x="2545" y="134"/>
                </a:cubicBezTo>
                <a:cubicBezTo>
                  <a:pt x="2546" y="134"/>
                  <a:pt x="2546" y="135"/>
                  <a:pt x="2547" y="135"/>
                </a:cubicBezTo>
                <a:cubicBezTo>
                  <a:pt x="2550" y="138"/>
                  <a:pt x="2556" y="137"/>
                  <a:pt x="2558" y="133"/>
                </a:cubicBezTo>
                <a:cubicBezTo>
                  <a:pt x="2557" y="132"/>
                  <a:pt x="2555" y="133"/>
                  <a:pt x="2555" y="132"/>
                </a:cubicBezTo>
                <a:cubicBezTo>
                  <a:pt x="2556" y="131"/>
                  <a:pt x="2556" y="127"/>
                  <a:pt x="2558" y="128"/>
                </a:cubicBezTo>
                <a:cubicBezTo>
                  <a:pt x="2561" y="130"/>
                  <a:pt x="2560" y="134"/>
                  <a:pt x="2565" y="133"/>
                </a:cubicBezTo>
                <a:cubicBezTo>
                  <a:pt x="2565" y="129"/>
                  <a:pt x="2562" y="130"/>
                  <a:pt x="2562" y="127"/>
                </a:cubicBezTo>
                <a:cubicBezTo>
                  <a:pt x="2564" y="127"/>
                  <a:pt x="2564" y="124"/>
                  <a:pt x="2567" y="124"/>
                </a:cubicBezTo>
                <a:cubicBezTo>
                  <a:pt x="2566" y="130"/>
                  <a:pt x="2568" y="132"/>
                  <a:pt x="2570" y="135"/>
                </a:cubicBezTo>
                <a:lnTo>
                  <a:pt x="2566" y="135"/>
                </a:lnTo>
                <a:cubicBezTo>
                  <a:pt x="2566" y="138"/>
                  <a:pt x="2564" y="139"/>
                  <a:pt x="2564" y="142"/>
                </a:cubicBezTo>
                <a:cubicBezTo>
                  <a:pt x="2566" y="141"/>
                  <a:pt x="2572" y="143"/>
                  <a:pt x="2573" y="140"/>
                </a:cubicBezTo>
                <a:cubicBezTo>
                  <a:pt x="2571" y="139"/>
                  <a:pt x="2569" y="138"/>
                  <a:pt x="2570" y="135"/>
                </a:cubicBezTo>
                <a:cubicBezTo>
                  <a:pt x="2578" y="134"/>
                  <a:pt x="2575" y="140"/>
                  <a:pt x="2578" y="143"/>
                </a:cubicBezTo>
                <a:cubicBezTo>
                  <a:pt x="2580" y="138"/>
                  <a:pt x="2584" y="141"/>
                  <a:pt x="2590" y="141"/>
                </a:cubicBezTo>
                <a:cubicBezTo>
                  <a:pt x="2593" y="139"/>
                  <a:pt x="2586" y="136"/>
                  <a:pt x="2590" y="133"/>
                </a:cubicBezTo>
                <a:cubicBezTo>
                  <a:pt x="2594" y="136"/>
                  <a:pt x="2596" y="142"/>
                  <a:pt x="2600" y="146"/>
                </a:cubicBezTo>
                <a:cubicBezTo>
                  <a:pt x="2603" y="145"/>
                  <a:pt x="2610" y="144"/>
                  <a:pt x="2611" y="147"/>
                </a:cubicBezTo>
                <a:cubicBezTo>
                  <a:pt x="2611" y="145"/>
                  <a:pt x="2609" y="145"/>
                  <a:pt x="2610" y="142"/>
                </a:cubicBezTo>
                <a:cubicBezTo>
                  <a:pt x="2614" y="143"/>
                  <a:pt x="2615" y="141"/>
                  <a:pt x="2618" y="141"/>
                </a:cubicBezTo>
                <a:cubicBezTo>
                  <a:pt x="2620" y="146"/>
                  <a:pt x="2628" y="146"/>
                  <a:pt x="2631" y="150"/>
                </a:cubicBezTo>
                <a:cubicBezTo>
                  <a:pt x="2632" y="148"/>
                  <a:pt x="2633" y="145"/>
                  <a:pt x="2632" y="142"/>
                </a:cubicBezTo>
                <a:cubicBezTo>
                  <a:pt x="2630" y="140"/>
                  <a:pt x="2626" y="141"/>
                  <a:pt x="2626" y="137"/>
                </a:cubicBezTo>
                <a:cubicBezTo>
                  <a:pt x="2629" y="137"/>
                  <a:pt x="2630" y="139"/>
                  <a:pt x="2634" y="139"/>
                </a:cubicBezTo>
                <a:cubicBezTo>
                  <a:pt x="2634" y="140"/>
                  <a:pt x="2634" y="142"/>
                  <a:pt x="2635" y="142"/>
                </a:cubicBezTo>
                <a:cubicBezTo>
                  <a:pt x="2646" y="140"/>
                  <a:pt x="2658" y="147"/>
                  <a:pt x="2667" y="150"/>
                </a:cubicBezTo>
                <a:cubicBezTo>
                  <a:pt x="2667" y="151"/>
                  <a:pt x="2666" y="151"/>
                  <a:pt x="2666" y="153"/>
                </a:cubicBezTo>
                <a:cubicBezTo>
                  <a:pt x="2670" y="153"/>
                  <a:pt x="2671" y="155"/>
                  <a:pt x="2674" y="155"/>
                </a:cubicBezTo>
                <a:cubicBezTo>
                  <a:pt x="2675" y="152"/>
                  <a:pt x="2674" y="151"/>
                  <a:pt x="2673" y="150"/>
                </a:cubicBezTo>
                <a:cubicBezTo>
                  <a:pt x="2678" y="149"/>
                  <a:pt x="2680" y="145"/>
                  <a:pt x="2683" y="143"/>
                </a:cubicBezTo>
                <a:cubicBezTo>
                  <a:pt x="2683" y="145"/>
                  <a:pt x="2682" y="147"/>
                  <a:pt x="2685" y="146"/>
                </a:cubicBezTo>
                <a:cubicBezTo>
                  <a:pt x="2684" y="139"/>
                  <a:pt x="2691" y="142"/>
                  <a:pt x="2694" y="139"/>
                </a:cubicBezTo>
                <a:cubicBezTo>
                  <a:pt x="2691" y="139"/>
                  <a:pt x="2690" y="138"/>
                  <a:pt x="2691" y="135"/>
                </a:cubicBezTo>
                <a:cubicBezTo>
                  <a:pt x="2694" y="135"/>
                  <a:pt x="2698" y="134"/>
                  <a:pt x="2698" y="137"/>
                </a:cubicBezTo>
                <a:cubicBezTo>
                  <a:pt x="2694" y="138"/>
                  <a:pt x="2695" y="140"/>
                  <a:pt x="2697" y="142"/>
                </a:cubicBezTo>
                <a:cubicBezTo>
                  <a:pt x="2701" y="141"/>
                  <a:pt x="2701" y="137"/>
                  <a:pt x="2705" y="136"/>
                </a:cubicBezTo>
                <a:cubicBezTo>
                  <a:pt x="2706" y="143"/>
                  <a:pt x="2715" y="139"/>
                  <a:pt x="2716" y="135"/>
                </a:cubicBezTo>
                <a:cubicBezTo>
                  <a:pt x="2717" y="143"/>
                  <a:pt x="2724" y="138"/>
                  <a:pt x="2721" y="145"/>
                </a:cubicBezTo>
                <a:cubicBezTo>
                  <a:pt x="2725" y="140"/>
                  <a:pt x="2729" y="140"/>
                  <a:pt x="2737" y="141"/>
                </a:cubicBezTo>
                <a:cubicBezTo>
                  <a:pt x="2739" y="142"/>
                  <a:pt x="2737" y="147"/>
                  <a:pt x="2739" y="148"/>
                </a:cubicBezTo>
                <a:cubicBezTo>
                  <a:pt x="2745" y="145"/>
                  <a:pt x="2738" y="140"/>
                  <a:pt x="2739" y="138"/>
                </a:cubicBezTo>
                <a:cubicBezTo>
                  <a:pt x="2742" y="131"/>
                  <a:pt x="2750" y="137"/>
                  <a:pt x="2755" y="137"/>
                </a:cubicBezTo>
                <a:cubicBezTo>
                  <a:pt x="2755" y="129"/>
                  <a:pt x="2763" y="135"/>
                  <a:pt x="2764" y="129"/>
                </a:cubicBezTo>
                <a:cubicBezTo>
                  <a:pt x="2767" y="130"/>
                  <a:pt x="2766" y="134"/>
                  <a:pt x="2764" y="135"/>
                </a:cubicBezTo>
                <a:cubicBezTo>
                  <a:pt x="2770" y="135"/>
                  <a:pt x="2779" y="133"/>
                  <a:pt x="2788" y="133"/>
                </a:cubicBezTo>
                <a:cubicBezTo>
                  <a:pt x="2786" y="135"/>
                  <a:pt x="2789" y="137"/>
                  <a:pt x="2791" y="138"/>
                </a:cubicBezTo>
                <a:cubicBezTo>
                  <a:pt x="2791" y="136"/>
                  <a:pt x="2790" y="133"/>
                  <a:pt x="2793" y="134"/>
                </a:cubicBezTo>
                <a:cubicBezTo>
                  <a:pt x="2795" y="137"/>
                  <a:pt x="2796" y="141"/>
                  <a:pt x="2800" y="142"/>
                </a:cubicBezTo>
                <a:cubicBezTo>
                  <a:pt x="2802" y="139"/>
                  <a:pt x="2802" y="135"/>
                  <a:pt x="2800" y="131"/>
                </a:cubicBezTo>
                <a:lnTo>
                  <a:pt x="2792" y="131"/>
                </a:lnTo>
                <a:cubicBezTo>
                  <a:pt x="2793" y="127"/>
                  <a:pt x="2788" y="128"/>
                  <a:pt x="2789" y="125"/>
                </a:cubicBezTo>
                <a:cubicBezTo>
                  <a:pt x="2784" y="124"/>
                  <a:pt x="2780" y="130"/>
                  <a:pt x="2775" y="126"/>
                </a:cubicBezTo>
                <a:cubicBezTo>
                  <a:pt x="2774" y="124"/>
                  <a:pt x="2774" y="123"/>
                  <a:pt x="2776" y="123"/>
                </a:cubicBezTo>
                <a:cubicBezTo>
                  <a:pt x="2776" y="125"/>
                  <a:pt x="2777" y="125"/>
                  <a:pt x="2779" y="125"/>
                </a:cubicBezTo>
                <a:cubicBezTo>
                  <a:pt x="2780" y="124"/>
                  <a:pt x="2779" y="123"/>
                  <a:pt x="2780" y="123"/>
                </a:cubicBezTo>
                <a:cubicBezTo>
                  <a:pt x="2781" y="120"/>
                  <a:pt x="2779" y="120"/>
                  <a:pt x="2778" y="119"/>
                </a:cubicBezTo>
                <a:cubicBezTo>
                  <a:pt x="2782" y="120"/>
                  <a:pt x="2783" y="115"/>
                  <a:pt x="2789" y="115"/>
                </a:cubicBezTo>
                <a:lnTo>
                  <a:pt x="2789" y="118"/>
                </a:lnTo>
                <a:cubicBezTo>
                  <a:pt x="2791" y="117"/>
                  <a:pt x="2797" y="120"/>
                  <a:pt x="2797" y="116"/>
                </a:cubicBezTo>
                <a:cubicBezTo>
                  <a:pt x="2794" y="116"/>
                  <a:pt x="2790" y="117"/>
                  <a:pt x="2790" y="114"/>
                </a:cubicBezTo>
                <a:cubicBezTo>
                  <a:pt x="2796" y="114"/>
                  <a:pt x="2805" y="115"/>
                  <a:pt x="2805" y="117"/>
                </a:cubicBezTo>
                <a:cubicBezTo>
                  <a:pt x="2806" y="109"/>
                  <a:pt x="2810" y="119"/>
                  <a:pt x="2818" y="116"/>
                </a:cubicBezTo>
                <a:lnTo>
                  <a:pt x="2818" y="121"/>
                </a:lnTo>
                <a:cubicBezTo>
                  <a:pt x="2821" y="122"/>
                  <a:pt x="2821" y="120"/>
                  <a:pt x="2825" y="119"/>
                </a:cubicBezTo>
                <a:cubicBezTo>
                  <a:pt x="2826" y="124"/>
                  <a:pt x="2832" y="122"/>
                  <a:pt x="2832" y="128"/>
                </a:cubicBezTo>
                <a:cubicBezTo>
                  <a:pt x="2836" y="127"/>
                  <a:pt x="2841" y="127"/>
                  <a:pt x="2845" y="127"/>
                </a:cubicBezTo>
                <a:cubicBezTo>
                  <a:pt x="2847" y="131"/>
                  <a:pt x="2852" y="132"/>
                  <a:pt x="2854" y="134"/>
                </a:cubicBezTo>
                <a:cubicBezTo>
                  <a:pt x="2851" y="132"/>
                  <a:pt x="2860" y="129"/>
                  <a:pt x="2856" y="127"/>
                </a:cubicBezTo>
                <a:cubicBezTo>
                  <a:pt x="2855" y="129"/>
                  <a:pt x="2853" y="129"/>
                  <a:pt x="2851" y="129"/>
                </a:cubicBezTo>
                <a:cubicBezTo>
                  <a:pt x="2851" y="127"/>
                  <a:pt x="2852" y="127"/>
                  <a:pt x="2852" y="125"/>
                </a:cubicBezTo>
                <a:cubicBezTo>
                  <a:pt x="2848" y="124"/>
                  <a:pt x="2848" y="127"/>
                  <a:pt x="2845" y="127"/>
                </a:cubicBezTo>
                <a:cubicBezTo>
                  <a:pt x="2846" y="121"/>
                  <a:pt x="2840" y="122"/>
                  <a:pt x="2841" y="116"/>
                </a:cubicBezTo>
                <a:cubicBezTo>
                  <a:pt x="2845" y="119"/>
                  <a:pt x="2846" y="115"/>
                  <a:pt x="2849" y="114"/>
                </a:cubicBezTo>
                <a:cubicBezTo>
                  <a:pt x="2853" y="115"/>
                  <a:pt x="2854" y="118"/>
                  <a:pt x="2857" y="120"/>
                </a:cubicBezTo>
                <a:cubicBezTo>
                  <a:pt x="2860" y="119"/>
                  <a:pt x="2859" y="114"/>
                  <a:pt x="2861" y="113"/>
                </a:cubicBezTo>
                <a:cubicBezTo>
                  <a:pt x="2862" y="113"/>
                  <a:pt x="2862" y="113"/>
                  <a:pt x="2862" y="113"/>
                </a:cubicBezTo>
                <a:cubicBezTo>
                  <a:pt x="2867" y="115"/>
                  <a:pt x="2873" y="112"/>
                  <a:pt x="2874" y="106"/>
                </a:cubicBezTo>
                <a:cubicBezTo>
                  <a:pt x="2880" y="106"/>
                  <a:pt x="2885" y="108"/>
                  <a:pt x="2890" y="112"/>
                </a:cubicBezTo>
                <a:cubicBezTo>
                  <a:pt x="2887" y="114"/>
                  <a:pt x="2886" y="116"/>
                  <a:pt x="2889" y="119"/>
                </a:cubicBezTo>
                <a:cubicBezTo>
                  <a:pt x="2892" y="115"/>
                  <a:pt x="2896" y="118"/>
                  <a:pt x="2897" y="109"/>
                </a:cubicBezTo>
                <a:cubicBezTo>
                  <a:pt x="2896" y="108"/>
                  <a:pt x="2893" y="111"/>
                  <a:pt x="2894" y="106"/>
                </a:cubicBezTo>
                <a:cubicBezTo>
                  <a:pt x="2900" y="105"/>
                  <a:pt x="2902" y="108"/>
                  <a:pt x="2908" y="107"/>
                </a:cubicBezTo>
                <a:cubicBezTo>
                  <a:pt x="2905" y="103"/>
                  <a:pt x="2910" y="103"/>
                  <a:pt x="2910" y="99"/>
                </a:cubicBezTo>
                <a:cubicBezTo>
                  <a:pt x="2908" y="98"/>
                  <a:pt x="2906" y="99"/>
                  <a:pt x="2906" y="97"/>
                </a:cubicBezTo>
                <a:cubicBezTo>
                  <a:pt x="2907" y="96"/>
                  <a:pt x="2910" y="95"/>
                  <a:pt x="2911" y="93"/>
                </a:cubicBezTo>
                <a:cubicBezTo>
                  <a:pt x="2912" y="97"/>
                  <a:pt x="2913" y="101"/>
                  <a:pt x="2918" y="102"/>
                </a:cubicBezTo>
                <a:cubicBezTo>
                  <a:pt x="2921" y="102"/>
                  <a:pt x="2919" y="97"/>
                  <a:pt x="2923" y="99"/>
                </a:cubicBezTo>
                <a:cubicBezTo>
                  <a:pt x="2926" y="101"/>
                  <a:pt x="2927" y="106"/>
                  <a:pt x="2930" y="107"/>
                </a:cubicBezTo>
                <a:cubicBezTo>
                  <a:pt x="2934" y="104"/>
                  <a:pt x="2933" y="100"/>
                  <a:pt x="2931" y="95"/>
                </a:cubicBezTo>
                <a:cubicBezTo>
                  <a:pt x="2929" y="95"/>
                  <a:pt x="2927" y="102"/>
                  <a:pt x="2924" y="98"/>
                </a:cubicBezTo>
                <a:cubicBezTo>
                  <a:pt x="2926" y="95"/>
                  <a:pt x="2929" y="91"/>
                  <a:pt x="2930" y="88"/>
                </a:cubicBezTo>
                <a:cubicBezTo>
                  <a:pt x="2933" y="93"/>
                  <a:pt x="2936" y="95"/>
                  <a:pt x="2934" y="103"/>
                </a:cubicBezTo>
                <a:cubicBezTo>
                  <a:pt x="2939" y="103"/>
                  <a:pt x="2943" y="103"/>
                  <a:pt x="2943" y="106"/>
                </a:cubicBezTo>
                <a:cubicBezTo>
                  <a:pt x="2947" y="101"/>
                  <a:pt x="2950" y="110"/>
                  <a:pt x="2956" y="109"/>
                </a:cubicBezTo>
                <a:cubicBezTo>
                  <a:pt x="2958" y="102"/>
                  <a:pt x="2961" y="97"/>
                  <a:pt x="2964" y="90"/>
                </a:cubicBezTo>
                <a:cubicBezTo>
                  <a:pt x="2960" y="93"/>
                  <a:pt x="2955" y="93"/>
                  <a:pt x="2951" y="92"/>
                </a:cubicBezTo>
                <a:cubicBezTo>
                  <a:pt x="2951" y="90"/>
                  <a:pt x="2949" y="86"/>
                  <a:pt x="2952" y="86"/>
                </a:cubicBezTo>
                <a:cubicBezTo>
                  <a:pt x="2951" y="88"/>
                  <a:pt x="2953" y="88"/>
                  <a:pt x="2953" y="90"/>
                </a:cubicBezTo>
                <a:lnTo>
                  <a:pt x="2959" y="90"/>
                </a:lnTo>
                <a:cubicBezTo>
                  <a:pt x="2959" y="88"/>
                  <a:pt x="2958" y="86"/>
                  <a:pt x="2960" y="86"/>
                </a:cubicBezTo>
                <a:cubicBezTo>
                  <a:pt x="2965" y="91"/>
                  <a:pt x="2971" y="87"/>
                  <a:pt x="2975" y="83"/>
                </a:cubicBezTo>
                <a:cubicBezTo>
                  <a:pt x="2975" y="85"/>
                  <a:pt x="2975" y="87"/>
                  <a:pt x="2976" y="87"/>
                </a:cubicBezTo>
                <a:cubicBezTo>
                  <a:pt x="2979" y="85"/>
                  <a:pt x="2977" y="79"/>
                  <a:pt x="2981" y="79"/>
                </a:cubicBezTo>
                <a:cubicBezTo>
                  <a:pt x="2982" y="82"/>
                  <a:pt x="2983" y="84"/>
                  <a:pt x="2984" y="87"/>
                </a:cubicBezTo>
                <a:cubicBezTo>
                  <a:pt x="2984" y="84"/>
                  <a:pt x="2985" y="83"/>
                  <a:pt x="2987" y="83"/>
                </a:cubicBezTo>
                <a:cubicBezTo>
                  <a:pt x="2988" y="85"/>
                  <a:pt x="2989" y="88"/>
                  <a:pt x="2988" y="90"/>
                </a:cubicBezTo>
                <a:cubicBezTo>
                  <a:pt x="2990" y="90"/>
                  <a:pt x="2993" y="91"/>
                  <a:pt x="2993" y="89"/>
                </a:cubicBezTo>
                <a:cubicBezTo>
                  <a:pt x="2991" y="89"/>
                  <a:pt x="2991" y="86"/>
                  <a:pt x="2991" y="84"/>
                </a:cubicBezTo>
                <a:cubicBezTo>
                  <a:pt x="2995" y="82"/>
                  <a:pt x="2999" y="81"/>
                  <a:pt x="3000" y="77"/>
                </a:cubicBezTo>
                <a:cubicBezTo>
                  <a:pt x="3001" y="79"/>
                  <a:pt x="3002" y="80"/>
                  <a:pt x="3002" y="81"/>
                </a:cubicBezTo>
                <a:cubicBezTo>
                  <a:pt x="2999" y="80"/>
                  <a:pt x="3000" y="83"/>
                  <a:pt x="2997" y="82"/>
                </a:cubicBezTo>
                <a:cubicBezTo>
                  <a:pt x="2997" y="85"/>
                  <a:pt x="2997" y="88"/>
                  <a:pt x="2999" y="88"/>
                </a:cubicBezTo>
                <a:cubicBezTo>
                  <a:pt x="2999" y="86"/>
                  <a:pt x="2999" y="83"/>
                  <a:pt x="3000" y="83"/>
                </a:cubicBezTo>
                <a:cubicBezTo>
                  <a:pt x="3004" y="87"/>
                  <a:pt x="3000" y="91"/>
                  <a:pt x="3003" y="93"/>
                </a:cubicBezTo>
                <a:cubicBezTo>
                  <a:pt x="3007" y="94"/>
                  <a:pt x="3006" y="90"/>
                  <a:pt x="3009" y="90"/>
                </a:cubicBezTo>
                <a:cubicBezTo>
                  <a:pt x="3010" y="94"/>
                  <a:pt x="3008" y="95"/>
                  <a:pt x="3006" y="97"/>
                </a:cubicBezTo>
                <a:cubicBezTo>
                  <a:pt x="3004" y="94"/>
                  <a:pt x="3001" y="98"/>
                  <a:pt x="3000" y="101"/>
                </a:cubicBezTo>
                <a:cubicBezTo>
                  <a:pt x="3004" y="103"/>
                  <a:pt x="3008" y="103"/>
                  <a:pt x="3008" y="108"/>
                </a:cubicBezTo>
                <a:cubicBezTo>
                  <a:pt x="3008" y="108"/>
                  <a:pt x="3008" y="107"/>
                  <a:pt x="3008" y="107"/>
                </a:cubicBezTo>
                <a:cubicBezTo>
                  <a:pt x="3008" y="105"/>
                  <a:pt x="3010" y="103"/>
                  <a:pt x="3012" y="103"/>
                </a:cubicBezTo>
                <a:cubicBezTo>
                  <a:pt x="3014" y="104"/>
                  <a:pt x="3015" y="110"/>
                  <a:pt x="3016" y="108"/>
                </a:cubicBezTo>
                <a:cubicBezTo>
                  <a:pt x="3013" y="104"/>
                  <a:pt x="3016" y="99"/>
                  <a:pt x="3018" y="97"/>
                </a:cubicBezTo>
                <a:cubicBezTo>
                  <a:pt x="3014" y="93"/>
                  <a:pt x="3009" y="89"/>
                  <a:pt x="3004" y="85"/>
                </a:cubicBezTo>
                <a:cubicBezTo>
                  <a:pt x="3004" y="76"/>
                  <a:pt x="3011" y="75"/>
                  <a:pt x="3016" y="71"/>
                </a:cubicBezTo>
                <a:cubicBezTo>
                  <a:pt x="3017" y="76"/>
                  <a:pt x="3022" y="80"/>
                  <a:pt x="3026" y="80"/>
                </a:cubicBezTo>
                <a:cubicBezTo>
                  <a:pt x="3027" y="74"/>
                  <a:pt x="3025" y="69"/>
                  <a:pt x="3022" y="64"/>
                </a:cubicBezTo>
                <a:cubicBezTo>
                  <a:pt x="3021" y="66"/>
                  <a:pt x="3022" y="70"/>
                  <a:pt x="3017" y="69"/>
                </a:cubicBezTo>
                <a:cubicBezTo>
                  <a:pt x="3013" y="69"/>
                  <a:pt x="3017" y="61"/>
                  <a:pt x="3014" y="60"/>
                </a:cubicBezTo>
                <a:cubicBezTo>
                  <a:pt x="3014" y="64"/>
                  <a:pt x="3012" y="65"/>
                  <a:pt x="3007" y="64"/>
                </a:cubicBezTo>
                <a:cubicBezTo>
                  <a:pt x="3008" y="59"/>
                  <a:pt x="3004" y="64"/>
                  <a:pt x="3003" y="61"/>
                </a:cubicBezTo>
                <a:cubicBezTo>
                  <a:pt x="3005" y="61"/>
                  <a:pt x="3005" y="58"/>
                  <a:pt x="3005" y="56"/>
                </a:cubicBezTo>
                <a:cubicBezTo>
                  <a:pt x="3001" y="57"/>
                  <a:pt x="3003" y="52"/>
                  <a:pt x="2999" y="53"/>
                </a:cubicBezTo>
                <a:cubicBezTo>
                  <a:pt x="2999" y="57"/>
                  <a:pt x="2998" y="60"/>
                  <a:pt x="2996" y="61"/>
                </a:cubicBezTo>
                <a:cubicBezTo>
                  <a:pt x="2993" y="61"/>
                  <a:pt x="2992" y="59"/>
                  <a:pt x="2989" y="59"/>
                </a:cubicBezTo>
                <a:cubicBezTo>
                  <a:pt x="2982" y="68"/>
                  <a:pt x="2973" y="51"/>
                  <a:pt x="2962" y="57"/>
                </a:cubicBezTo>
                <a:cubicBezTo>
                  <a:pt x="2961" y="53"/>
                  <a:pt x="2962" y="50"/>
                  <a:pt x="2963" y="47"/>
                </a:cubicBezTo>
                <a:cubicBezTo>
                  <a:pt x="2967" y="48"/>
                  <a:pt x="2971" y="48"/>
                  <a:pt x="2975" y="48"/>
                </a:cubicBezTo>
                <a:cubicBezTo>
                  <a:pt x="2976" y="50"/>
                  <a:pt x="2974" y="55"/>
                  <a:pt x="2976" y="55"/>
                </a:cubicBezTo>
                <a:cubicBezTo>
                  <a:pt x="2976" y="52"/>
                  <a:pt x="2980" y="44"/>
                  <a:pt x="2976" y="49"/>
                </a:cubicBezTo>
                <a:cubicBezTo>
                  <a:pt x="2977" y="47"/>
                  <a:pt x="2973" y="44"/>
                  <a:pt x="2976" y="43"/>
                </a:cubicBezTo>
                <a:cubicBezTo>
                  <a:pt x="2985" y="52"/>
                  <a:pt x="2991" y="47"/>
                  <a:pt x="2999" y="50"/>
                </a:cubicBezTo>
                <a:cubicBezTo>
                  <a:pt x="2997" y="45"/>
                  <a:pt x="3003" y="49"/>
                  <a:pt x="3002" y="45"/>
                </a:cubicBezTo>
                <a:cubicBezTo>
                  <a:pt x="2998" y="41"/>
                  <a:pt x="2996" y="50"/>
                  <a:pt x="2991" y="46"/>
                </a:cubicBezTo>
                <a:cubicBezTo>
                  <a:pt x="2991" y="41"/>
                  <a:pt x="2995" y="38"/>
                  <a:pt x="2999" y="38"/>
                </a:cubicBezTo>
                <a:cubicBezTo>
                  <a:pt x="3000" y="43"/>
                  <a:pt x="3003" y="44"/>
                  <a:pt x="3007" y="45"/>
                </a:cubicBezTo>
                <a:cubicBezTo>
                  <a:pt x="3010" y="44"/>
                  <a:pt x="3008" y="38"/>
                  <a:pt x="3010" y="36"/>
                </a:cubicBezTo>
                <a:cubicBezTo>
                  <a:pt x="3012" y="39"/>
                  <a:pt x="3014" y="43"/>
                  <a:pt x="3013" y="47"/>
                </a:cubicBezTo>
                <a:cubicBezTo>
                  <a:pt x="3017" y="45"/>
                  <a:pt x="3017" y="48"/>
                  <a:pt x="3020" y="49"/>
                </a:cubicBezTo>
                <a:cubicBezTo>
                  <a:pt x="3022" y="47"/>
                  <a:pt x="3020" y="46"/>
                  <a:pt x="3020" y="44"/>
                </a:cubicBezTo>
                <a:cubicBezTo>
                  <a:pt x="3024" y="44"/>
                  <a:pt x="3023" y="40"/>
                  <a:pt x="3027" y="41"/>
                </a:cubicBezTo>
                <a:cubicBezTo>
                  <a:pt x="3027" y="43"/>
                  <a:pt x="3023" y="41"/>
                  <a:pt x="3024" y="45"/>
                </a:cubicBezTo>
                <a:cubicBezTo>
                  <a:pt x="3027" y="47"/>
                  <a:pt x="3030" y="50"/>
                  <a:pt x="3034" y="53"/>
                </a:cubicBezTo>
                <a:cubicBezTo>
                  <a:pt x="3036" y="50"/>
                  <a:pt x="3033" y="48"/>
                  <a:pt x="3032" y="47"/>
                </a:cubicBezTo>
                <a:cubicBezTo>
                  <a:pt x="3041" y="44"/>
                  <a:pt x="3034" y="52"/>
                  <a:pt x="3047" y="47"/>
                </a:cubicBezTo>
                <a:cubicBezTo>
                  <a:pt x="3046" y="49"/>
                  <a:pt x="3044" y="50"/>
                  <a:pt x="3045" y="54"/>
                </a:cubicBezTo>
                <a:cubicBezTo>
                  <a:pt x="3048" y="56"/>
                  <a:pt x="3052" y="57"/>
                  <a:pt x="3056" y="56"/>
                </a:cubicBezTo>
                <a:cubicBezTo>
                  <a:pt x="3057" y="52"/>
                  <a:pt x="3051" y="55"/>
                  <a:pt x="3052" y="52"/>
                </a:cubicBezTo>
                <a:cubicBezTo>
                  <a:pt x="3053" y="52"/>
                  <a:pt x="3054" y="51"/>
                  <a:pt x="3055" y="51"/>
                </a:cubicBezTo>
                <a:cubicBezTo>
                  <a:pt x="3056" y="55"/>
                  <a:pt x="3066" y="51"/>
                  <a:pt x="3067" y="55"/>
                </a:cubicBezTo>
                <a:cubicBezTo>
                  <a:pt x="3066" y="56"/>
                  <a:pt x="3063" y="56"/>
                  <a:pt x="3064" y="60"/>
                </a:cubicBezTo>
                <a:cubicBezTo>
                  <a:pt x="3073" y="59"/>
                  <a:pt x="3080" y="66"/>
                  <a:pt x="3086" y="59"/>
                </a:cubicBezTo>
                <a:cubicBezTo>
                  <a:pt x="3083" y="59"/>
                  <a:pt x="3082" y="56"/>
                  <a:pt x="3077" y="57"/>
                </a:cubicBezTo>
                <a:cubicBezTo>
                  <a:pt x="3080" y="54"/>
                  <a:pt x="3075" y="56"/>
                  <a:pt x="3076" y="53"/>
                </a:cubicBezTo>
                <a:cubicBezTo>
                  <a:pt x="3080" y="52"/>
                  <a:pt x="3084" y="50"/>
                  <a:pt x="3085" y="45"/>
                </a:cubicBezTo>
                <a:cubicBezTo>
                  <a:pt x="3086" y="46"/>
                  <a:pt x="3089" y="50"/>
                  <a:pt x="3090" y="47"/>
                </a:cubicBezTo>
                <a:cubicBezTo>
                  <a:pt x="3089" y="47"/>
                  <a:pt x="3088" y="47"/>
                  <a:pt x="3088" y="45"/>
                </a:cubicBezTo>
                <a:cubicBezTo>
                  <a:pt x="3093" y="45"/>
                  <a:pt x="3100" y="45"/>
                  <a:pt x="3095" y="49"/>
                </a:cubicBezTo>
                <a:cubicBezTo>
                  <a:pt x="3097" y="49"/>
                  <a:pt x="3097" y="47"/>
                  <a:pt x="3100" y="47"/>
                </a:cubicBezTo>
                <a:cubicBezTo>
                  <a:pt x="3100" y="54"/>
                  <a:pt x="3107" y="49"/>
                  <a:pt x="3107" y="56"/>
                </a:cubicBezTo>
                <a:cubicBezTo>
                  <a:pt x="3110" y="57"/>
                  <a:pt x="3107" y="51"/>
                  <a:pt x="3111" y="52"/>
                </a:cubicBezTo>
                <a:cubicBezTo>
                  <a:pt x="3110" y="57"/>
                  <a:pt x="3115" y="57"/>
                  <a:pt x="3116" y="62"/>
                </a:cubicBezTo>
                <a:cubicBezTo>
                  <a:pt x="3129" y="67"/>
                  <a:pt x="3136" y="60"/>
                  <a:pt x="3145" y="65"/>
                </a:cubicBezTo>
                <a:cubicBezTo>
                  <a:pt x="3147" y="62"/>
                  <a:pt x="3149" y="61"/>
                  <a:pt x="3152" y="61"/>
                </a:cubicBezTo>
                <a:cubicBezTo>
                  <a:pt x="3153" y="63"/>
                  <a:pt x="3147" y="65"/>
                  <a:pt x="3152" y="65"/>
                </a:cubicBezTo>
                <a:cubicBezTo>
                  <a:pt x="3154" y="61"/>
                  <a:pt x="3164" y="64"/>
                  <a:pt x="3169" y="63"/>
                </a:cubicBezTo>
                <a:cubicBezTo>
                  <a:pt x="3170" y="66"/>
                  <a:pt x="3170" y="69"/>
                  <a:pt x="3169" y="72"/>
                </a:cubicBezTo>
                <a:cubicBezTo>
                  <a:pt x="3173" y="73"/>
                  <a:pt x="3177" y="74"/>
                  <a:pt x="3181" y="75"/>
                </a:cubicBezTo>
                <a:cubicBezTo>
                  <a:pt x="3182" y="61"/>
                  <a:pt x="3194" y="53"/>
                  <a:pt x="3201" y="66"/>
                </a:cubicBezTo>
                <a:cubicBezTo>
                  <a:pt x="3205" y="59"/>
                  <a:pt x="3210" y="65"/>
                  <a:pt x="3218" y="61"/>
                </a:cubicBezTo>
                <a:cubicBezTo>
                  <a:pt x="3217" y="68"/>
                  <a:pt x="3223" y="60"/>
                  <a:pt x="3223" y="65"/>
                </a:cubicBezTo>
                <a:cubicBezTo>
                  <a:pt x="3219" y="65"/>
                  <a:pt x="3222" y="72"/>
                  <a:pt x="3219" y="72"/>
                </a:cubicBezTo>
                <a:cubicBezTo>
                  <a:pt x="3217" y="70"/>
                  <a:pt x="3215" y="72"/>
                  <a:pt x="3213" y="72"/>
                </a:cubicBezTo>
                <a:cubicBezTo>
                  <a:pt x="3215" y="78"/>
                  <a:pt x="3223" y="77"/>
                  <a:pt x="3226" y="83"/>
                </a:cubicBezTo>
                <a:cubicBezTo>
                  <a:pt x="3227" y="78"/>
                  <a:pt x="3223" y="73"/>
                  <a:pt x="3227" y="72"/>
                </a:cubicBezTo>
                <a:cubicBezTo>
                  <a:pt x="3231" y="74"/>
                  <a:pt x="3234" y="71"/>
                  <a:pt x="3240" y="72"/>
                </a:cubicBezTo>
                <a:cubicBezTo>
                  <a:pt x="3240" y="75"/>
                  <a:pt x="3243" y="74"/>
                  <a:pt x="3242" y="79"/>
                </a:cubicBezTo>
                <a:cubicBezTo>
                  <a:pt x="3245" y="79"/>
                  <a:pt x="3248" y="80"/>
                  <a:pt x="3251" y="83"/>
                </a:cubicBezTo>
                <a:cubicBezTo>
                  <a:pt x="3251" y="80"/>
                  <a:pt x="3255" y="81"/>
                  <a:pt x="3258" y="81"/>
                </a:cubicBezTo>
                <a:cubicBezTo>
                  <a:pt x="3259" y="89"/>
                  <a:pt x="3266" y="88"/>
                  <a:pt x="3261" y="95"/>
                </a:cubicBezTo>
                <a:cubicBezTo>
                  <a:pt x="3264" y="96"/>
                  <a:pt x="3262" y="91"/>
                  <a:pt x="3266" y="92"/>
                </a:cubicBezTo>
                <a:cubicBezTo>
                  <a:pt x="3265" y="89"/>
                  <a:pt x="3264" y="86"/>
                  <a:pt x="3265" y="83"/>
                </a:cubicBezTo>
                <a:cubicBezTo>
                  <a:pt x="3265" y="85"/>
                  <a:pt x="3272" y="85"/>
                  <a:pt x="3269" y="83"/>
                </a:cubicBezTo>
                <a:cubicBezTo>
                  <a:pt x="3266" y="84"/>
                  <a:pt x="3265" y="83"/>
                  <a:pt x="3266" y="80"/>
                </a:cubicBezTo>
                <a:cubicBezTo>
                  <a:pt x="3269" y="83"/>
                  <a:pt x="3271" y="81"/>
                  <a:pt x="3274" y="80"/>
                </a:cubicBezTo>
                <a:cubicBezTo>
                  <a:pt x="3274" y="82"/>
                  <a:pt x="3275" y="82"/>
                  <a:pt x="3275" y="84"/>
                </a:cubicBezTo>
                <a:cubicBezTo>
                  <a:pt x="3274" y="85"/>
                  <a:pt x="3272" y="86"/>
                  <a:pt x="3270" y="85"/>
                </a:cubicBezTo>
                <a:cubicBezTo>
                  <a:pt x="3270" y="85"/>
                  <a:pt x="3270" y="85"/>
                  <a:pt x="3270" y="86"/>
                </a:cubicBezTo>
                <a:cubicBezTo>
                  <a:pt x="3269" y="89"/>
                  <a:pt x="3271" y="93"/>
                  <a:pt x="3274" y="94"/>
                </a:cubicBezTo>
                <a:cubicBezTo>
                  <a:pt x="3275" y="88"/>
                  <a:pt x="3280" y="92"/>
                  <a:pt x="3282" y="87"/>
                </a:cubicBezTo>
                <a:cubicBezTo>
                  <a:pt x="3289" y="88"/>
                  <a:pt x="3289" y="95"/>
                  <a:pt x="3296" y="95"/>
                </a:cubicBezTo>
                <a:cubicBezTo>
                  <a:pt x="3298" y="94"/>
                  <a:pt x="3298" y="90"/>
                  <a:pt x="3299" y="88"/>
                </a:cubicBezTo>
                <a:cubicBezTo>
                  <a:pt x="3304" y="89"/>
                  <a:pt x="3307" y="88"/>
                  <a:pt x="3307" y="85"/>
                </a:cubicBezTo>
                <a:cubicBezTo>
                  <a:pt x="3311" y="85"/>
                  <a:pt x="3313" y="87"/>
                  <a:pt x="3311" y="90"/>
                </a:cubicBezTo>
                <a:cubicBezTo>
                  <a:pt x="3310" y="90"/>
                  <a:pt x="3309" y="88"/>
                  <a:pt x="3306" y="88"/>
                </a:cubicBezTo>
                <a:lnTo>
                  <a:pt x="3306" y="96"/>
                </a:lnTo>
                <a:cubicBezTo>
                  <a:pt x="3312" y="98"/>
                  <a:pt x="3314" y="89"/>
                  <a:pt x="3318" y="93"/>
                </a:cubicBezTo>
                <a:cubicBezTo>
                  <a:pt x="3315" y="97"/>
                  <a:pt x="3310" y="98"/>
                  <a:pt x="3307" y="101"/>
                </a:cubicBezTo>
                <a:cubicBezTo>
                  <a:pt x="3310" y="103"/>
                  <a:pt x="3309" y="108"/>
                  <a:pt x="3306" y="109"/>
                </a:cubicBezTo>
                <a:cubicBezTo>
                  <a:pt x="3300" y="105"/>
                  <a:pt x="3296" y="95"/>
                  <a:pt x="3290" y="102"/>
                </a:cubicBezTo>
                <a:cubicBezTo>
                  <a:pt x="3288" y="99"/>
                  <a:pt x="3286" y="95"/>
                  <a:pt x="3282" y="93"/>
                </a:cubicBezTo>
                <a:cubicBezTo>
                  <a:pt x="3283" y="99"/>
                  <a:pt x="3280" y="101"/>
                  <a:pt x="3279" y="104"/>
                </a:cubicBezTo>
                <a:cubicBezTo>
                  <a:pt x="3276" y="99"/>
                  <a:pt x="3273" y="102"/>
                  <a:pt x="3268" y="104"/>
                </a:cubicBezTo>
                <a:cubicBezTo>
                  <a:pt x="3267" y="102"/>
                  <a:pt x="3268" y="100"/>
                  <a:pt x="3266" y="99"/>
                </a:cubicBezTo>
                <a:cubicBezTo>
                  <a:pt x="3265" y="100"/>
                  <a:pt x="3265" y="103"/>
                  <a:pt x="3262" y="103"/>
                </a:cubicBezTo>
                <a:cubicBezTo>
                  <a:pt x="3261" y="102"/>
                  <a:pt x="3261" y="98"/>
                  <a:pt x="3261" y="96"/>
                </a:cubicBezTo>
                <a:cubicBezTo>
                  <a:pt x="3257" y="95"/>
                  <a:pt x="3257" y="93"/>
                  <a:pt x="3253" y="96"/>
                </a:cubicBezTo>
                <a:cubicBezTo>
                  <a:pt x="3251" y="98"/>
                  <a:pt x="3255" y="100"/>
                  <a:pt x="3253" y="100"/>
                </a:cubicBezTo>
                <a:cubicBezTo>
                  <a:pt x="3250" y="100"/>
                  <a:pt x="3247" y="100"/>
                  <a:pt x="3245" y="101"/>
                </a:cubicBezTo>
                <a:cubicBezTo>
                  <a:pt x="3247" y="99"/>
                  <a:pt x="3245" y="97"/>
                  <a:pt x="3244" y="96"/>
                </a:cubicBezTo>
                <a:cubicBezTo>
                  <a:pt x="3241" y="99"/>
                  <a:pt x="3234" y="97"/>
                  <a:pt x="3232" y="98"/>
                </a:cubicBezTo>
                <a:cubicBezTo>
                  <a:pt x="3230" y="101"/>
                  <a:pt x="3236" y="100"/>
                  <a:pt x="3233" y="101"/>
                </a:cubicBezTo>
                <a:cubicBezTo>
                  <a:pt x="3230" y="101"/>
                  <a:pt x="3230" y="99"/>
                  <a:pt x="3228" y="100"/>
                </a:cubicBezTo>
                <a:cubicBezTo>
                  <a:pt x="3228" y="89"/>
                  <a:pt x="3212" y="98"/>
                  <a:pt x="3210" y="91"/>
                </a:cubicBezTo>
                <a:cubicBezTo>
                  <a:pt x="3212" y="91"/>
                  <a:pt x="3213" y="91"/>
                  <a:pt x="3213" y="90"/>
                </a:cubicBezTo>
                <a:cubicBezTo>
                  <a:pt x="3209" y="88"/>
                  <a:pt x="3204" y="89"/>
                  <a:pt x="3200" y="92"/>
                </a:cubicBezTo>
                <a:cubicBezTo>
                  <a:pt x="3201" y="92"/>
                  <a:pt x="3203" y="88"/>
                  <a:pt x="3200" y="88"/>
                </a:cubicBezTo>
                <a:cubicBezTo>
                  <a:pt x="3199" y="89"/>
                  <a:pt x="3200" y="92"/>
                  <a:pt x="3197" y="91"/>
                </a:cubicBezTo>
                <a:lnTo>
                  <a:pt x="3197" y="87"/>
                </a:lnTo>
                <a:cubicBezTo>
                  <a:pt x="3192" y="87"/>
                  <a:pt x="3190" y="90"/>
                  <a:pt x="3185" y="90"/>
                </a:cubicBezTo>
                <a:cubicBezTo>
                  <a:pt x="3185" y="87"/>
                  <a:pt x="3182" y="87"/>
                  <a:pt x="3181" y="86"/>
                </a:cubicBezTo>
                <a:cubicBezTo>
                  <a:pt x="3177" y="89"/>
                  <a:pt x="3183" y="95"/>
                  <a:pt x="3177" y="95"/>
                </a:cubicBezTo>
                <a:cubicBezTo>
                  <a:pt x="3176" y="105"/>
                  <a:pt x="3178" y="115"/>
                  <a:pt x="3178" y="100"/>
                </a:cubicBezTo>
                <a:cubicBezTo>
                  <a:pt x="3181" y="100"/>
                  <a:pt x="3182" y="99"/>
                  <a:pt x="3185" y="99"/>
                </a:cubicBezTo>
                <a:cubicBezTo>
                  <a:pt x="3184" y="100"/>
                  <a:pt x="3182" y="101"/>
                  <a:pt x="3184" y="103"/>
                </a:cubicBezTo>
                <a:cubicBezTo>
                  <a:pt x="3187" y="103"/>
                  <a:pt x="3190" y="96"/>
                  <a:pt x="3193" y="99"/>
                </a:cubicBezTo>
                <a:cubicBezTo>
                  <a:pt x="3191" y="102"/>
                  <a:pt x="3189" y="105"/>
                  <a:pt x="3188" y="108"/>
                </a:cubicBezTo>
                <a:cubicBezTo>
                  <a:pt x="3192" y="110"/>
                  <a:pt x="3193" y="107"/>
                  <a:pt x="3194" y="105"/>
                </a:cubicBezTo>
                <a:cubicBezTo>
                  <a:pt x="3195" y="109"/>
                  <a:pt x="3192" y="109"/>
                  <a:pt x="3193" y="112"/>
                </a:cubicBezTo>
                <a:cubicBezTo>
                  <a:pt x="3197" y="111"/>
                  <a:pt x="3200" y="112"/>
                  <a:pt x="3203" y="114"/>
                </a:cubicBezTo>
                <a:cubicBezTo>
                  <a:pt x="3206" y="113"/>
                  <a:pt x="3205" y="110"/>
                  <a:pt x="3209" y="111"/>
                </a:cubicBezTo>
                <a:cubicBezTo>
                  <a:pt x="3211" y="113"/>
                  <a:pt x="3212" y="115"/>
                  <a:pt x="3214" y="115"/>
                </a:cubicBezTo>
                <a:cubicBezTo>
                  <a:pt x="3217" y="113"/>
                  <a:pt x="3216" y="109"/>
                  <a:pt x="3219" y="109"/>
                </a:cubicBezTo>
                <a:cubicBezTo>
                  <a:pt x="3221" y="112"/>
                  <a:pt x="3216" y="109"/>
                  <a:pt x="3217" y="113"/>
                </a:cubicBezTo>
                <a:cubicBezTo>
                  <a:pt x="3220" y="114"/>
                  <a:pt x="3220" y="108"/>
                  <a:pt x="3221" y="112"/>
                </a:cubicBezTo>
                <a:cubicBezTo>
                  <a:pt x="3220" y="113"/>
                  <a:pt x="3219" y="114"/>
                  <a:pt x="3219" y="117"/>
                </a:cubicBezTo>
                <a:cubicBezTo>
                  <a:pt x="3224" y="118"/>
                  <a:pt x="3226" y="121"/>
                  <a:pt x="3231" y="122"/>
                </a:cubicBezTo>
                <a:cubicBezTo>
                  <a:pt x="3242" y="107"/>
                  <a:pt x="3253" y="136"/>
                  <a:pt x="3270" y="126"/>
                </a:cubicBezTo>
                <a:cubicBezTo>
                  <a:pt x="3270" y="124"/>
                  <a:pt x="3270" y="122"/>
                  <a:pt x="3271" y="122"/>
                </a:cubicBezTo>
                <a:cubicBezTo>
                  <a:pt x="3279" y="119"/>
                  <a:pt x="3275" y="126"/>
                  <a:pt x="3275" y="126"/>
                </a:cubicBezTo>
                <a:cubicBezTo>
                  <a:pt x="3275" y="127"/>
                  <a:pt x="3278" y="126"/>
                  <a:pt x="3278" y="127"/>
                </a:cubicBezTo>
                <a:cubicBezTo>
                  <a:pt x="3280" y="130"/>
                  <a:pt x="3277" y="132"/>
                  <a:pt x="3278" y="135"/>
                </a:cubicBezTo>
                <a:lnTo>
                  <a:pt x="3282" y="135"/>
                </a:lnTo>
                <a:cubicBezTo>
                  <a:pt x="3284" y="129"/>
                  <a:pt x="3281" y="124"/>
                  <a:pt x="3282" y="121"/>
                </a:cubicBezTo>
                <a:cubicBezTo>
                  <a:pt x="3289" y="121"/>
                  <a:pt x="3296" y="124"/>
                  <a:pt x="3294" y="135"/>
                </a:cubicBezTo>
                <a:cubicBezTo>
                  <a:pt x="3295" y="137"/>
                  <a:pt x="3299" y="135"/>
                  <a:pt x="3298" y="138"/>
                </a:cubicBezTo>
                <a:cubicBezTo>
                  <a:pt x="3298" y="140"/>
                  <a:pt x="3297" y="141"/>
                  <a:pt x="3295" y="140"/>
                </a:cubicBezTo>
                <a:cubicBezTo>
                  <a:pt x="3295" y="144"/>
                  <a:pt x="3296" y="147"/>
                  <a:pt x="3298" y="147"/>
                </a:cubicBezTo>
                <a:cubicBezTo>
                  <a:pt x="3298" y="142"/>
                  <a:pt x="3302" y="134"/>
                  <a:pt x="3302" y="130"/>
                </a:cubicBezTo>
                <a:cubicBezTo>
                  <a:pt x="3304" y="130"/>
                  <a:pt x="3306" y="129"/>
                  <a:pt x="3306" y="131"/>
                </a:cubicBezTo>
                <a:lnTo>
                  <a:pt x="3306" y="137"/>
                </a:lnTo>
                <a:cubicBezTo>
                  <a:pt x="3318" y="138"/>
                  <a:pt x="3328" y="142"/>
                  <a:pt x="3336" y="135"/>
                </a:cubicBezTo>
                <a:cubicBezTo>
                  <a:pt x="3336" y="141"/>
                  <a:pt x="3341" y="143"/>
                  <a:pt x="3344" y="146"/>
                </a:cubicBezTo>
                <a:cubicBezTo>
                  <a:pt x="3346" y="143"/>
                  <a:pt x="3351" y="141"/>
                  <a:pt x="3355" y="142"/>
                </a:cubicBezTo>
                <a:cubicBezTo>
                  <a:pt x="3355" y="145"/>
                  <a:pt x="3358" y="144"/>
                  <a:pt x="3357" y="149"/>
                </a:cubicBezTo>
                <a:cubicBezTo>
                  <a:pt x="3364" y="146"/>
                  <a:pt x="3371" y="152"/>
                  <a:pt x="3381" y="153"/>
                </a:cubicBezTo>
                <a:cubicBezTo>
                  <a:pt x="3381" y="152"/>
                  <a:pt x="3381" y="151"/>
                  <a:pt x="3382" y="151"/>
                </a:cubicBezTo>
                <a:cubicBezTo>
                  <a:pt x="3382" y="148"/>
                  <a:pt x="3376" y="146"/>
                  <a:pt x="3380" y="142"/>
                </a:cubicBezTo>
                <a:cubicBezTo>
                  <a:pt x="3383" y="143"/>
                  <a:pt x="3386" y="143"/>
                  <a:pt x="3387" y="146"/>
                </a:cubicBezTo>
                <a:lnTo>
                  <a:pt x="3387" y="140"/>
                </a:lnTo>
                <a:cubicBezTo>
                  <a:pt x="3386" y="139"/>
                  <a:pt x="3381" y="141"/>
                  <a:pt x="3382" y="139"/>
                </a:cubicBezTo>
                <a:cubicBezTo>
                  <a:pt x="3383" y="137"/>
                  <a:pt x="3385" y="137"/>
                  <a:pt x="3387" y="137"/>
                </a:cubicBezTo>
                <a:cubicBezTo>
                  <a:pt x="3388" y="143"/>
                  <a:pt x="3393" y="145"/>
                  <a:pt x="3392" y="153"/>
                </a:cubicBezTo>
                <a:cubicBezTo>
                  <a:pt x="3394" y="153"/>
                  <a:pt x="3398" y="154"/>
                  <a:pt x="3398" y="152"/>
                </a:cubicBezTo>
                <a:cubicBezTo>
                  <a:pt x="3397" y="151"/>
                  <a:pt x="3396" y="150"/>
                  <a:pt x="3395" y="148"/>
                </a:cubicBezTo>
                <a:cubicBezTo>
                  <a:pt x="3396" y="147"/>
                  <a:pt x="3396" y="145"/>
                  <a:pt x="3397" y="143"/>
                </a:cubicBezTo>
                <a:lnTo>
                  <a:pt x="3400" y="143"/>
                </a:lnTo>
                <a:lnTo>
                  <a:pt x="3400" y="145"/>
                </a:lnTo>
                <a:cubicBezTo>
                  <a:pt x="3400" y="148"/>
                  <a:pt x="3400" y="150"/>
                  <a:pt x="3402" y="150"/>
                </a:cubicBezTo>
                <a:cubicBezTo>
                  <a:pt x="3402" y="148"/>
                  <a:pt x="3404" y="147"/>
                  <a:pt x="3405" y="147"/>
                </a:cubicBezTo>
                <a:lnTo>
                  <a:pt x="3405" y="148"/>
                </a:lnTo>
                <a:cubicBezTo>
                  <a:pt x="3403" y="149"/>
                  <a:pt x="3404" y="153"/>
                  <a:pt x="3402" y="154"/>
                </a:cubicBezTo>
                <a:cubicBezTo>
                  <a:pt x="3405" y="153"/>
                  <a:pt x="3409" y="153"/>
                  <a:pt x="3412" y="153"/>
                </a:cubicBezTo>
                <a:cubicBezTo>
                  <a:pt x="3410" y="155"/>
                  <a:pt x="3408" y="157"/>
                  <a:pt x="3404" y="156"/>
                </a:cubicBezTo>
                <a:cubicBezTo>
                  <a:pt x="3404" y="159"/>
                  <a:pt x="3403" y="162"/>
                  <a:pt x="3402" y="165"/>
                </a:cubicBezTo>
                <a:cubicBezTo>
                  <a:pt x="3407" y="164"/>
                  <a:pt x="3402" y="171"/>
                  <a:pt x="3406" y="174"/>
                </a:cubicBezTo>
                <a:cubicBezTo>
                  <a:pt x="3401" y="173"/>
                  <a:pt x="3406" y="183"/>
                  <a:pt x="3402" y="183"/>
                </a:cubicBezTo>
                <a:cubicBezTo>
                  <a:pt x="3404" y="183"/>
                  <a:pt x="3407" y="183"/>
                  <a:pt x="3407" y="186"/>
                </a:cubicBezTo>
                <a:cubicBezTo>
                  <a:pt x="3404" y="190"/>
                  <a:pt x="3402" y="190"/>
                  <a:pt x="3397" y="189"/>
                </a:cubicBezTo>
                <a:cubicBezTo>
                  <a:pt x="3397" y="193"/>
                  <a:pt x="3395" y="196"/>
                  <a:pt x="3392" y="198"/>
                </a:cubicBezTo>
                <a:cubicBezTo>
                  <a:pt x="3396" y="199"/>
                  <a:pt x="3391" y="199"/>
                  <a:pt x="3392" y="203"/>
                </a:cubicBezTo>
                <a:cubicBezTo>
                  <a:pt x="3390" y="203"/>
                  <a:pt x="3390" y="201"/>
                  <a:pt x="3388" y="202"/>
                </a:cubicBezTo>
                <a:lnTo>
                  <a:pt x="3388" y="206"/>
                </a:lnTo>
                <a:cubicBezTo>
                  <a:pt x="3393" y="204"/>
                  <a:pt x="3390" y="207"/>
                  <a:pt x="3394" y="208"/>
                </a:cubicBezTo>
                <a:lnTo>
                  <a:pt x="3394" y="202"/>
                </a:lnTo>
                <a:cubicBezTo>
                  <a:pt x="3401" y="203"/>
                  <a:pt x="3399" y="195"/>
                  <a:pt x="3403" y="192"/>
                </a:cubicBezTo>
                <a:cubicBezTo>
                  <a:pt x="3405" y="193"/>
                  <a:pt x="3407" y="194"/>
                  <a:pt x="3406" y="197"/>
                </a:cubicBezTo>
                <a:cubicBezTo>
                  <a:pt x="3404" y="197"/>
                  <a:pt x="3402" y="198"/>
                  <a:pt x="3402" y="200"/>
                </a:cubicBezTo>
                <a:cubicBezTo>
                  <a:pt x="3404" y="201"/>
                  <a:pt x="3406" y="204"/>
                  <a:pt x="3407" y="206"/>
                </a:cubicBezTo>
                <a:cubicBezTo>
                  <a:pt x="3402" y="209"/>
                  <a:pt x="3400" y="208"/>
                  <a:pt x="3396" y="205"/>
                </a:cubicBezTo>
                <a:cubicBezTo>
                  <a:pt x="3392" y="212"/>
                  <a:pt x="3404" y="211"/>
                  <a:pt x="3400" y="217"/>
                </a:cubicBezTo>
                <a:cubicBezTo>
                  <a:pt x="3404" y="215"/>
                  <a:pt x="3404" y="214"/>
                  <a:pt x="3407" y="218"/>
                </a:cubicBezTo>
                <a:cubicBezTo>
                  <a:pt x="3402" y="222"/>
                  <a:pt x="3400" y="224"/>
                  <a:pt x="3401" y="230"/>
                </a:cubicBezTo>
                <a:cubicBezTo>
                  <a:pt x="3397" y="229"/>
                  <a:pt x="3396" y="225"/>
                  <a:pt x="3394" y="223"/>
                </a:cubicBezTo>
                <a:cubicBezTo>
                  <a:pt x="3394" y="224"/>
                  <a:pt x="3394" y="226"/>
                  <a:pt x="3393" y="226"/>
                </a:cubicBezTo>
                <a:cubicBezTo>
                  <a:pt x="3390" y="222"/>
                  <a:pt x="3386" y="221"/>
                  <a:pt x="3385" y="216"/>
                </a:cubicBezTo>
                <a:cubicBezTo>
                  <a:pt x="3385" y="221"/>
                  <a:pt x="3382" y="229"/>
                  <a:pt x="3386" y="232"/>
                </a:cubicBezTo>
                <a:cubicBezTo>
                  <a:pt x="3386" y="230"/>
                  <a:pt x="3385" y="225"/>
                  <a:pt x="3387" y="226"/>
                </a:cubicBezTo>
                <a:cubicBezTo>
                  <a:pt x="3388" y="226"/>
                  <a:pt x="3392" y="224"/>
                  <a:pt x="3392" y="227"/>
                </a:cubicBezTo>
                <a:lnTo>
                  <a:pt x="3392" y="232"/>
                </a:lnTo>
                <a:cubicBezTo>
                  <a:pt x="3392" y="231"/>
                  <a:pt x="3393" y="230"/>
                  <a:pt x="3394" y="230"/>
                </a:cubicBezTo>
                <a:cubicBezTo>
                  <a:pt x="3396" y="228"/>
                  <a:pt x="3399" y="229"/>
                  <a:pt x="3401" y="232"/>
                </a:cubicBezTo>
                <a:cubicBezTo>
                  <a:pt x="3396" y="233"/>
                  <a:pt x="3392" y="236"/>
                  <a:pt x="3390" y="240"/>
                </a:cubicBezTo>
                <a:cubicBezTo>
                  <a:pt x="3390" y="243"/>
                  <a:pt x="3394" y="241"/>
                  <a:pt x="3394" y="245"/>
                </a:cubicBezTo>
                <a:cubicBezTo>
                  <a:pt x="3391" y="246"/>
                  <a:pt x="3385" y="244"/>
                  <a:pt x="3385" y="248"/>
                </a:cubicBezTo>
                <a:cubicBezTo>
                  <a:pt x="3393" y="252"/>
                  <a:pt x="3396" y="241"/>
                  <a:pt x="3404" y="240"/>
                </a:cubicBezTo>
                <a:cubicBezTo>
                  <a:pt x="3405" y="250"/>
                  <a:pt x="3404" y="260"/>
                  <a:pt x="3402" y="269"/>
                </a:cubicBezTo>
                <a:cubicBezTo>
                  <a:pt x="3403" y="268"/>
                  <a:pt x="3404" y="269"/>
                  <a:pt x="3405" y="271"/>
                </a:cubicBezTo>
                <a:cubicBezTo>
                  <a:pt x="3401" y="273"/>
                  <a:pt x="3402" y="279"/>
                  <a:pt x="3403" y="283"/>
                </a:cubicBezTo>
                <a:cubicBezTo>
                  <a:pt x="3402" y="284"/>
                  <a:pt x="3399" y="283"/>
                  <a:pt x="3399" y="285"/>
                </a:cubicBezTo>
                <a:cubicBezTo>
                  <a:pt x="3400" y="286"/>
                  <a:pt x="3403" y="285"/>
                  <a:pt x="3402" y="288"/>
                </a:cubicBezTo>
                <a:cubicBezTo>
                  <a:pt x="3402" y="288"/>
                  <a:pt x="3402" y="288"/>
                  <a:pt x="3402" y="289"/>
                </a:cubicBezTo>
                <a:cubicBezTo>
                  <a:pt x="3401" y="292"/>
                  <a:pt x="3397" y="294"/>
                  <a:pt x="3394" y="293"/>
                </a:cubicBezTo>
                <a:cubicBezTo>
                  <a:pt x="3399" y="288"/>
                  <a:pt x="3394" y="288"/>
                  <a:pt x="3394" y="282"/>
                </a:cubicBezTo>
                <a:cubicBezTo>
                  <a:pt x="3399" y="282"/>
                  <a:pt x="3398" y="276"/>
                  <a:pt x="3402" y="275"/>
                </a:cubicBezTo>
                <a:cubicBezTo>
                  <a:pt x="3399" y="275"/>
                  <a:pt x="3396" y="275"/>
                  <a:pt x="3394" y="276"/>
                </a:cubicBezTo>
                <a:lnTo>
                  <a:pt x="3394" y="272"/>
                </a:lnTo>
                <a:cubicBezTo>
                  <a:pt x="3390" y="272"/>
                  <a:pt x="3386" y="271"/>
                  <a:pt x="3384" y="273"/>
                </a:cubicBezTo>
                <a:lnTo>
                  <a:pt x="3384" y="277"/>
                </a:lnTo>
                <a:cubicBezTo>
                  <a:pt x="3386" y="276"/>
                  <a:pt x="3387" y="274"/>
                  <a:pt x="3392" y="275"/>
                </a:cubicBezTo>
                <a:cubicBezTo>
                  <a:pt x="3392" y="283"/>
                  <a:pt x="3390" y="291"/>
                  <a:pt x="3387" y="298"/>
                </a:cubicBezTo>
                <a:cubicBezTo>
                  <a:pt x="3390" y="297"/>
                  <a:pt x="3391" y="304"/>
                  <a:pt x="3393" y="300"/>
                </a:cubicBezTo>
                <a:cubicBezTo>
                  <a:pt x="3390" y="298"/>
                  <a:pt x="3394" y="295"/>
                  <a:pt x="3395" y="293"/>
                </a:cubicBezTo>
                <a:cubicBezTo>
                  <a:pt x="3398" y="294"/>
                  <a:pt x="3399" y="300"/>
                  <a:pt x="3403" y="296"/>
                </a:cubicBezTo>
                <a:cubicBezTo>
                  <a:pt x="3402" y="300"/>
                  <a:pt x="3405" y="300"/>
                  <a:pt x="3404" y="303"/>
                </a:cubicBezTo>
                <a:lnTo>
                  <a:pt x="3390" y="303"/>
                </a:lnTo>
                <a:cubicBezTo>
                  <a:pt x="3387" y="308"/>
                  <a:pt x="3389" y="313"/>
                  <a:pt x="3391" y="318"/>
                </a:cubicBezTo>
                <a:cubicBezTo>
                  <a:pt x="3394" y="317"/>
                  <a:pt x="3393" y="311"/>
                  <a:pt x="3399" y="312"/>
                </a:cubicBezTo>
                <a:cubicBezTo>
                  <a:pt x="3400" y="314"/>
                  <a:pt x="3400" y="317"/>
                  <a:pt x="3399" y="319"/>
                </a:cubicBezTo>
                <a:cubicBezTo>
                  <a:pt x="3402" y="320"/>
                  <a:pt x="3402" y="318"/>
                  <a:pt x="3404" y="318"/>
                </a:cubicBezTo>
                <a:cubicBezTo>
                  <a:pt x="3403" y="324"/>
                  <a:pt x="3406" y="326"/>
                  <a:pt x="3405" y="331"/>
                </a:cubicBezTo>
                <a:cubicBezTo>
                  <a:pt x="3402" y="331"/>
                  <a:pt x="3401" y="332"/>
                  <a:pt x="3401" y="335"/>
                </a:cubicBezTo>
                <a:cubicBezTo>
                  <a:pt x="3403" y="337"/>
                  <a:pt x="3408" y="335"/>
                  <a:pt x="3410" y="335"/>
                </a:cubicBezTo>
                <a:lnTo>
                  <a:pt x="3410" y="341"/>
                </a:lnTo>
                <a:cubicBezTo>
                  <a:pt x="3408" y="341"/>
                  <a:pt x="3408" y="337"/>
                  <a:pt x="3405" y="338"/>
                </a:cubicBezTo>
                <a:cubicBezTo>
                  <a:pt x="3407" y="345"/>
                  <a:pt x="3401" y="344"/>
                  <a:pt x="3402" y="350"/>
                </a:cubicBezTo>
                <a:cubicBezTo>
                  <a:pt x="3405" y="350"/>
                  <a:pt x="3408" y="349"/>
                  <a:pt x="3408" y="352"/>
                </a:cubicBezTo>
                <a:cubicBezTo>
                  <a:pt x="3407" y="353"/>
                  <a:pt x="3408" y="356"/>
                  <a:pt x="3406" y="356"/>
                </a:cubicBezTo>
                <a:cubicBezTo>
                  <a:pt x="3402" y="357"/>
                  <a:pt x="3404" y="351"/>
                  <a:pt x="3399" y="353"/>
                </a:cubicBezTo>
                <a:cubicBezTo>
                  <a:pt x="3401" y="358"/>
                  <a:pt x="3406" y="362"/>
                  <a:pt x="3402" y="367"/>
                </a:cubicBezTo>
                <a:lnTo>
                  <a:pt x="3402" y="362"/>
                </a:lnTo>
                <a:cubicBezTo>
                  <a:pt x="3399" y="363"/>
                  <a:pt x="3398" y="366"/>
                  <a:pt x="3398" y="371"/>
                </a:cubicBezTo>
                <a:cubicBezTo>
                  <a:pt x="3408" y="373"/>
                  <a:pt x="3409" y="386"/>
                  <a:pt x="3407" y="397"/>
                </a:cubicBezTo>
                <a:cubicBezTo>
                  <a:pt x="3404" y="395"/>
                  <a:pt x="3404" y="394"/>
                  <a:pt x="3402" y="398"/>
                </a:cubicBezTo>
                <a:cubicBezTo>
                  <a:pt x="3407" y="398"/>
                  <a:pt x="3408" y="403"/>
                  <a:pt x="3412" y="404"/>
                </a:cubicBezTo>
                <a:cubicBezTo>
                  <a:pt x="3414" y="417"/>
                  <a:pt x="3389" y="408"/>
                  <a:pt x="3399" y="419"/>
                </a:cubicBezTo>
                <a:cubicBezTo>
                  <a:pt x="3401" y="418"/>
                  <a:pt x="3400" y="415"/>
                  <a:pt x="3402" y="414"/>
                </a:cubicBezTo>
                <a:cubicBezTo>
                  <a:pt x="3405" y="418"/>
                  <a:pt x="3411" y="419"/>
                  <a:pt x="3412" y="425"/>
                </a:cubicBezTo>
                <a:cubicBezTo>
                  <a:pt x="3409" y="426"/>
                  <a:pt x="3412" y="422"/>
                  <a:pt x="3408" y="423"/>
                </a:cubicBezTo>
                <a:cubicBezTo>
                  <a:pt x="3409" y="427"/>
                  <a:pt x="3411" y="430"/>
                  <a:pt x="3412" y="434"/>
                </a:cubicBezTo>
                <a:cubicBezTo>
                  <a:pt x="3409" y="433"/>
                  <a:pt x="3410" y="435"/>
                  <a:pt x="3407" y="435"/>
                </a:cubicBezTo>
                <a:cubicBezTo>
                  <a:pt x="3407" y="438"/>
                  <a:pt x="3410" y="438"/>
                  <a:pt x="3411" y="440"/>
                </a:cubicBezTo>
                <a:cubicBezTo>
                  <a:pt x="3411" y="439"/>
                  <a:pt x="3415" y="437"/>
                  <a:pt x="3415" y="439"/>
                </a:cubicBezTo>
                <a:cubicBezTo>
                  <a:pt x="3413" y="444"/>
                  <a:pt x="3412" y="448"/>
                  <a:pt x="3412" y="453"/>
                </a:cubicBezTo>
                <a:cubicBezTo>
                  <a:pt x="3408" y="453"/>
                  <a:pt x="3407" y="458"/>
                  <a:pt x="3404" y="459"/>
                </a:cubicBezTo>
                <a:cubicBezTo>
                  <a:pt x="3406" y="462"/>
                  <a:pt x="3412" y="462"/>
                  <a:pt x="3412" y="466"/>
                </a:cubicBezTo>
                <a:cubicBezTo>
                  <a:pt x="3410" y="465"/>
                  <a:pt x="3406" y="467"/>
                  <a:pt x="3409" y="469"/>
                </a:cubicBezTo>
                <a:cubicBezTo>
                  <a:pt x="3411" y="466"/>
                  <a:pt x="3414" y="471"/>
                  <a:pt x="3414" y="474"/>
                </a:cubicBezTo>
                <a:cubicBezTo>
                  <a:pt x="3413" y="475"/>
                  <a:pt x="3411" y="476"/>
                  <a:pt x="3411" y="478"/>
                </a:cubicBezTo>
                <a:cubicBezTo>
                  <a:pt x="3413" y="480"/>
                  <a:pt x="3415" y="480"/>
                  <a:pt x="3416" y="482"/>
                </a:cubicBezTo>
                <a:cubicBezTo>
                  <a:pt x="3412" y="483"/>
                  <a:pt x="3416" y="491"/>
                  <a:pt x="3408" y="487"/>
                </a:cubicBezTo>
                <a:cubicBezTo>
                  <a:pt x="3408" y="492"/>
                  <a:pt x="3411" y="496"/>
                  <a:pt x="3415" y="497"/>
                </a:cubicBezTo>
                <a:cubicBezTo>
                  <a:pt x="3411" y="496"/>
                  <a:pt x="3413" y="500"/>
                  <a:pt x="3410" y="501"/>
                </a:cubicBezTo>
                <a:cubicBezTo>
                  <a:pt x="3408" y="500"/>
                  <a:pt x="3407" y="497"/>
                  <a:pt x="3404" y="497"/>
                </a:cubicBezTo>
                <a:cubicBezTo>
                  <a:pt x="3404" y="499"/>
                  <a:pt x="3405" y="499"/>
                  <a:pt x="3405" y="501"/>
                </a:cubicBezTo>
                <a:cubicBezTo>
                  <a:pt x="3410" y="502"/>
                  <a:pt x="3417" y="501"/>
                  <a:pt x="3418" y="507"/>
                </a:cubicBezTo>
                <a:cubicBezTo>
                  <a:pt x="3416" y="509"/>
                  <a:pt x="3410" y="507"/>
                  <a:pt x="3410" y="511"/>
                </a:cubicBezTo>
                <a:cubicBezTo>
                  <a:pt x="3412" y="511"/>
                  <a:pt x="3417" y="508"/>
                  <a:pt x="3418" y="511"/>
                </a:cubicBezTo>
                <a:cubicBezTo>
                  <a:pt x="3415" y="516"/>
                  <a:pt x="3420" y="515"/>
                  <a:pt x="3421" y="518"/>
                </a:cubicBezTo>
                <a:cubicBezTo>
                  <a:pt x="3422" y="523"/>
                  <a:pt x="3418" y="524"/>
                  <a:pt x="3417" y="529"/>
                </a:cubicBezTo>
                <a:cubicBezTo>
                  <a:pt x="3418" y="530"/>
                  <a:pt x="3422" y="529"/>
                  <a:pt x="3422" y="532"/>
                </a:cubicBezTo>
                <a:cubicBezTo>
                  <a:pt x="3421" y="533"/>
                  <a:pt x="3419" y="534"/>
                  <a:pt x="3419" y="537"/>
                </a:cubicBezTo>
                <a:cubicBezTo>
                  <a:pt x="3423" y="538"/>
                  <a:pt x="3424" y="545"/>
                  <a:pt x="3420" y="546"/>
                </a:cubicBezTo>
                <a:cubicBezTo>
                  <a:pt x="3425" y="545"/>
                  <a:pt x="3428" y="549"/>
                  <a:pt x="3431" y="546"/>
                </a:cubicBezTo>
                <a:cubicBezTo>
                  <a:pt x="3434" y="553"/>
                  <a:pt x="3428" y="552"/>
                  <a:pt x="3423" y="553"/>
                </a:cubicBezTo>
                <a:cubicBezTo>
                  <a:pt x="3421" y="559"/>
                  <a:pt x="3427" y="558"/>
                  <a:pt x="3426" y="562"/>
                </a:cubicBezTo>
                <a:cubicBezTo>
                  <a:pt x="3419" y="562"/>
                  <a:pt x="3424" y="574"/>
                  <a:pt x="3418" y="575"/>
                </a:cubicBezTo>
                <a:cubicBezTo>
                  <a:pt x="3419" y="579"/>
                  <a:pt x="3423" y="582"/>
                  <a:pt x="3426" y="582"/>
                </a:cubicBezTo>
                <a:cubicBezTo>
                  <a:pt x="3424" y="583"/>
                  <a:pt x="3419" y="588"/>
                  <a:pt x="3417" y="583"/>
                </a:cubicBezTo>
                <a:cubicBezTo>
                  <a:pt x="3414" y="586"/>
                  <a:pt x="3417" y="588"/>
                  <a:pt x="3418" y="591"/>
                </a:cubicBezTo>
                <a:cubicBezTo>
                  <a:pt x="3414" y="591"/>
                  <a:pt x="3413" y="587"/>
                  <a:pt x="3411" y="592"/>
                </a:cubicBezTo>
                <a:cubicBezTo>
                  <a:pt x="3414" y="595"/>
                  <a:pt x="3416" y="591"/>
                  <a:pt x="3420" y="592"/>
                </a:cubicBezTo>
                <a:cubicBezTo>
                  <a:pt x="3420" y="596"/>
                  <a:pt x="3423" y="596"/>
                  <a:pt x="3423" y="600"/>
                </a:cubicBezTo>
                <a:cubicBezTo>
                  <a:pt x="3418" y="604"/>
                  <a:pt x="3423" y="614"/>
                  <a:pt x="3418" y="619"/>
                </a:cubicBezTo>
                <a:cubicBezTo>
                  <a:pt x="3423" y="620"/>
                  <a:pt x="3420" y="630"/>
                  <a:pt x="3418" y="633"/>
                </a:cubicBezTo>
                <a:cubicBezTo>
                  <a:pt x="3420" y="635"/>
                  <a:pt x="3423" y="634"/>
                  <a:pt x="3422" y="638"/>
                </a:cubicBezTo>
                <a:cubicBezTo>
                  <a:pt x="3419" y="640"/>
                  <a:pt x="3415" y="640"/>
                  <a:pt x="3412" y="642"/>
                </a:cubicBezTo>
                <a:cubicBezTo>
                  <a:pt x="3414" y="642"/>
                  <a:pt x="3413" y="646"/>
                  <a:pt x="3415" y="645"/>
                </a:cubicBezTo>
                <a:cubicBezTo>
                  <a:pt x="3417" y="644"/>
                  <a:pt x="3417" y="641"/>
                  <a:pt x="3420" y="641"/>
                </a:cubicBezTo>
                <a:cubicBezTo>
                  <a:pt x="3421" y="646"/>
                  <a:pt x="3422" y="650"/>
                  <a:pt x="3421" y="655"/>
                </a:cubicBezTo>
                <a:cubicBezTo>
                  <a:pt x="3420" y="659"/>
                  <a:pt x="3412" y="656"/>
                  <a:pt x="3410" y="660"/>
                </a:cubicBezTo>
                <a:cubicBezTo>
                  <a:pt x="3411" y="663"/>
                  <a:pt x="3413" y="658"/>
                  <a:pt x="3415" y="659"/>
                </a:cubicBezTo>
                <a:cubicBezTo>
                  <a:pt x="3416" y="663"/>
                  <a:pt x="3420" y="663"/>
                  <a:pt x="3420" y="667"/>
                </a:cubicBezTo>
                <a:cubicBezTo>
                  <a:pt x="3418" y="674"/>
                  <a:pt x="3410" y="673"/>
                  <a:pt x="3405" y="676"/>
                </a:cubicBezTo>
                <a:cubicBezTo>
                  <a:pt x="3408" y="677"/>
                  <a:pt x="3411" y="679"/>
                  <a:pt x="3414" y="680"/>
                </a:cubicBezTo>
                <a:cubicBezTo>
                  <a:pt x="3416" y="679"/>
                  <a:pt x="3414" y="676"/>
                  <a:pt x="3416" y="676"/>
                </a:cubicBezTo>
                <a:lnTo>
                  <a:pt x="3420" y="676"/>
                </a:lnTo>
                <a:cubicBezTo>
                  <a:pt x="3422" y="682"/>
                  <a:pt x="3417" y="682"/>
                  <a:pt x="3418" y="688"/>
                </a:cubicBezTo>
                <a:cubicBezTo>
                  <a:pt x="3421" y="688"/>
                  <a:pt x="3424" y="690"/>
                  <a:pt x="3424" y="693"/>
                </a:cubicBezTo>
                <a:cubicBezTo>
                  <a:pt x="3421" y="695"/>
                  <a:pt x="3417" y="699"/>
                  <a:pt x="3412" y="696"/>
                </a:cubicBezTo>
                <a:lnTo>
                  <a:pt x="3412" y="698"/>
                </a:lnTo>
                <a:cubicBezTo>
                  <a:pt x="3412" y="699"/>
                  <a:pt x="3411" y="699"/>
                  <a:pt x="3411" y="700"/>
                </a:cubicBezTo>
                <a:cubicBezTo>
                  <a:pt x="3414" y="702"/>
                  <a:pt x="3418" y="696"/>
                  <a:pt x="3420" y="701"/>
                </a:cubicBezTo>
                <a:cubicBezTo>
                  <a:pt x="3419" y="709"/>
                  <a:pt x="3422" y="716"/>
                  <a:pt x="3418" y="722"/>
                </a:cubicBezTo>
                <a:cubicBezTo>
                  <a:pt x="3416" y="723"/>
                  <a:pt x="3418" y="718"/>
                  <a:pt x="3414" y="719"/>
                </a:cubicBezTo>
                <a:cubicBezTo>
                  <a:pt x="3411" y="724"/>
                  <a:pt x="3410" y="731"/>
                  <a:pt x="3411" y="737"/>
                </a:cubicBezTo>
                <a:cubicBezTo>
                  <a:pt x="3410" y="736"/>
                  <a:pt x="3408" y="737"/>
                  <a:pt x="3407" y="735"/>
                </a:cubicBezTo>
                <a:cubicBezTo>
                  <a:pt x="3406" y="733"/>
                  <a:pt x="3409" y="727"/>
                  <a:pt x="3405" y="728"/>
                </a:cubicBezTo>
                <a:cubicBezTo>
                  <a:pt x="3404" y="732"/>
                  <a:pt x="3403" y="737"/>
                  <a:pt x="3402" y="742"/>
                </a:cubicBezTo>
                <a:cubicBezTo>
                  <a:pt x="3408" y="737"/>
                  <a:pt x="3413" y="740"/>
                  <a:pt x="3418" y="735"/>
                </a:cubicBezTo>
                <a:cubicBezTo>
                  <a:pt x="3418" y="737"/>
                  <a:pt x="3420" y="736"/>
                  <a:pt x="3420" y="737"/>
                </a:cubicBezTo>
                <a:cubicBezTo>
                  <a:pt x="3420" y="740"/>
                  <a:pt x="3421" y="743"/>
                  <a:pt x="3418" y="743"/>
                </a:cubicBezTo>
                <a:cubicBezTo>
                  <a:pt x="3418" y="741"/>
                  <a:pt x="3418" y="739"/>
                  <a:pt x="3416" y="740"/>
                </a:cubicBezTo>
                <a:cubicBezTo>
                  <a:pt x="3417" y="741"/>
                  <a:pt x="3417" y="743"/>
                  <a:pt x="3416" y="744"/>
                </a:cubicBezTo>
                <a:cubicBezTo>
                  <a:pt x="3415" y="744"/>
                  <a:pt x="3414" y="744"/>
                  <a:pt x="3413" y="745"/>
                </a:cubicBezTo>
                <a:cubicBezTo>
                  <a:pt x="3412" y="746"/>
                  <a:pt x="3412" y="746"/>
                  <a:pt x="3413" y="747"/>
                </a:cubicBezTo>
                <a:cubicBezTo>
                  <a:pt x="3412" y="747"/>
                  <a:pt x="3410" y="748"/>
                  <a:pt x="3409" y="748"/>
                </a:cubicBezTo>
                <a:lnTo>
                  <a:pt x="3409" y="748"/>
                </a:lnTo>
                <a:lnTo>
                  <a:pt x="3409" y="747"/>
                </a:lnTo>
                <a:cubicBezTo>
                  <a:pt x="3408" y="747"/>
                  <a:pt x="3408" y="747"/>
                  <a:pt x="3407" y="747"/>
                </a:cubicBezTo>
                <a:lnTo>
                  <a:pt x="3407" y="749"/>
                </a:lnTo>
                <a:lnTo>
                  <a:pt x="3408" y="749"/>
                </a:lnTo>
                <a:lnTo>
                  <a:pt x="3408" y="749"/>
                </a:lnTo>
                <a:cubicBezTo>
                  <a:pt x="3407" y="749"/>
                  <a:pt x="3407" y="750"/>
                  <a:pt x="3406" y="750"/>
                </a:cubicBezTo>
                <a:cubicBezTo>
                  <a:pt x="3409" y="752"/>
                  <a:pt x="3411" y="754"/>
                  <a:pt x="3414" y="755"/>
                </a:cubicBezTo>
                <a:lnTo>
                  <a:pt x="3414" y="758"/>
                </a:lnTo>
                <a:cubicBezTo>
                  <a:pt x="3413" y="757"/>
                  <a:pt x="3412" y="757"/>
                  <a:pt x="3411" y="756"/>
                </a:cubicBezTo>
                <a:cubicBezTo>
                  <a:pt x="3411" y="759"/>
                  <a:pt x="3412" y="762"/>
                  <a:pt x="3413" y="764"/>
                </a:cubicBezTo>
                <a:cubicBezTo>
                  <a:pt x="3413" y="767"/>
                  <a:pt x="3414" y="769"/>
                  <a:pt x="3414" y="771"/>
                </a:cubicBezTo>
                <a:cubicBezTo>
                  <a:pt x="3414" y="771"/>
                  <a:pt x="3414" y="771"/>
                  <a:pt x="3414" y="771"/>
                </a:cubicBezTo>
                <a:cubicBezTo>
                  <a:pt x="3411" y="774"/>
                  <a:pt x="3414" y="774"/>
                  <a:pt x="3414" y="778"/>
                </a:cubicBezTo>
                <a:cubicBezTo>
                  <a:pt x="3416" y="778"/>
                  <a:pt x="3417" y="777"/>
                  <a:pt x="3417" y="776"/>
                </a:cubicBezTo>
                <a:cubicBezTo>
                  <a:pt x="3420" y="776"/>
                  <a:pt x="3416" y="769"/>
                  <a:pt x="3420" y="771"/>
                </a:cubicBezTo>
                <a:lnTo>
                  <a:pt x="3420" y="781"/>
                </a:lnTo>
                <a:cubicBezTo>
                  <a:pt x="3418" y="781"/>
                  <a:pt x="3418" y="782"/>
                  <a:pt x="3417" y="783"/>
                </a:cubicBezTo>
                <a:lnTo>
                  <a:pt x="3417" y="784"/>
                </a:lnTo>
                <a:lnTo>
                  <a:pt x="3417" y="783"/>
                </a:lnTo>
                <a:cubicBezTo>
                  <a:pt x="3417" y="783"/>
                  <a:pt x="3417" y="782"/>
                  <a:pt x="3417" y="782"/>
                </a:cubicBezTo>
                <a:cubicBezTo>
                  <a:pt x="3416" y="782"/>
                  <a:pt x="3415" y="782"/>
                  <a:pt x="3414" y="782"/>
                </a:cubicBezTo>
                <a:cubicBezTo>
                  <a:pt x="3410" y="780"/>
                  <a:pt x="3405" y="781"/>
                  <a:pt x="3401" y="784"/>
                </a:cubicBezTo>
                <a:cubicBezTo>
                  <a:pt x="3401" y="784"/>
                  <a:pt x="3401" y="784"/>
                  <a:pt x="3401" y="784"/>
                </a:cubicBezTo>
                <a:lnTo>
                  <a:pt x="3401" y="785"/>
                </a:lnTo>
                <a:cubicBezTo>
                  <a:pt x="3400" y="785"/>
                  <a:pt x="3400" y="786"/>
                  <a:pt x="3399" y="786"/>
                </a:cubicBezTo>
                <a:lnTo>
                  <a:pt x="3401" y="786"/>
                </a:lnTo>
                <a:cubicBezTo>
                  <a:pt x="3401" y="788"/>
                  <a:pt x="3401" y="790"/>
                  <a:pt x="3403" y="790"/>
                </a:cubicBezTo>
                <a:cubicBezTo>
                  <a:pt x="3403" y="789"/>
                  <a:pt x="3403" y="788"/>
                  <a:pt x="3403" y="786"/>
                </a:cubicBezTo>
                <a:cubicBezTo>
                  <a:pt x="3404" y="782"/>
                  <a:pt x="3416" y="783"/>
                  <a:pt x="3411" y="788"/>
                </a:cubicBezTo>
                <a:cubicBezTo>
                  <a:pt x="3410" y="787"/>
                  <a:pt x="3409" y="785"/>
                  <a:pt x="3408" y="788"/>
                </a:cubicBezTo>
                <a:cubicBezTo>
                  <a:pt x="3410" y="789"/>
                  <a:pt x="3412" y="791"/>
                  <a:pt x="3413" y="793"/>
                </a:cubicBezTo>
                <a:cubicBezTo>
                  <a:pt x="3409" y="799"/>
                  <a:pt x="3409" y="806"/>
                  <a:pt x="3413" y="812"/>
                </a:cubicBezTo>
                <a:cubicBezTo>
                  <a:pt x="3416" y="813"/>
                  <a:pt x="3422" y="811"/>
                  <a:pt x="3422" y="815"/>
                </a:cubicBezTo>
                <a:cubicBezTo>
                  <a:pt x="3417" y="815"/>
                  <a:pt x="3423" y="820"/>
                  <a:pt x="3423" y="823"/>
                </a:cubicBezTo>
                <a:cubicBezTo>
                  <a:pt x="3420" y="823"/>
                  <a:pt x="3415" y="824"/>
                  <a:pt x="3415" y="821"/>
                </a:cubicBezTo>
                <a:cubicBezTo>
                  <a:pt x="3416" y="821"/>
                  <a:pt x="3416" y="821"/>
                  <a:pt x="3416" y="821"/>
                </a:cubicBezTo>
                <a:cubicBezTo>
                  <a:pt x="3418" y="819"/>
                  <a:pt x="3418" y="817"/>
                  <a:pt x="3416" y="816"/>
                </a:cubicBezTo>
                <a:cubicBezTo>
                  <a:pt x="3414" y="818"/>
                  <a:pt x="3407" y="815"/>
                  <a:pt x="3406" y="819"/>
                </a:cubicBezTo>
                <a:cubicBezTo>
                  <a:pt x="3409" y="821"/>
                  <a:pt x="3410" y="820"/>
                  <a:pt x="3414" y="820"/>
                </a:cubicBezTo>
                <a:cubicBezTo>
                  <a:pt x="3414" y="824"/>
                  <a:pt x="3413" y="824"/>
                  <a:pt x="3415" y="827"/>
                </a:cubicBezTo>
                <a:cubicBezTo>
                  <a:pt x="3418" y="827"/>
                  <a:pt x="3421" y="823"/>
                  <a:pt x="3423" y="827"/>
                </a:cubicBezTo>
                <a:cubicBezTo>
                  <a:pt x="3422" y="829"/>
                  <a:pt x="3421" y="830"/>
                  <a:pt x="3420" y="832"/>
                </a:cubicBezTo>
                <a:cubicBezTo>
                  <a:pt x="3415" y="832"/>
                  <a:pt x="3413" y="829"/>
                  <a:pt x="3409" y="829"/>
                </a:cubicBezTo>
                <a:cubicBezTo>
                  <a:pt x="3406" y="834"/>
                  <a:pt x="3412" y="837"/>
                  <a:pt x="3413" y="840"/>
                </a:cubicBezTo>
                <a:cubicBezTo>
                  <a:pt x="3417" y="838"/>
                  <a:pt x="3420" y="837"/>
                  <a:pt x="3424" y="835"/>
                </a:cubicBezTo>
                <a:cubicBezTo>
                  <a:pt x="3424" y="838"/>
                  <a:pt x="3425" y="841"/>
                  <a:pt x="3428" y="842"/>
                </a:cubicBezTo>
                <a:cubicBezTo>
                  <a:pt x="3421" y="842"/>
                  <a:pt x="3427" y="854"/>
                  <a:pt x="3421" y="854"/>
                </a:cubicBezTo>
                <a:cubicBezTo>
                  <a:pt x="3421" y="850"/>
                  <a:pt x="3425" y="850"/>
                  <a:pt x="3424" y="845"/>
                </a:cubicBezTo>
                <a:cubicBezTo>
                  <a:pt x="3423" y="845"/>
                  <a:pt x="3422" y="844"/>
                  <a:pt x="3420" y="844"/>
                </a:cubicBezTo>
                <a:cubicBezTo>
                  <a:pt x="3420" y="845"/>
                  <a:pt x="3419" y="845"/>
                  <a:pt x="3419" y="846"/>
                </a:cubicBezTo>
                <a:cubicBezTo>
                  <a:pt x="3419" y="846"/>
                  <a:pt x="3419" y="845"/>
                  <a:pt x="3418" y="845"/>
                </a:cubicBezTo>
                <a:cubicBezTo>
                  <a:pt x="3419" y="848"/>
                  <a:pt x="3414" y="844"/>
                  <a:pt x="3414" y="847"/>
                </a:cubicBezTo>
                <a:cubicBezTo>
                  <a:pt x="3416" y="848"/>
                  <a:pt x="3417" y="848"/>
                  <a:pt x="3419" y="847"/>
                </a:cubicBezTo>
                <a:cubicBezTo>
                  <a:pt x="3418" y="850"/>
                  <a:pt x="3418" y="853"/>
                  <a:pt x="3414" y="855"/>
                </a:cubicBezTo>
                <a:cubicBezTo>
                  <a:pt x="3415" y="856"/>
                  <a:pt x="3418" y="855"/>
                  <a:pt x="3421" y="855"/>
                </a:cubicBezTo>
                <a:cubicBezTo>
                  <a:pt x="3423" y="860"/>
                  <a:pt x="3417" y="864"/>
                  <a:pt x="3418" y="872"/>
                </a:cubicBezTo>
                <a:cubicBezTo>
                  <a:pt x="3418" y="871"/>
                  <a:pt x="3417" y="871"/>
                  <a:pt x="3416" y="870"/>
                </a:cubicBezTo>
                <a:lnTo>
                  <a:pt x="3416" y="869"/>
                </a:lnTo>
                <a:cubicBezTo>
                  <a:pt x="3415" y="868"/>
                  <a:pt x="3415" y="868"/>
                  <a:pt x="3415" y="868"/>
                </a:cubicBezTo>
                <a:cubicBezTo>
                  <a:pt x="3413" y="870"/>
                  <a:pt x="3413" y="874"/>
                  <a:pt x="3411" y="876"/>
                </a:cubicBezTo>
                <a:cubicBezTo>
                  <a:pt x="3410" y="874"/>
                  <a:pt x="3411" y="872"/>
                  <a:pt x="3410" y="871"/>
                </a:cubicBezTo>
                <a:cubicBezTo>
                  <a:pt x="3409" y="874"/>
                  <a:pt x="3408" y="876"/>
                  <a:pt x="3405" y="877"/>
                </a:cubicBezTo>
                <a:cubicBezTo>
                  <a:pt x="3408" y="878"/>
                  <a:pt x="3409" y="880"/>
                  <a:pt x="3409" y="884"/>
                </a:cubicBezTo>
                <a:cubicBezTo>
                  <a:pt x="3410" y="886"/>
                  <a:pt x="3412" y="882"/>
                  <a:pt x="3412" y="884"/>
                </a:cubicBezTo>
                <a:cubicBezTo>
                  <a:pt x="3412" y="885"/>
                  <a:pt x="3412" y="885"/>
                  <a:pt x="3412" y="885"/>
                </a:cubicBezTo>
                <a:cubicBezTo>
                  <a:pt x="3412" y="886"/>
                  <a:pt x="3411" y="887"/>
                  <a:pt x="3411" y="888"/>
                </a:cubicBezTo>
                <a:cubicBezTo>
                  <a:pt x="3411" y="886"/>
                  <a:pt x="3410" y="886"/>
                  <a:pt x="3408" y="886"/>
                </a:cubicBezTo>
                <a:cubicBezTo>
                  <a:pt x="3405" y="883"/>
                  <a:pt x="3404" y="879"/>
                  <a:pt x="3405" y="875"/>
                </a:cubicBezTo>
                <a:cubicBezTo>
                  <a:pt x="3401" y="875"/>
                  <a:pt x="3403" y="880"/>
                  <a:pt x="3399" y="879"/>
                </a:cubicBezTo>
                <a:cubicBezTo>
                  <a:pt x="3401" y="887"/>
                  <a:pt x="3396" y="887"/>
                  <a:pt x="3396" y="895"/>
                </a:cubicBezTo>
                <a:cubicBezTo>
                  <a:pt x="3398" y="896"/>
                  <a:pt x="3399" y="898"/>
                  <a:pt x="3398" y="900"/>
                </a:cubicBezTo>
                <a:cubicBezTo>
                  <a:pt x="3398" y="901"/>
                  <a:pt x="3397" y="902"/>
                  <a:pt x="3397" y="904"/>
                </a:cubicBezTo>
                <a:cubicBezTo>
                  <a:pt x="3396" y="906"/>
                  <a:pt x="3395" y="909"/>
                  <a:pt x="3395" y="912"/>
                </a:cubicBezTo>
                <a:cubicBezTo>
                  <a:pt x="3396" y="914"/>
                  <a:pt x="3398" y="910"/>
                  <a:pt x="3399" y="913"/>
                </a:cubicBezTo>
                <a:cubicBezTo>
                  <a:pt x="3395" y="913"/>
                  <a:pt x="3397" y="918"/>
                  <a:pt x="3395" y="920"/>
                </a:cubicBezTo>
                <a:cubicBezTo>
                  <a:pt x="3393" y="922"/>
                  <a:pt x="3392" y="920"/>
                  <a:pt x="3391" y="918"/>
                </a:cubicBezTo>
                <a:cubicBezTo>
                  <a:pt x="3393" y="917"/>
                  <a:pt x="3394" y="910"/>
                  <a:pt x="3392" y="908"/>
                </a:cubicBezTo>
                <a:cubicBezTo>
                  <a:pt x="3389" y="909"/>
                  <a:pt x="3391" y="913"/>
                  <a:pt x="3389" y="914"/>
                </a:cubicBezTo>
                <a:cubicBezTo>
                  <a:pt x="3388" y="912"/>
                  <a:pt x="3389" y="904"/>
                  <a:pt x="3385" y="903"/>
                </a:cubicBezTo>
                <a:cubicBezTo>
                  <a:pt x="3381" y="906"/>
                  <a:pt x="3374" y="924"/>
                  <a:pt x="3382" y="921"/>
                </a:cubicBezTo>
                <a:cubicBezTo>
                  <a:pt x="3380" y="920"/>
                  <a:pt x="3382" y="916"/>
                  <a:pt x="3384" y="916"/>
                </a:cubicBezTo>
                <a:cubicBezTo>
                  <a:pt x="3381" y="922"/>
                  <a:pt x="3384" y="926"/>
                  <a:pt x="3381" y="930"/>
                </a:cubicBezTo>
                <a:cubicBezTo>
                  <a:pt x="3383" y="932"/>
                  <a:pt x="3386" y="932"/>
                  <a:pt x="3385" y="937"/>
                </a:cubicBezTo>
                <a:cubicBezTo>
                  <a:pt x="3390" y="936"/>
                  <a:pt x="3393" y="942"/>
                  <a:pt x="3397" y="938"/>
                </a:cubicBezTo>
                <a:cubicBezTo>
                  <a:pt x="3393" y="939"/>
                  <a:pt x="3396" y="931"/>
                  <a:pt x="3394" y="930"/>
                </a:cubicBezTo>
                <a:cubicBezTo>
                  <a:pt x="3394" y="931"/>
                  <a:pt x="3393" y="932"/>
                  <a:pt x="3393" y="930"/>
                </a:cubicBezTo>
                <a:cubicBezTo>
                  <a:pt x="3393" y="928"/>
                  <a:pt x="3399" y="929"/>
                  <a:pt x="3399" y="931"/>
                </a:cubicBezTo>
                <a:cubicBezTo>
                  <a:pt x="3400" y="933"/>
                  <a:pt x="3396" y="936"/>
                  <a:pt x="3399" y="937"/>
                </a:cubicBezTo>
                <a:cubicBezTo>
                  <a:pt x="3400" y="934"/>
                  <a:pt x="3402" y="933"/>
                  <a:pt x="3404" y="933"/>
                </a:cubicBezTo>
                <a:cubicBezTo>
                  <a:pt x="3403" y="936"/>
                  <a:pt x="3401" y="939"/>
                  <a:pt x="3399" y="942"/>
                </a:cubicBezTo>
                <a:cubicBezTo>
                  <a:pt x="3397" y="941"/>
                  <a:pt x="3396" y="941"/>
                  <a:pt x="3395" y="942"/>
                </a:cubicBezTo>
                <a:lnTo>
                  <a:pt x="3395" y="945"/>
                </a:lnTo>
                <a:cubicBezTo>
                  <a:pt x="3396" y="945"/>
                  <a:pt x="3397" y="946"/>
                  <a:pt x="3398" y="946"/>
                </a:cubicBezTo>
                <a:cubicBezTo>
                  <a:pt x="3398" y="947"/>
                  <a:pt x="3399" y="947"/>
                  <a:pt x="3400" y="948"/>
                </a:cubicBezTo>
                <a:cubicBezTo>
                  <a:pt x="3403" y="946"/>
                  <a:pt x="3403" y="941"/>
                  <a:pt x="3408" y="941"/>
                </a:cubicBezTo>
                <a:cubicBezTo>
                  <a:pt x="3408" y="943"/>
                  <a:pt x="3408" y="945"/>
                  <a:pt x="3410" y="944"/>
                </a:cubicBezTo>
                <a:cubicBezTo>
                  <a:pt x="3411" y="944"/>
                  <a:pt x="3412" y="944"/>
                  <a:pt x="3412" y="943"/>
                </a:cubicBezTo>
                <a:lnTo>
                  <a:pt x="3412" y="946"/>
                </a:lnTo>
                <a:cubicBezTo>
                  <a:pt x="3414" y="946"/>
                  <a:pt x="3417" y="947"/>
                  <a:pt x="3418" y="949"/>
                </a:cubicBezTo>
                <a:cubicBezTo>
                  <a:pt x="3419" y="951"/>
                  <a:pt x="3420" y="954"/>
                  <a:pt x="3422" y="956"/>
                </a:cubicBezTo>
                <a:cubicBezTo>
                  <a:pt x="3421" y="959"/>
                  <a:pt x="3420" y="966"/>
                  <a:pt x="3418" y="960"/>
                </a:cubicBezTo>
                <a:cubicBezTo>
                  <a:pt x="3419" y="957"/>
                  <a:pt x="3416" y="954"/>
                  <a:pt x="3416" y="951"/>
                </a:cubicBezTo>
                <a:cubicBezTo>
                  <a:pt x="3414" y="954"/>
                  <a:pt x="3414" y="960"/>
                  <a:pt x="3417" y="961"/>
                </a:cubicBezTo>
                <a:cubicBezTo>
                  <a:pt x="3417" y="961"/>
                  <a:pt x="3418" y="961"/>
                  <a:pt x="3418" y="960"/>
                </a:cubicBezTo>
                <a:cubicBezTo>
                  <a:pt x="3418" y="962"/>
                  <a:pt x="3417" y="967"/>
                  <a:pt x="3419" y="967"/>
                </a:cubicBezTo>
                <a:cubicBezTo>
                  <a:pt x="3422" y="965"/>
                  <a:pt x="3425" y="963"/>
                  <a:pt x="3427" y="960"/>
                </a:cubicBezTo>
                <a:cubicBezTo>
                  <a:pt x="3427" y="962"/>
                  <a:pt x="3427" y="963"/>
                  <a:pt x="3427" y="964"/>
                </a:cubicBezTo>
                <a:cubicBezTo>
                  <a:pt x="3425" y="964"/>
                  <a:pt x="3423" y="964"/>
                  <a:pt x="3425" y="965"/>
                </a:cubicBezTo>
                <a:cubicBezTo>
                  <a:pt x="3426" y="965"/>
                  <a:pt x="3426" y="967"/>
                  <a:pt x="3426" y="969"/>
                </a:cubicBezTo>
                <a:cubicBezTo>
                  <a:pt x="3427" y="969"/>
                  <a:pt x="3428" y="969"/>
                  <a:pt x="3429" y="968"/>
                </a:cubicBezTo>
                <a:cubicBezTo>
                  <a:pt x="3429" y="970"/>
                  <a:pt x="3428" y="971"/>
                  <a:pt x="3427" y="972"/>
                </a:cubicBezTo>
                <a:cubicBezTo>
                  <a:pt x="3425" y="971"/>
                  <a:pt x="3423" y="971"/>
                  <a:pt x="3421" y="970"/>
                </a:cubicBezTo>
                <a:cubicBezTo>
                  <a:pt x="3421" y="969"/>
                  <a:pt x="3421" y="967"/>
                  <a:pt x="3420" y="967"/>
                </a:cubicBezTo>
                <a:cubicBezTo>
                  <a:pt x="3419" y="968"/>
                  <a:pt x="3419" y="969"/>
                  <a:pt x="3419" y="970"/>
                </a:cubicBezTo>
                <a:cubicBezTo>
                  <a:pt x="3415" y="969"/>
                  <a:pt x="3410" y="970"/>
                  <a:pt x="3411" y="975"/>
                </a:cubicBezTo>
                <a:cubicBezTo>
                  <a:pt x="3412" y="974"/>
                  <a:pt x="3413" y="973"/>
                  <a:pt x="3415" y="973"/>
                </a:cubicBezTo>
                <a:cubicBezTo>
                  <a:pt x="3417" y="976"/>
                  <a:pt x="3418" y="980"/>
                  <a:pt x="3419" y="983"/>
                </a:cubicBezTo>
                <a:cubicBezTo>
                  <a:pt x="3418" y="984"/>
                  <a:pt x="3417" y="984"/>
                  <a:pt x="3416" y="984"/>
                </a:cubicBezTo>
                <a:cubicBezTo>
                  <a:pt x="3417" y="981"/>
                  <a:pt x="3415" y="980"/>
                  <a:pt x="3413" y="979"/>
                </a:cubicBezTo>
                <a:lnTo>
                  <a:pt x="3413" y="988"/>
                </a:lnTo>
                <a:cubicBezTo>
                  <a:pt x="3413" y="988"/>
                  <a:pt x="3414" y="988"/>
                  <a:pt x="3414" y="988"/>
                </a:cubicBezTo>
                <a:cubicBezTo>
                  <a:pt x="3413" y="989"/>
                  <a:pt x="3413" y="992"/>
                  <a:pt x="3413" y="995"/>
                </a:cubicBezTo>
                <a:cubicBezTo>
                  <a:pt x="3414" y="995"/>
                  <a:pt x="3415" y="995"/>
                  <a:pt x="3415" y="995"/>
                </a:cubicBezTo>
                <a:lnTo>
                  <a:pt x="3415" y="995"/>
                </a:lnTo>
                <a:cubicBezTo>
                  <a:pt x="3416" y="995"/>
                  <a:pt x="3416" y="996"/>
                  <a:pt x="3416" y="996"/>
                </a:cubicBezTo>
                <a:lnTo>
                  <a:pt x="3418" y="996"/>
                </a:lnTo>
                <a:lnTo>
                  <a:pt x="3418" y="997"/>
                </a:lnTo>
                <a:cubicBezTo>
                  <a:pt x="3418" y="997"/>
                  <a:pt x="3418" y="998"/>
                  <a:pt x="3418" y="998"/>
                </a:cubicBezTo>
                <a:cubicBezTo>
                  <a:pt x="3413" y="1000"/>
                  <a:pt x="3409" y="992"/>
                  <a:pt x="3406" y="998"/>
                </a:cubicBezTo>
                <a:cubicBezTo>
                  <a:pt x="3410" y="998"/>
                  <a:pt x="3412" y="1000"/>
                  <a:pt x="3416" y="999"/>
                </a:cubicBezTo>
                <a:cubicBezTo>
                  <a:pt x="3414" y="1003"/>
                  <a:pt x="3416" y="1003"/>
                  <a:pt x="3418" y="1005"/>
                </a:cubicBezTo>
                <a:cubicBezTo>
                  <a:pt x="3417" y="1006"/>
                  <a:pt x="3416" y="1006"/>
                  <a:pt x="3416" y="1007"/>
                </a:cubicBezTo>
                <a:cubicBezTo>
                  <a:pt x="3413" y="1007"/>
                  <a:pt x="3415" y="1002"/>
                  <a:pt x="3411" y="1003"/>
                </a:cubicBezTo>
                <a:cubicBezTo>
                  <a:pt x="3412" y="1005"/>
                  <a:pt x="3413" y="1007"/>
                  <a:pt x="3414" y="1009"/>
                </a:cubicBezTo>
                <a:cubicBezTo>
                  <a:pt x="3413" y="1012"/>
                  <a:pt x="3411" y="1013"/>
                  <a:pt x="3409" y="1015"/>
                </a:cubicBezTo>
                <a:cubicBezTo>
                  <a:pt x="3408" y="1015"/>
                  <a:pt x="3407" y="1015"/>
                  <a:pt x="3407" y="1015"/>
                </a:cubicBezTo>
                <a:cubicBezTo>
                  <a:pt x="3406" y="1011"/>
                  <a:pt x="3406" y="1008"/>
                  <a:pt x="3408" y="1005"/>
                </a:cubicBezTo>
                <a:cubicBezTo>
                  <a:pt x="3401" y="1009"/>
                  <a:pt x="3401" y="996"/>
                  <a:pt x="3398" y="1003"/>
                </a:cubicBezTo>
                <a:cubicBezTo>
                  <a:pt x="3403" y="1003"/>
                  <a:pt x="3397" y="1005"/>
                  <a:pt x="3398" y="1008"/>
                </a:cubicBezTo>
                <a:cubicBezTo>
                  <a:pt x="3402" y="1012"/>
                  <a:pt x="3401" y="1021"/>
                  <a:pt x="3406" y="1026"/>
                </a:cubicBezTo>
                <a:cubicBezTo>
                  <a:pt x="3405" y="1026"/>
                  <a:pt x="3405" y="1027"/>
                  <a:pt x="3404" y="1027"/>
                </a:cubicBezTo>
                <a:cubicBezTo>
                  <a:pt x="3397" y="1022"/>
                  <a:pt x="3396" y="1026"/>
                  <a:pt x="3392" y="1029"/>
                </a:cubicBezTo>
                <a:cubicBezTo>
                  <a:pt x="3387" y="1028"/>
                  <a:pt x="3389" y="1020"/>
                  <a:pt x="3384" y="1019"/>
                </a:cubicBezTo>
                <a:cubicBezTo>
                  <a:pt x="3384" y="1024"/>
                  <a:pt x="3388" y="1025"/>
                  <a:pt x="3386" y="1029"/>
                </a:cubicBezTo>
                <a:cubicBezTo>
                  <a:pt x="3382" y="1025"/>
                  <a:pt x="3380" y="1028"/>
                  <a:pt x="3379" y="1031"/>
                </a:cubicBezTo>
                <a:cubicBezTo>
                  <a:pt x="3375" y="1031"/>
                  <a:pt x="3381" y="1023"/>
                  <a:pt x="3376" y="1022"/>
                </a:cubicBezTo>
                <a:cubicBezTo>
                  <a:pt x="3375" y="1025"/>
                  <a:pt x="3373" y="1020"/>
                  <a:pt x="3371" y="1021"/>
                </a:cubicBezTo>
                <a:cubicBezTo>
                  <a:pt x="3368" y="1026"/>
                  <a:pt x="3373" y="1033"/>
                  <a:pt x="3371" y="1037"/>
                </a:cubicBezTo>
                <a:cubicBezTo>
                  <a:pt x="3370" y="1037"/>
                  <a:pt x="3369" y="1036"/>
                  <a:pt x="3368" y="1035"/>
                </a:cubicBezTo>
                <a:cubicBezTo>
                  <a:pt x="3368" y="1028"/>
                  <a:pt x="3364" y="1023"/>
                  <a:pt x="3366" y="1015"/>
                </a:cubicBezTo>
                <a:cubicBezTo>
                  <a:pt x="3362" y="1015"/>
                  <a:pt x="3364" y="1009"/>
                  <a:pt x="3362" y="1007"/>
                </a:cubicBezTo>
                <a:cubicBezTo>
                  <a:pt x="3359" y="1007"/>
                  <a:pt x="3360" y="1011"/>
                  <a:pt x="3356" y="1010"/>
                </a:cubicBezTo>
                <a:cubicBezTo>
                  <a:pt x="3355" y="1007"/>
                  <a:pt x="3357" y="1005"/>
                  <a:pt x="3354" y="1003"/>
                </a:cubicBezTo>
                <a:cubicBezTo>
                  <a:pt x="3352" y="1004"/>
                  <a:pt x="3349" y="1004"/>
                  <a:pt x="3348" y="1005"/>
                </a:cubicBezTo>
                <a:cubicBezTo>
                  <a:pt x="3349" y="1007"/>
                  <a:pt x="3354" y="1005"/>
                  <a:pt x="3354" y="1009"/>
                </a:cubicBezTo>
                <a:cubicBezTo>
                  <a:pt x="3351" y="1013"/>
                  <a:pt x="3358" y="1015"/>
                  <a:pt x="3357" y="1021"/>
                </a:cubicBezTo>
                <a:cubicBezTo>
                  <a:pt x="3355" y="1021"/>
                  <a:pt x="3354" y="1020"/>
                  <a:pt x="3352" y="1019"/>
                </a:cubicBezTo>
                <a:cubicBezTo>
                  <a:pt x="3351" y="1021"/>
                  <a:pt x="3351" y="1023"/>
                  <a:pt x="3352" y="1025"/>
                </a:cubicBezTo>
                <a:cubicBezTo>
                  <a:pt x="3348" y="1022"/>
                  <a:pt x="3348" y="1027"/>
                  <a:pt x="3347" y="1028"/>
                </a:cubicBezTo>
                <a:cubicBezTo>
                  <a:pt x="3346" y="1027"/>
                  <a:pt x="3345" y="1026"/>
                  <a:pt x="3343" y="1025"/>
                </a:cubicBezTo>
                <a:cubicBezTo>
                  <a:pt x="3345" y="1030"/>
                  <a:pt x="3347" y="1034"/>
                  <a:pt x="3344" y="1038"/>
                </a:cubicBezTo>
                <a:cubicBezTo>
                  <a:pt x="3344" y="1033"/>
                  <a:pt x="3342" y="1034"/>
                  <a:pt x="3343" y="1029"/>
                </a:cubicBezTo>
                <a:cubicBezTo>
                  <a:pt x="3340" y="1026"/>
                  <a:pt x="3339" y="1030"/>
                  <a:pt x="3336" y="1030"/>
                </a:cubicBezTo>
                <a:cubicBezTo>
                  <a:pt x="3338" y="1027"/>
                  <a:pt x="3339" y="1023"/>
                  <a:pt x="3335" y="1022"/>
                </a:cubicBezTo>
                <a:cubicBezTo>
                  <a:pt x="3329" y="1024"/>
                  <a:pt x="3334" y="1033"/>
                  <a:pt x="3330" y="1036"/>
                </a:cubicBezTo>
                <a:cubicBezTo>
                  <a:pt x="3327" y="1031"/>
                  <a:pt x="3334" y="1020"/>
                  <a:pt x="3327" y="1017"/>
                </a:cubicBezTo>
                <a:cubicBezTo>
                  <a:pt x="3327" y="1025"/>
                  <a:pt x="3322" y="1033"/>
                  <a:pt x="3315" y="1035"/>
                </a:cubicBezTo>
                <a:cubicBezTo>
                  <a:pt x="3312" y="1032"/>
                  <a:pt x="3314" y="1022"/>
                  <a:pt x="3308" y="1021"/>
                </a:cubicBezTo>
                <a:cubicBezTo>
                  <a:pt x="3307" y="1023"/>
                  <a:pt x="3307" y="1023"/>
                  <a:pt x="3306" y="1024"/>
                </a:cubicBezTo>
                <a:cubicBezTo>
                  <a:pt x="3305" y="1027"/>
                  <a:pt x="3309" y="1029"/>
                  <a:pt x="3306" y="1030"/>
                </a:cubicBezTo>
                <a:cubicBezTo>
                  <a:pt x="3303" y="1029"/>
                  <a:pt x="3303" y="1025"/>
                  <a:pt x="3301" y="1025"/>
                </a:cubicBezTo>
                <a:cubicBezTo>
                  <a:pt x="3303" y="1022"/>
                  <a:pt x="3301" y="1020"/>
                  <a:pt x="3301" y="1018"/>
                </a:cubicBezTo>
                <a:cubicBezTo>
                  <a:pt x="3299" y="1018"/>
                  <a:pt x="3298" y="1018"/>
                  <a:pt x="3297" y="1018"/>
                </a:cubicBezTo>
                <a:cubicBezTo>
                  <a:pt x="3293" y="1024"/>
                  <a:pt x="3302" y="1036"/>
                  <a:pt x="3293" y="1039"/>
                </a:cubicBezTo>
                <a:cubicBezTo>
                  <a:pt x="3294" y="1036"/>
                  <a:pt x="3296" y="1023"/>
                  <a:pt x="3290" y="1019"/>
                </a:cubicBezTo>
                <a:cubicBezTo>
                  <a:pt x="3288" y="1020"/>
                  <a:pt x="3292" y="1022"/>
                  <a:pt x="3290" y="1023"/>
                </a:cubicBezTo>
                <a:cubicBezTo>
                  <a:pt x="3282" y="1019"/>
                  <a:pt x="3287" y="1034"/>
                  <a:pt x="3282" y="1036"/>
                </a:cubicBezTo>
                <a:cubicBezTo>
                  <a:pt x="3279" y="1031"/>
                  <a:pt x="3274" y="1029"/>
                  <a:pt x="3269" y="1031"/>
                </a:cubicBezTo>
                <a:cubicBezTo>
                  <a:pt x="3269" y="1036"/>
                  <a:pt x="3268" y="1038"/>
                  <a:pt x="3266" y="1039"/>
                </a:cubicBezTo>
                <a:cubicBezTo>
                  <a:pt x="3262" y="1036"/>
                  <a:pt x="3265" y="1030"/>
                  <a:pt x="3260" y="1028"/>
                </a:cubicBezTo>
                <a:cubicBezTo>
                  <a:pt x="3260" y="1031"/>
                  <a:pt x="3262" y="1032"/>
                  <a:pt x="3262" y="1035"/>
                </a:cubicBezTo>
                <a:cubicBezTo>
                  <a:pt x="3260" y="1035"/>
                  <a:pt x="3259" y="1036"/>
                  <a:pt x="3258" y="1036"/>
                </a:cubicBezTo>
                <a:cubicBezTo>
                  <a:pt x="3258" y="1038"/>
                  <a:pt x="3258" y="1040"/>
                  <a:pt x="3257" y="1041"/>
                </a:cubicBezTo>
                <a:cubicBezTo>
                  <a:pt x="3261" y="1041"/>
                  <a:pt x="3258" y="1049"/>
                  <a:pt x="3263" y="1049"/>
                </a:cubicBezTo>
                <a:cubicBezTo>
                  <a:pt x="3260" y="1048"/>
                  <a:pt x="3260" y="1051"/>
                  <a:pt x="3258" y="1051"/>
                </a:cubicBezTo>
                <a:cubicBezTo>
                  <a:pt x="3256" y="1044"/>
                  <a:pt x="3252" y="1035"/>
                  <a:pt x="3259" y="1031"/>
                </a:cubicBezTo>
                <a:cubicBezTo>
                  <a:pt x="3253" y="1031"/>
                  <a:pt x="3256" y="1025"/>
                  <a:pt x="3258" y="1022"/>
                </a:cubicBezTo>
                <a:cubicBezTo>
                  <a:pt x="3258" y="1019"/>
                  <a:pt x="3254" y="1020"/>
                  <a:pt x="3251" y="1020"/>
                </a:cubicBezTo>
                <a:cubicBezTo>
                  <a:pt x="3252" y="1025"/>
                  <a:pt x="3258" y="1030"/>
                  <a:pt x="3250" y="1031"/>
                </a:cubicBezTo>
                <a:cubicBezTo>
                  <a:pt x="3253" y="1039"/>
                  <a:pt x="3250" y="1049"/>
                  <a:pt x="3256" y="1055"/>
                </a:cubicBezTo>
                <a:cubicBezTo>
                  <a:pt x="3257" y="1053"/>
                  <a:pt x="3258" y="1052"/>
                  <a:pt x="3260" y="1052"/>
                </a:cubicBezTo>
                <a:cubicBezTo>
                  <a:pt x="3261" y="1053"/>
                  <a:pt x="3265" y="1052"/>
                  <a:pt x="3265" y="1055"/>
                </a:cubicBezTo>
                <a:cubicBezTo>
                  <a:pt x="3263" y="1056"/>
                  <a:pt x="3267" y="1059"/>
                  <a:pt x="3263" y="1060"/>
                </a:cubicBezTo>
                <a:cubicBezTo>
                  <a:pt x="3263" y="1059"/>
                  <a:pt x="3264" y="1056"/>
                  <a:pt x="3262" y="1056"/>
                </a:cubicBezTo>
                <a:cubicBezTo>
                  <a:pt x="3261" y="1059"/>
                  <a:pt x="3261" y="1061"/>
                  <a:pt x="3259" y="1064"/>
                </a:cubicBezTo>
                <a:cubicBezTo>
                  <a:pt x="3255" y="1065"/>
                  <a:pt x="3258" y="1058"/>
                  <a:pt x="3255" y="1057"/>
                </a:cubicBezTo>
                <a:cubicBezTo>
                  <a:pt x="3256" y="1060"/>
                  <a:pt x="3253" y="1059"/>
                  <a:pt x="3251" y="1059"/>
                </a:cubicBezTo>
                <a:cubicBezTo>
                  <a:pt x="3252" y="1063"/>
                  <a:pt x="3252" y="1067"/>
                  <a:pt x="3253" y="1070"/>
                </a:cubicBezTo>
                <a:cubicBezTo>
                  <a:pt x="3251" y="1070"/>
                  <a:pt x="3250" y="1070"/>
                  <a:pt x="3249" y="1070"/>
                </a:cubicBezTo>
                <a:lnTo>
                  <a:pt x="3249" y="1074"/>
                </a:lnTo>
                <a:cubicBezTo>
                  <a:pt x="3249" y="1074"/>
                  <a:pt x="3250" y="1074"/>
                  <a:pt x="3250" y="1075"/>
                </a:cubicBezTo>
                <a:cubicBezTo>
                  <a:pt x="3252" y="1075"/>
                  <a:pt x="3252" y="1073"/>
                  <a:pt x="3253" y="1072"/>
                </a:cubicBezTo>
                <a:cubicBezTo>
                  <a:pt x="3255" y="1077"/>
                  <a:pt x="3253" y="1082"/>
                  <a:pt x="3250" y="1085"/>
                </a:cubicBezTo>
                <a:cubicBezTo>
                  <a:pt x="3252" y="1089"/>
                  <a:pt x="3254" y="1085"/>
                  <a:pt x="3256" y="1089"/>
                </a:cubicBezTo>
                <a:cubicBezTo>
                  <a:pt x="3250" y="1087"/>
                  <a:pt x="3251" y="1092"/>
                  <a:pt x="3249" y="1095"/>
                </a:cubicBezTo>
                <a:cubicBezTo>
                  <a:pt x="3246" y="1096"/>
                  <a:pt x="3249" y="1090"/>
                  <a:pt x="3245" y="1091"/>
                </a:cubicBezTo>
                <a:cubicBezTo>
                  <a:pt x="3241" y="1091"/>
                  <a:pt x="3248" y="1102"/>
                  <a:pt x="3240" y="1101"/>
                </a:cubicBezTo>
                <a:cubicBezTo>
                  <a:pt x="3240" y="1097"/>
                  <a:pt x="3240" y="1092"/>
                  <a:pt x="3237" y="1091"/>
                </a:cubicBezTo>
                <a:cubicBezTo>
                  <a:pt x="3235" y="1093"/>
                  <a:pt x="3238" y="1099"/>
                  <a:pt x="3237" y="1103"/>
                </a:cubicBezTo>
                <a:cubicBezTo>
                  <a:pt x="3243" y="1100"/>
                  <a:pt x="3246" y="1107"/>
                  <a:pt x="3248" y="1101"/>
                </a:cubicBezTo>
                <a:cubicBezTo>
                  <a:pt x="3251" y="1105"/>
                  <a:pt x="3250" y="1107"/>
                  <a:pt x="3247" y="1107"/>
                </a:cubicBezTo>
                <a:cubicBezTo>
                  <a:pt x="3250" y="1116"/>
                  <a:pt x="3249" y="1118"/>
                  <a:pt x="3251" y="1126"/>
                </a:cubicBezTo>
                <a:cubicBezTo>
                  <a:pt x="3255" y="1127"/>
                  <a:pt x="3255" y="1123"/>
                  <a:pt x="3257" y="1122"/>
                </a:cubicBezTo>
                <a:cubicBezTo>
                  <a:pt x="3259" y="1126"/>
                  <a:pt x="3260" y="1125"/>
                  <a:pt x="3259" y="1130"/>
                </a:cubicBezTo>
                <a:cubicBezTo>
                  <a:pt x="3253" y="1126"/>
                  <a:pt x="3255" y="1137"/>
                  <a:pt x="3251" y="1138"/>
                </a:cubicBezTo>
                <a:cubicBezTo>
                  <a:pt x="3253" y="1135"/>
                  <a:pt x="3248" y="1135"/>
                  <a:pt x="3247" y="1134"/>
                </a:cubicBezTo>
                <a:cubicBezTo>
                  <a:pt x="3244" y="1139"/>
                  <a:pt x="3253" y="1141"/>
                  <a:pt x="3248" y="1145"/>
                </a:cubicBezTo>
                <a:cubicBezTo>
                  <a:pt x="3249" y="1145"/>
                  <a:pt x="3249" y="1146"/>
                  <a:pt x="3249" y="1147"/>
                </a:cubicBezTo>
                <a:cubicBezTo>
                  <a:pt x="3250" y="1147"/>
                  <a:pt x="3251" y="1147"/>
                  <a:pt x="3252" y="1147"/>
                </a:cubicBezTo>
                <a:cubicBezTo>
                  <a:pt x="3253" y="1144"/>
                  <a:pt x="3250" y="1141"/>
                  <a:pt x="3252" y="1141"/>
                </a:cubicBezTo>
                <a:cubicBezTo>
                  <a:pt x="3254" y="1141"/>
                  <a:pt x="3256" y="1141"/>
                  <a:pt x="3256" y="1143"/>
                </a:cubicBezTo>
                <a:cubicBezTo>
                  <a:pt x="3256" y="1147"/>
                  <a:pt x="3252" y="1148"/>
                  <a:pt x="3251" y="1151"/>
                </a:cubicBezTo>
                <a:cubicBezTo>
                  <a:pt x="3255" y="1154"/>
                  <a:pt x="3255" y="1159"/>
                  <a:pt x="3259" y="1161"/>
                </a:cubicBezTo>
                <a:cubicBezTo>
                  <a:pt x="3256" y="1162"/>
                  <a:pt x="3256" y="1160"/>
                  <a:pt x="3253" y="1161"/>
                </a:cubicBezTo>
                <a:cubicBezTo>
                  <a:pt x="3253" y="1158"/>
                  <a:pt x="3252" y="1156"/>
                  <a:pt x="3250" y="1156"/>
                </a:cubicBezTo>
                <a:cubicBezTo>
                  <a:pt x="3248" y="1160"/>
                  <a:pt x="3254" y="1169"/>
                  <a:pt x="3251" y="1170"/>
                </a:cubicBezTo>
                <a:cubicBezTo>
                  <a:pt x="3249" y="1169"/>
                  <a:pt x="3250" y="1166"/>
                  <a:pt x="3248" y="1165"/>
                </a:cubicBezTo>
                <a:cubicBezTo>
                  <a:pt x="3245" y="1164"/>
                  <a:pt x="3243" y="1169"/>
                  <a:pt x="3243" y="1166"/>
                </a:cubicBezTo>
                <a:cubicBezTo>
                  <a:pt x="3246" y="1164"/>
                  <a:pt x="3247" y="1159"/>
                  <a:pt x="3243" y="1158"/>
                </a:cubicBezTo>
                <a:cubicBezTo>
                  <a:pt x="3245" y="1152"/>
                  <a:pt x="3243" y="1148"/>
                  <a:pt x="3247" y="1143"/>
                </a:cubicBezTo>
                <a:cubicBezTo>
                  <a:pt x="3243" y="1144"/>
                  <a:pt x="3244" y="1139"/>
                  <a:pt x="3243" y="1136"/>
                </a:cubicBezTo>
                <a:cubicBezTo>
                  <a:pt x="3240" y="1136"/>
                  <a:pt x="3237" y="1135"/>
                  <a:pt x="3235" y="1132"/>
                </a:cubicBezTo>
                <a:cubicBezTo>
                  <a:pt x="3234" y="1137"/>
                  <a:pt x="3236" y="1142"/>
                  <a:pt x="3240" y="1145"/>
                </a:cubicBezTo>
                <a:cubicBezTo>
                  <a:pt x="3240" y="1143"/>
                  <a:pt x="3240" y="1141"/>
                  <a:pt x="3242" y="1141"/>
                </a:cubicBezTo>
                <a:cubicBezTo>
                  <a:pt x="3241" y="1146"/>
                  <a:pt x="3242" y="1146"/>
                  <a:pt x="3243" y="1150"/>
                </a:cubicBezTo>
                <a:cubicBezTo>
                  <a:pt x="3236" y="1151"/>
                  <a:pt x="3246" y="1165"/>
                  <a:pt x="3240" y="1168"/>
                </a:cubicBezTo>
                <a:cubicBezTo>
                  <a:pt x="3235" y="1165"/>
                  <a:pt x="3229" y="1170"/>
                  <a:pt x="3226" y="1165"/>
                </a:cubicBezTo>
                <a:lnTo>
                  <a:pt x="3225" y="1155"/>
                </a:lnTo>
                <a:cubicBezTo>
                  <a:pt x="3217" y="1158"/>
                  <a:pt x="3226" y="1166"/>
                  <a:pt x="3221" y="1170"/>
                </a:cubicBezTo>
                <a:cubicBezTo>
                  <a:pt x="3223" y="1172"/>
                  <a:pt x="3227" y="1170"/>
                  <a:pt x="3230" y="1169"/>
                </a:cubicBezTo>
                <a:cubicBezTo>
                  <a:pt x="3229" y="1172"/>
                  <a:pt x="3231" y="1172"/>
                  <a:pt x="3231" y="1174"/>
                </a:cubicBezTo>
                <a:cubicBezTo>
                  <a:pt x="3235" y="1173"/>
                  <a:pt x="3237" y="1171"/>
                  <a:pt x="3241" y="1170"/>
                </a:cubicBezTo>
                <a:cubicBezTo>
                  <a:pt x="3245" y="1172"/>
                  <a:pt x="3250" y="1172"/>
                  <a:pt x="3255" y="1174"/>
                </a:cubicBezTo>
                <a:cubicBezTo>
                  <a:pt x="3249" y="1175"/>
                  <a:pt x="3252" y="1180"/>
                  <a:pt x="3253" y="1185"/>
                </a:cubicBezTo>
                <a:cubicBezTo>
                  <a:pt x="3251" y="1185"/>
                  <a:pt x="3247" y="1184"/>
                  <a:pt x="3249" y="1187"/>
                </a:cubicBezTo>
                <a:cubicBezTo>
                  <a:pt x="3256" y="1187"/>
                  <a:pt x="3253" y="1201"/>
                  <a:pt x="3259" y="1203"/>
                </a:cubicBezTo>
                <a:cubicBezTo>
                  <a:pt x="3256" y="1192"/>
                  <a:pt x="3257" y="1184"/>
                  <a:pt x="3255" y="1174"/>
                </a:cubicBezTo>
                <a:cubicBezTo>
                  <a:pt x="3258" y="1175"/>
                  <a:pt x="3260" y="1179"/>
                  <a:pt x="3261" y="1182"/>
                </a:cubicBezTo>
                <a:cubicBezTo>
                  <a:pt x="3263" y="1178"/>
                  <a:pt x="3265" y="1173"/>
                  <a:pt x="3265" y="1168"/>
                </a:cubicBezTo>
                <a:cubicBezTo>
                  <a:pt x="3269" y="1170"/>
                  <a:pt x="3268" y="1177"/>
                  <a:pt x="3273" y="1178"/>
                </a:cubicBezTo>
                <a:cubicBezTo>
                  <a:pt x="3276" y="1179"/>
                  <a:pt x="3273" y="1173"/>
                  <a:pt x="3275" y="1173"/>
                </a:cubicBezTo>
                <a:cubicBezTo>
                  <a:pt x="3276" y="1175"/>
                  <a:pt x="3277" y="1178"/>
                  <a:pt x="3280" y="1178"/>
                </a:cubicBezTo>
                <a:cubicBezTo>
                  <a:pt x="3282" y="1177"/>
                  <a:pt x="3283" y="1175"/>
                  <a:pt x="3286" y="1175"/>
                </a:cubicBezTo>
                <a:cubicBezTo>
                  <a:pt x="3289" y="1179"/>
                  <a:pt x="3285" y="1183"/>
                  <a:pt x="3285" y="1187"/>
                </a:cubicBezTo>
                <a:cubicBezTo>
                  <a:pt x="3289" y="1188"/>
                  <a:pt x="3286" y="1182"/>
                  <a:pt x="3290" y="1183"/>
                </a:cubicBezTo>
                <a:cubicBezTo>
                  <a:pt x="3287" y="1188"/>
                  <a:pt x="3288" y="1186"/>
                  <a:pt x="3290" y="1191"/>
                </a:cubicBezTo>
                <a:cubicBezTo>
                  <a:pt x="3281" y="1193"/>
                  <a:pt x="3285" y="1180"/>
                  <a:pt x="3278" y="1179"/>
                </a:cubicBezTo>
                <a:cubicBezTo>
                  <a:pt x="3277" y="1180"/>
                  <a:pt x="3277" y="1182"/>
                  <a:pt x="3275" y="1183"/>
                </a:cubicBezTo>
                <a:cubicBezTo>
                  <a:pt x="3275" y="1178"/>
                  <a:pt x="3268" y="1181"/>
                  <a:pt x="3267" y="1176"/>
                </a:cubicBezTo>
                <a:cubicBezTo>
                  <a:pt x="3267" y="1177"/>
                  <a:pt x="3267" y="1177"/>
                  <a:pt x="3267" y="1177"/>
                </a:cubicBezTo>
                <a:cubicBezTo>
                  <a:pt x="3266" y="1181"/>
                  <a:pt x="3263" y="1184"/>
                  <a:pt x="3259" y="1183"/>
                </a:cubicBezTo>
                <a:cubicBezTo>
                  <a:pt x="3261" y="1189"/>
                  <a:pt x="3257" y="1193"/>
                  <a:pt x="3264" y="1193"/>
                </a:cubicBezTo>
                <a:cubicBezTo>
                  <a:pt x="3263" y="1190"/>
                  <a:pt x="3261" y="1188"/>
                  <a:pt x="3265" y="1187"/>
                </a:cubicBezTo>
                <a:cubicBezTo>
                  <a:pt x="3269" y="1189"/>
                  <a:pt x="3268" y="1195"/>
                  <a:pt x="3268" y="1199"/>
                </a:cubicBezTo>
                <a:cubicBezTo>
                  <a:pt x="3271" y="1200"/>
                  <a:pt x="3273" y="1200"/>
                  <a:pt x="3276" y="1200"/>
                </a:cubicBezTo>
                <a:cubicBezTo>
                  <a:pt x="3270" y="1198"/>
                  <a:pt x="3273" y="1184"/>
                  <a:pt x="3281" y="1182"/>
                </a:cubicBezTo>
                <a:cubicBezTo>
                  <a:pt x="3280" y="1185"/>
                  <a:pt x="3278" y="1186"/>
                  <a:pt x="3278" y="1189"/>
                </a:cubicBezTo>
                <a:cubicBezTo>
                  <a:pt x="3280" y="1191"/>
                  <a:pt x="3282" y="1191"/>
                  <a:pt x="3284" y="1189"/>
                </a:cubicBezTo>
                <a:cubicBezTo>
                  <a:pt x="3284" y="1191"/>
                  <a:pt x="3285" y="1191"/>
                  <a:pt x="3285" y="1193"/>
                </a:cubicBezTo>
                <a:cubicBezTo>
                  <a:pt x="3283" y="1194"/>
                  <a:pt x="3282" y="1191"/>
                  <a:pt x="3281" y="1192"/>
                </a:cubicBezTo>
                <a:cubicBezTo>
                  <a:pt x="3280" y="1193"/>
                  <a:pt x="3279" y="1199"/>
                  <a:pt x="3281" y="1200"/>
                </a:cubicBezTo>
                <a:cubicBezTo>
                  <a:pt x="3283" y="1199"/>
                  <a:pt x="3286" y="1197"/>
                  <a:pt x="3288" y="1196"/>
                </a:cubicBezTo>
                <a:cubicBezTo>
                  <a:pt x="3289" y="1199"/>
                  <a:pt x="3291" y="1200"/>
                  <a:pt x="3291" y="1204"/>
                </a:cubicBezTo>
                <a:cubicBezTo>
                  <a:pt x="3288" y="1207"/>
                  <a:pt x="3290" y="1214"/>
                  <a:pt x="3292" y="1217"/>
                </a:cubicBezTo>
                <a:cubicBezTo>
                  <a:pt x="3295" y="1218"/>
                  <a:pt x="3298" y="1217"/>
                  <a:pt x="3301" y="1217"/>
                </a:cubicBezTo>
                <a:cubicBezTo>
                  <a:pt x="3300" y="1212"/>
                  <a:pt x="3299" y="1208"/>
                  <a:pt x="3298" y="1204"/>
                </a:cubicBezTo>
                <a:cubicBezTo>
                  <a:pt x="3300" y="1204"/>
                  <a:pt x="3301" y="1204"/>
                  <a:pt x="3302" y="1204"/>
                </a:cubicBezTo>
                <a:cubicBezTo>
                  <a:pt x="3302" y="1208"/>
                  <a:pt x="3305" y="1209"/>
                  <a:pt x="3305" y="1212"/>
                </a:cubicBezTo>
                <a:cubicBezTo>
                  <a:pt x="3298" y="1217"/>
                  <a:pt x="3303" y="1225"/>
                  <a:pt x="3299" y="1230"/>
                </a:cubicBezTo>
                <a:cubicBezTo>
                  <a:pt x="3295" y="1229"/>
                  <a:pt x="3300" y="1224"/>
                  <a:pt x="3297" y="1222"/>
                </a:cubicBezTo>
                <a:cubicBezTo>
                  <a:pt x="3295" y="1224"/>
                  <a:pt x="3297" y="1228"/>
                  <a:pt x="3293" y="1228"/>
                </a:cubicBezTo>
                <a:cubicBezTo>
                  <a:pt x="3292" y="1225"/>
                  <a:pt x="3294" y="1225"/>
                  <a:pt x="3294" y="1222"/>
                </a:cubicBezTo>
                <a:cubicBezTo>
                  <a:pt x="3293" y="1222"/>
                  <a:pt x="3290" y="1222"/>
                  <a:pt x="3288" y="1222"/>
                </a:cubicBezTo>
                <a:cubicBezTo>
                  <a:pt x="3289" y="1228"/>
                  <a:pt x="3293" y="1234"/>
                  <a:pt x="3287" y="1237"/>
                </a:cubicBezTo>
                <a:cubicBezTo>
                  <a:pt x="3286" y="1231"/>
                  <a:pt x="3284" y="1225"/>
                  <a:pt x="3282" y="1220"/>
                </a:cubicBezTo>
                <a:cubicBezTo>
                  <a:pt x="3279" y="1222"/>
                  <a:pt x="3283" y="1230"/>
                  <a:pt x="3277" y="1232"/>
                </a:cubicBezTo>
                <a:cubicBezTo>
                  <a:pt x="3277" y="1226"/>
                  <a:pt x="3269" y="1229"/>
                  <a:pt x="3267" y="1231"/>
                </a:cubicBezTo>
                <a:cubicBezTo>
                  <a:pt x="3263" y="1224"/>
                  <a:pt x="3272" y="1213"/>
                  <a:pt x="3261" y="1212"/>
                </a:cubicBezTo>
                <a:cubicBezTo>
                  <a:pt x="3261" y="1216"/>
                  <a:pt x="3261" y="1221"/>
                  <a:pt x="3254" y="1218"/>
                </a:cubicBezTo>
                <a:cubicBezTo>
                  <a:pt x="3255" y="1225"/>
                  <a:pt x="3256" y="1232"/>
                  <a:pt x="3258" y="1239"/>
                </a:cubicBezTo>
                <a:cubicBezTo>
                  <a:pt x="3257" y="1239"/>
                  <a:pt x="3257" y="1240"/>
                  <a:pt x="3256" y="1240"/>
                </a:cubicBezTo>
                <a:cubicBezTo>
                  <a:pt x="3253" y="1240"/>
                  <a:pt x="3255" y="1236"/>
                  <a:pt x="3251" y="1237"/>
                </a:cubicBezTo>
                <a:cubicBezTo>
                  <a:pt x="3250" y="1243"/>
                  <a:pt x="3254" y="1242"/>
                  <a:pt x="3250" y="1248"/>
                </a:cubicBezTo>
                <a:cubicBezTo>
                  <a:pt x="3255" y="1249"/>
                  <a:pt x="3253" y="1243"/>
                  <a:pt x="3256" y="1241"/>
                </a:cubicBezTo>
                <a:cubicBezTo>
                  <a:pt x="3262" y="1250"/>
                  <a:pt x="3263" y="1261"/>
                  <a:pt x="3259" y="1271"/>
                </a:cubicBezTo>
                <a:cubicBezTo>
                  <a:pt x="3256" y="1269"/>
                  <a:pt x="3259" y="1265"/>
                  <a:pt x="3258" y="1264"/>
                </a:cubicBezTo>
                <a:cubicBezTo>
                  <a:pt x="3250" y="1271"/>
                  <a:pt x="3262" y="1285"/>
                  <a:pt x="3256" y="1293"/>
                </a:cubicBezTo>
                <a:cubicBezTo>
                  <a:pt x="3258" y="1296"/>
                  <a:pt x="3262" y="1302"/>
                  <a:pt x="3258" y="1305"/>
                </a:cubicBezTo>
                <a:cubicBezTo>
                  <a:pt x="3256" y="1298"/>
                  <a:pt x="3253" y="1292"/>
                  <a:pt x="3249" y="1286"/>
                </a:cubicBezTo>
                <a:cubicBezTo>
                  <a:pt x="3249" y="1288"/>
                  <a:pt x="3246" y="1287"/>
                  <a:pt x="3247" y="1290"/>
                </a:cubicBezTo>
                <a:cubicBezTo>
                  <a:pt x="3247" y="1293"/>
                  <a:pt x="3250" y="1291"/>
                  <a:pt x="3250" y="1293"/>
                </a:cubicBezTo>
                <a:cubicBezTo>
                  <a:pt x="3248" y="1293"/>
                  <a:pt x="3251" y="1298"/>
                  <a:pt x="3247" y="1297"/>
                </a:cubicBezTo>
                <a:cubicBezTo>
                  <a:pt x="3250" y="1299"/>
                  <a:pt x="3251" y="1303"/>
                  <a:pt x="3251" y="1306"/>
                </a:cubicBezTo>
                <a:cubicBezTo>
                  <a:pt x="3248" y="1307"/>
                  <a:pt x="3245" y="1304"/>
                  <a:pt x="3245" y="1308"/>
                </a:cubicBezTo>
                <a:cubicBezTo>
                  <a:pt x="3246" y="1309"/>
                  <a:pt x="3250" y="1309"/>
                  <a:pt x="3252" y="1311"/>
                </a:cubicBezTo>
                <a:cubicBezTo>
                  <a:pt x="3253" y="1315"/>
                  <a:pt x="3250" y="1316"/>
                  <a:pt x="3251" y="1320"/>
                </a:cubicBezTo>
                <a:cubicBezTo>
                  <a:pt x="3248" y="1320"/>
                  <a:pt x="3247" y="1322"/>
                  <a:pt x="3246" y="1324"/>
                </a:cubicBezTo>
                <a:cubicBezTo>
                  <a:pt x="3249" y="1324"/>
                  <a:pt x="3249" y="1322"/>
                  <a:pt x="3252" y="1323"/>
                </a:cubicBezTo>
                <a:cubicBezTo>
                  <a:pt x="3253" y="1323"/>
                  <a:pt x="3252" y="1325"/>
                  <a:pt x="3253" y="1325"/>
                </a:cubicBezTo>
                <a:cubicBezTo>
                  <a:pt x="3253" y="1318"/>
                  <a:pt x="3259" y="1318"/>
                  <a:pt x="3254" y="1314"/>
                </a:cubicBezTo>
                <a:cubicBezTo>
                  <a:pt x="3255" y="1313"/>
                  <a:pt x="3254" y="1309"/>
                  <a:pt x="3256" y="1309"/>
                </a:cubicBezTo>
                <a:cubicBezTo>
                  <a:pt x="3259" y="1311"/>
                  <a:pt x="3258" y="1315"/>
                  <a:pt x="3261" y="1316"/>
                </a:cubicBezTo>
                <a:cubicBezTo>
                  <a:pt x="3262" y="1313"/>
                  <a:pt x="3263" y="1315"/>
                  <a:pt x="3266" y="1314"/>
                </a:cubicBezTo>
                <a:cubicBezTo>
                  <a:pt x="3265" y="1323"/>
                  <a:pt x="3273" y="1326"/>
                  <a:pt x="3269" y="1334"/>
                </a:cubicBezTo>
                <a:cubicBezTo>
                  <a:pt x="3267" y="1333"/>
                  <a:pt x="3266" y="1333"/>
                  <a:pt x="3266" y="1330"/>
                </a:cubicBezTo>
                <a:cubicBezTo>
                  <a:pt x="3265" y="1327"/>
                  <a:pt x="3267" y="1328"/>
                  <a:pt x="3267" y="1324"/>
                </a:cubicBezTo>
                <a:cubicBezTo>
                  <a:pt x="3265" y="1324"/>
                  <a:pt x="3265" y="1321"/>
                  <a:pt x="3263" y="1320"/>
                </a:cubicBezTo>
                <a:cubicBezTo>
                  <a:pt x="3262" y="1324"/>
                  <a:pt x="3264" y="1324"/>
                  <a:pt x="3265" y="1328"/>
                </a:cubicBezTo>
                <a:cubicBezTo>
                  <a:pt x="3260" y="1327"/>
                  <a:pt x="3263" y="1334"/>
                  <a:pt x="3261" y="1336"/>
                </a:cubicBezTo>
                <a:cubicBezTo>
                  <a:pt x="3259" y="1330"/>
                  <a:pt x="3258" y="1332"/>
                  <a:pt x="3254" y="1334"/>
                </a:cubicBezTo>
                <a:cubicBezTo>
                  <a:pt x="3252" y="1332"/>
                  <a:pt x="3252" y="1329"/>
                  <a:pt x="3252" y="1327"/>
                </a:cubicBezTo>
                <a:cubicBezTo>
                  <a:pt x="3250" y="1328"/>
                  <a:pt x="3248" y="1324"/>
                  <a:pt x="3248" y="1327"/>
                </a:cubicBezTo>
                <a:cubicBezTo>
                  <a:pt x="3251" y="1329"/>
                  <a:pt x="3247" y="1331"/>
                  <a:pt x="3248" y="1332"/>
                </a:cubicBezTo>
                <a:cubicBezTo>
                  <a:pt x="3246" y="1331"/>
                  <a:pt x="3244" y="1331"/>
                  <a:pt x="3243" y="1332"/>
                </a:cubicBezTo>
                <a:cubicBezTo>
                  <a:pt x="3244" y="1338"/>
                  <a:pt x="3247" y="1342"/>
                  <a:pt x="3249" y="1347"/>
                </a:cubicBezTo>
                <a:cubicBezTo>
                  <a:pt x="3249" y="1346"/>
                  <a:pt x="3249" y="1344"/>
                  <a:pt x="3251" y="1344"/>
                </a:cubicBezTo>
                <a:cubicBezTo>
                  <a:pt x="3251" y="1344"/>
                  <a:pt x="3251" y="1345"/>
                  <a:pt x="3251" y="1345"/>
                </a:cubicBezTo>
                <a:cubicBezTo>
                  <a:pt x="3251" y="1350"/>
                  <a:pt x="3254" y="1354"/>
                  <a:pt x="3258" y="1355"/>
                </a:cubicBezTo>
                <a:cubicBezTo>
                  <a:pt x="3256" y="1352"/>
                  <a:pt x="3255" y="1348"/>
                  <a:pt x="3252" y="1346"/>
                </a:cubicBezTo>
                <a:cubicBezTo>
                  <a:pt x="3254" y="1344"/>
                  <a:pt x="3257" y="1342"/>
                  <a:pt x="3258" y="1338"/>
                </a:cubicBezTo>
                <a:cubicBezTo>
                  <a:pt x="3263" y="1337"/>
                  <a:pt x="3260" y="1347"/>
                  <a:pt x="3264" y="1347"/>
                </a:cubicBezTo>
                <a:cubicBezTo>
                  <a:pt x="3268" y="1345"/>
                  <a:pt x="3263" y="1341"/>
                  <a:pt x="3266" y="1338"/>
                </a:cubicBezTo>
                <a:cubicBezTo>
                  <a:pt x="3268" y="1339"/>
                  <a:pt x="3268" y="1342"/>
                  <a:pt x="3268" y="1344"/>
                </a:cubicBezTo>
                <a:cubicBezTo>
                  <a:pt x="3264" y="1348"/>
                  <a:pt x="3266" y="1353"/>
                  <a:pt x="3269" y="1358"/>
                </a:cubicBezTo>
                <a:cubicBezTo>
                  <a:pt x="3267" y="1358"/>
                  <a:pt x="3267" y="1357"/>
                  <a:pt x="3266" y="1357"/>
                </a:cubicBezTo>
                <a:cubicBezTo>
                  <a:pt x="3265" y="1360"/>
                  <a:pt x="3268" y="1359"/>
                  <a:pt x="3268" y="1361"/>
                </a:cubicBezTo>
                <a:cubicBezTo>
                  <a:pt x="3262" y="1362"/>
                  <a:pt x="3263" y="1376"/>
                  <a:pt x="3265" y="1377"/>
                </a:cubicBezTo>
                <a:cubicBezTo>
                  <a:pt x="3266" y="1375"/>
                  <a:pt x="3267" y="1372"/>
                  <a:pt x="3268" y="1370"/>
                </a:cubicBezTo>
                <a:cubicBezTo>
                  <a:pt x="3264" y="1370"/>
                  <a:pt x="3268" y="1363"/>
                  <a:pt x="3270" y="1362"/>
                </a:cubicBezTo>
                <a:cubicBezTo>
                  <a:pt x="3272" y="1366"/>
                  <a:pt x="3272" y="1371"/>
                  <a:pt x="3269" y="1375"/>
                </a:cubicBezTo>
                <a:cubicBezTo>
                  <a:pt x="3270" y="1375"/>
                  <a:pt x="3271" y="1376"/>
                  <a:pt x="3271" y="1377"/>
                </a:cubicBezTo>
                <a:cubicBezTo>
                  <a:pt x="3274" y="1377"/>
                  <a:pt x="3276" y="1372"/>
                  <a:pt x="3278" y="1376"/>
                </a:cubicBezTo>
                <a:cubicBezTo>
                  <a:pt x="3277" y="1379"/>
                  <a:pt x="3278" y="1383"/>
                  <a:pt x="3276" y="1384"/>
                </a:cubicBezTo>
                <a:cubicBezTo>
                  <a:pt x="3281" y="1387"/>
                  <a:pt x="3281" y="1394"/>
                  <a:pt x="3274" y="1394"/>
                </a:cubicBezTo>
                <a:cubicBezTo>
                  <a:pt x="3273" y="1391"/>
                  <a:pt x="3272" y="1388"/>
                  <a:pt x="3270" y="1387"/>
                </a:cubicBezTo>
                <a:cubicBezTo>
                  <a:pt x="3267" y="1382"/>
                  <a:pt x="3263" y="1381"/>
                  <a:pt x="3259" y="1376"/>
                </a:cubicBezTo>
                <a:cubicBezTo>
                  <a:pt x="3257" y="1387"/>
                  <a:pt x="3260" y="1413"/>
                  <a:pt x="3275" y="1407"/>
                </a:cubicBezTo>
                <a:cubicBezTo>
                  <a:pt x="3276" y="1410"/>
                  <a:pt x="3274" y="1410"/>
                  <a:pt x="3274" y="1413"/>
                </a:cubicBezTo>
                <a:cubicBezTo>
                  <a:pt x="3276" y="1413"/>
                  <a:pt x="3278" y="1412"/>
                  <a:pt x="3278" y="1414"/>
                </a:cubicBezTo>
                <a:cubicBezTo>
                  <a:pt x="3274" y="1414"/>
                  <a:pt x="3279" y="1420"/>
                  <a:pt x="3277" y="1421"/>
                </a:cubicBezTo>
                <a:cubicBezTo>
                  <a:pt x="3273" y="1418"/>
                  <a:pt x="3272" y="1413"/>
                  <a:pt x="3267" y="1411"/>
                </a:cubicBezTo>
                <a:cubicBezTo>
                  <a:pt x="3266" y="1420"/>
                  <a:pt x="3271" y="1424"/>
                  <a:pt x="3268" y="1427"/>
                </a:cubicBezTo>
                <a:cubicBezTo>
                  <a:pt x="3268" y="1425"/>
                  <a:pt x="3266" y="1423"/>
                  <a:pt x="3268" y="1421"/>
                </a:cubicBezTo>
                <a:cubicBezTo>
                  <a:pt x="3264" y="1418"/>
                  <a:pt x="3261" y="1415"/>
                  <a:pt x="3259" y="1410"/>
                </a:cubicBezTo>
                <a:cubicBezTo>
                  <a:pt x="3256" y="1413"/>
                  <a:pt x="3251" y="1416"/>
                  <a:pt x="3246" y="1417"/>
                </a:cubicBezTo>
                <a:cubicBezTo>
                  <a:pt x="3247" y="1421"/>
                  <a:pt x="3247" y="1424"/>
                  <a:pt x="3251" y="1424"/>
                </a:cubicBezTo>
                <a:cubicBezTo>
                  <a:pt x="3251" y="1418"/>
                  <a:pt x="3257" y="1424"/>
                  <a:pt x="3259" y="1422"/>
                </a:cubicBezTo>
                <a:cubicBezTo>
                  <a:pt x="3255" y="1422"/>
                  <a:pt x="3254" y="1419"/>
                  <a:pt x="3253" y="1415"/>
                </a:cubicBezTo>
                <a:cubicBezTo>
                  <a:pt x="3254" y="1415"/>
                  <a:pt x="3255" y="1414"/>
                  <a:pt x="3255" y="1414"/>
                </a:cubicBezTo>
                <a:cubicBezTo>
                  <a:pt x="3258" y="1417"/>
                  <a:pt x="3258" y="1421"/>
                  <a:pt x="3264" y="1418"/>
                </a:cubicBezTo>
                <a:cubicBezTo>
                  <a:pt x="3265" y="1424"/>
                  <a:pt x="3265" y="1425"/>
                  <a:pt x="3262" y="1428"/>
                </a:cubicBezTo>
                <a:cubicBezTo>
                  <a:pt x="3263" y="1430"/>
                  <a:pt x="3266" y="1429"/>
                  <a:pt x="3266" y="1432"/>
                </a:cubicBezTo>
                <a:cubicBezTo>
                  <a:pt x="3267" y="1436"/>
                  <a:pt x="3263" y="1434"/>
                  <a:pt x="3263" y="1437"/>
                </a:cubicBezTo>
                <a:cubicBezTo>
                  <a:pt x="3264" y="1437"/>
                  <a:pt x="3264" y="1438"/>
                  <a:pt x="3264" y="1439"/>
                </a:cubicBezTo>
                <a:cubicBezTo>
                  <a:pt x="3268" y="1441"/>
                  <a:pt x="3265" y="1435"/>
                  <a:pt x="3267" y="1435"/>
                </a:cubicBezTo>
                <a:cubicBezTo>
                  <a:pt x="3271" y="1436"/>
                  <a:pt x="3273" y="1433"/>
                  <a:pt x="3275" y="1435"/>
                </a:cubicBezTo>
                <a:cubicBezTo>
                  <a:pt x="3275" y="1435"/>
                  <a:pt x="3275" y="1435"/>
                  <a:pt x="3275" y="1435"/>
                </a:cubicBezTo>
                <a:cubicBezTo>
                  <a:pt x="3274" y="1438"/>
                  <a:pt x="3274" y="1441"/>
                  <a:pt x="3277" y="1443"/>
                </a:cubicBezTo>
                <a:cubicBezTo>
                  <a:pt x="3280" y="1439"/>
                  <a:pt x="3275" y="1432"/>
                  <a:pt x="3279" y="1429"/>
                </a:cubicBezTo>
                <a:cubicBezTo>
                  <a:pt x="3279" y="1433"/>
                  <a:pt x="3281" y="1435"/>
                  <a:pt x="3283" y="1438"/>
                </a:cubicBezTo>
                <a:cubicBezTo>
                  <a:pt x="3284" y="1434"/>
                  <a:pt x="3280" y="1430"/>
                  <a:pt x="3282" y="1429"/>
                </a:cubicBezTo>
                <a:cubicBezTo>
                  <a:pt x="3284" y="1430"/>
                  <a:pt x="3285" y="1432"/>
                  <a:pt x="3284" y="1434"/>
                </a:cubicBezTo>
                <a:cubicBezTo>
                  <a:pt x="3295" y="1437"/>
                  <a:pt x="3289" y="1425"/>
                  <a:pt x="3290" y="1420"/>
                </a:cubicBezTo>
                <a:cubicBezTo>
                  <a:pt x="3294" y="1425"/>
                  <a:pt x="3293" y="1431"/>
                  <a:pt x="3296" y="1433"/>
                </a:cubicBezTo>
                <a:cubicBezTo>
                  <a:pt x="3298" y="1431"/>
                  <a:pt x="3295" y="1427"/>
                  <a:pt x="3299" y="1424"/>
                </a:cubicBezTo>
                <a:cubicBezTo>
                  <a:pt x="3304" y="1429"/>
                  <a:pt x="3303" y="1419"/>
                  <a:pt x="3307" y="1419"/>
                </a:cubicBezTo>
                <a:cubicBezTo>
                  <a:pt x="3309" y="1420"/>
                  <a:pt x="3308" y="1425"/>
                  <a:pt x="3311" y="1425"/>
                </a:cubicBezTo>
                <a:cubicBezTo>
                  <a:pt x="3312" y="1424"/>
                  <a:pt x="3312" y="1424"/>
                  <a:pt x="3313" y="1424"/>
                </a:cubicBezTo>
                <a:cubicBezTo>
                  <a:pt x="3315" y="1415"/>
                  <a:pt x="3308" y="1410"/>
                  <a:pt x="3307" y="1405"/>
                </a:cubicBezTo>
                <a:cubicBezTo>
                  <a:pt x="3306" y="1403"/>
                  <a:pt x="3308" y="1400"/>
                  <a:pt x="3307" y="1398"/>
                </a:cubicBezTo>
                <a:cubicBezTo>
                  <a:pt x="3307" y="1396"/>
                  <a:pt x="3303" y="1394"/>
                  <a:pt x="3303" y="1393"/>
                </a:cubicBezTo>
                <a:cubicBezTo>
                  <a:pt x="3303" y="1391"/>
                  <a:pt x="3312" y="1388"/>
                  <a:pt x="3304" y="1387"/>
                </a:cubicBezTo>
                <a:cubicBezTo>
                  <a:pt x="3303" y="1390"/>
                  <a:pt x="3302" y="1394"/>
                  <a:pt x="3301" y="1397"/>
                </a:cubicBezTo>
                <a:cubicBezTo>
                  <a:pt x="3301" y="1397"/>
                  <a:pt x="3301" y="1397"/>
                  <a:pt x="3301" y="1397"/>
                </a:cubicBezTo>
                <a:cubicBezTo>
                  <a:pt x="3300" y="1393"/>
                  <a:pt x="3296" y="1392"/>
                  <a:pt x="3293" y="1393"/>
                </a:cubicBezTo>
                <a:cubicBezTo>
                  <a:pt x="3293" y="1392"/>
                  <a:pt x="3292" y="1392"/>
                  <a:pt x="3292" y="1391"/>
                </a:cubicBezTo>
                <a:cubicBezTo>
                  <a:pt x="3299" y="1391"/>
                  <a:pt x="3294" y="1380"/>
                  <a:pt x="3302" y="1381"/>
                </a:cubicBezTo>
                <a:cubicBezTo>
                  <a:pt x="3302" y="1379"/>
                  <a:pt x="3302" y="1377"/>
                  <a:pt x="3301" y="1375"/>
                </a:cubicBezTo>
                <a:cubicBezTo>
                  <a:pt x="3302" y="1374"/>
                  <a:pt x="3304" y="1374"/>
                  <a:pt x="3306" y="1374"/>
                </a:cubicBezTo>
                <a:cubicBezTo>
                  <a:pt x="3308" y="1376"/>
                  <a:pt x="3305" y="1377"/>
                  <a:pt x="3307" y="1379"/>
                </a:cubicBezTo>
                <a:cubicBezTo>
                  <a:pt x="3316" y="1376"/>
                  <a:pt x="3307" y="1364"/>
                  <a:pt x="3310" y="1360"/>
                </a:cubicBezTo>
                <a:cubicBezTo>
                  <a:pt x="3315" y="1368"/>
                  <a:pt x="3315" y="1378"/>
                  <a:pt x="3311" y="1386"/>
                </a:cubicBezTo>
                <a:cubicBezTo>
                  <a:pt x="3314" y="1387"/>
                  <a:pt x="3316" y="1383"/>
                  <a:pt x="3316" y="1386"/>
                </a:cubicBezTo>
                <a:cubicBezTo>
                  <a:pt x="3315" y="1389"/>
                  <a:pt x="3316" y="1391"/>
                  <a:pt x="3318" y="1392"/>
                </a:cubicBezTo>
                <a:cubicBezTo>
                  <a:pt x="3319" y="1391"/>
                  <a:pt x="3319" y="1388"/>
                  <a:pt x="3322" y="1389"/>
                </a:cubicBezTo>
                <a:cubicBezTo>
                  <a:pt x="3322" y="1390"/>
                  <a:pt x="3323" y="1390"/>
                  <a:pt x="3323" y="1391"/>
                </a:cubicBezTo>
                <a:cubicBezTo>
                  <a:pt x="3321" y="1391"/>
                  <a:pt x="3322" y="1395"/>
                  <a:pt x="3321" y="1395"/>
                </a:cubicBezTo>
                <a:cubicBezTo>
                  <a:pt x="3319" y="1391"/>
                  <a:pt x="3317" y="1396"/>
                  <a:pt x="3315" y="1396"/>
                </a:cubicBezTo>
                <a:cubicBezTo>
                  <a:pt x="3315" y="1399"/>
                  <a:pt x="3317" y="1399"/>
                  <a:pt x="3317" y="1403"/>
                </a:cubicBezTo>
                <a:cubicBezTo>
                  <a:pt x="3315" y="1402"/>
                  <a:pt x="3311" y="1404"/>
                  <a:pt x="3312" y="1402"/>
                </a:cubicBezTo>
                <a:cubicBezTo>
                  <a:pt x="3312" y="1399"/>
                  <a:pt x="3315" y="1399"/>
                  <a:pt x="3315" y="1397"/>
                </a:cubicBezTo>
                <a:cubicBezTo>
                  <a:pt x="3312" y="1396"/>
                  <a:pt x="3313" y="1391"/>
                  <a:pt x="3309" y="1392"/>
                </a:cubicBezTo>
                <a:cubicBezTo>
                  <a:pt x="3309" y="1398"/>
                  <a:pt x="3311" y="1400"/>
                  <a:pt x="3311" y="1405"/>
                </a:cubicBezTo>
                <a:cubicBezTo>
                  <a:pt x="3317" y="1407"/>
                  <a:pt x="3330" y="1407"/>
                  <a:pt x="3326" y="1400"/>
                </a:cubicBezTo>
                <a:cubicBezTo>
                  <a:pt x="3336" y="1403"/>
                  <a:pt x="3323" y="1413"/>
                  <a:pt x="3324" y="1422"/>
                </a:cubicBezTo>
                <a:cubicBezTo>
                  <a:pt x="3327" y="1423"/>
                  <a:pt x="3330" y="1424"/>
                  <a:pt x="3332" y="1427"/>
                </a:cubicBezTo>
                <a:cubicBezTo>
                  <a:pt x="3331" y="1427"/>
                  <a:pt x="3331" y="1428"/>
                  <a:pt x="3331" y="1429"/>
                </a:cubicBezTo>
                <a:cubicBezTo>
                  <a:pt x="3329" y="1427"/>
                  <a:pt x="3326" y="1429"/>
                  <a:pt x="3326" y="1432"/>
                </a:cubicBezTo>
                <a:cubicBezTo>
                  <a:pt x="3330" y="1438"/>
                  <a:pt x="3323" y="1439"/>
                  <a:pt x="3325" y="1448"/>
                </a:cubicBezTo>
                <a:lnTo>
                  <a:pt x="3330" y="1448"/>
                </a:lnTo>
                <a:cubicBezTo>
                  <a:pt x="3330" y="1445"/>
                  <a:pt x="3329" y="1444"/>
                  <a:pt x="3331" y="1442"/>
                </a:cubicBezTo>
                <a:cubicBezTo>
                  <a:pt x="3334" y="1443"/>
                  <a:pt x="3334" y="1446"/>
                  <a:pt x="3335" y="1448"/>
                </a:cubicBezTo>
                <a:cubicBezTo>
                  <a:pt x="3340" y="1449"/>
                  <a:pt x="3336" y="1443"/>
                  <a:pt x="3340" y="1443"/>
                </a:cubicBezTo>
                <a:cubicBezTo>
                  <a:pt x="3341" y="1444"/>
                  <a:pt x="3341" y="1444"/>
                  <a:pt x="3341" y="1444"/>
                </a:cubicBezTo>
                <a:cubicBezTo>
                  <a:pt x="3343" y="1447"/>
                  <a:pt x="3342" y="1450"/>
                  <a:pt x="3340" y="1452"/>
                </a:cubicBezTo>
                <a:cubicBezTo>
                  <a:pt x="3338" y="1453"/>
                  <a:pt x="3334" y="1449"/>
                  <a:pt x="3332" y="1452"/>
                </a:cubicBezTo>
                <a:cubicBezTo>
                  <a:pt x="3337" y="1452"/>
                  <a:pt x="3336" y="1455"/>
                  <a:pt x="3337" y="1457"/>
                </a:cubicBezTo>
                <a:cubicBezTo>
                  <a:pt x="3341" y="1457"/>
                  <a:pt x="3341" y="1458"/>
                  <a:pt x="3344" y="1458"/>
                </a:cubicBezTo>
                <a:cubicBezTo>
                  <a:pt x="3345" y="1456"/>
                  <a:pt x="3343" y="1450"/>
                  <a:pt x="3347" y="1453"/>
                </a:cubicBezTo>
                <a:cubicBezTo>
                  <a:pt x="3348" y="1449"/>
                  <a:pt x="3344" y="1452"/>
                  <a:pt x="3345" y="1447"/>
                </a:cubicBezTo>
                <a:cubicBezTo>
                  <a:pt x="3351" y="1449"/>
                  <a:pt x="3348" y="1443"/>
                  <a:pt x="3350" y="1442"/>
                </a:cubicBezTo>
                <a:cubicBezTo>
                  <a:pt x="3352" y="1442"/>
                  <a:pt x="3353" y="1442"/>
                  <a:pt x="3354" y="1444"/>
                </a:cubicBezTo>
                <a:cubicBezTo>
                  <a:pt x="3354" y="1449"/>
                  <a:pt x="3358" y="1448"/>
                  <a:pt x="3356" y="1452"/>
                </a:cubicBezTo>
                <a:cubicBezTo>
                  <a:pt x="3360" y="1454"/>
                  <a:pt x="3356" y="1448"/>
                  <a:pt x="3358" y="1448"/>
                </a:cubicBezTo>
                <a:cubicBezTo>
                  <a:pt x="3361" y="1450"/>
                  <a:pt x="3357" y="1451"/>
                  <a:pt x="3361" y="1452"/>
                </a:cubicBezTo>
                <a:cubicBezTo>
                  <a:pt x="3364" y="1447"/>
                  <a:pt x="3358" y="1446"/>
                  <a:pt x="3360" y="1441"/>
                </a:cubicBezTo>
                <a:cubicBezTo>
                  <a:pt x="3358" y="1438"/>
                  <a:pt x="3356" y="1442"/>
                  <a:pt x="3354" y="1438"/>
                </a:cubicBezTo>
                <a:cubicBezTo>
                  <a:pt x="3358" y="1434"/>
                  <a:pt x="3357" y="1425"/>
                  <a:pt x="3361" y="1421"/>
                </a:cubicBezTo>
                <a:cubicBezTo>
                  <a:pt x="3361" y="1423"/>
                  <a:pt x="3364" y="1421"/>
                  <a:pt x="3364" y="1425"/>
                </a:cubicBezTo>
                <a:cubicBezTo>
                  <a:pt x="3363" y="1429"/>
                  <a:pt x="3360" y="1430"/>
                  <a:pt x="3359" y="1434"/>
                </a:cubicBezTo>
                <a:cubicBezTo>
                  <a:pt x="3360" y="1436"/>
                  <a:pt x="3361" y="1438"/>
                  <a:pt x="3364" y="1437"/>
                </a:cubicBezTo>
                <a:cubicBezTo>
                  <a:pt x="3365" y="1430"/>
                  <a:pt x="3366" y="1424"/>
                  <a:pt x="3369" y="1418"/>
                </a:cubicBezTo>
                <a:cubicBezTo>
                  <a:pt x="3370" y="1419"/>
                  <a:pt x="3372" y="1419"/>
                  <a:pt x="3373" y="1420"/>
                </a:cubicBezTo>
                <a:cubicBezTo>
                  <a:pt x="3372" y="1422"/>
                  <a:pt x="3372" y="1423"/>
                  <a:pt x="3371" y="1425"/>
                </a:cubicBezTo>
                <a:cubicBezTo>
                  <a:pt x="3371" y="1426"/>
                  <a:pt x="3368" y="1425"/>
                  <a:pt x="3368" y="1427"/>
                </a:cubicBezTo>
                <a:lnTo>
                  <a:pt x="3368" y="1428"/>
                </a:lnTo>
                <a:cubicBezTo>
                  <a:pt x="3367" y="1427"/>
                  <a:pt x="3365" y="1428"/>
                  <a:pt x="3367" y="1430"/>
                </a:cubicBezTo>
                <a:cubicBezTo>
                  <a:pt x="3367" y="1430"/>
                  <a:pt x="3368" y="1429"/>
                  <a:pt x="3368" y="1429"/>
                </a:cubicBezTo>
                <a:cubicBezTo>
                  <a:pt x="3368" y="1431"/>
                  <a:pt x="3369" y="1431"/>
                  <a:pt x="3369" y="1433"/>
                </a:cubicBezTo>
                <a:cubicBezTo>
                  <a:pt x="3368" y="1433"/>
                  <a:pt x="3366" y="1433"/>
                  <a:pt x="3365" y="1433"/>
                </a:cubicBezTo>
                <a:cubicBezTo>
                  <a:pt x="3368" y="1437"/>
                  <a:pt x="3363" y="1438"/>
                  <a:pt x="3364" y="1444"/>
                </a:cubicBezTo>
                <a:cubicBezTo>
                  <a:pt x="3366" y="1444"/>
                  <a:pt x="3366" y="1446"/>
                  <a:pt x="3366" y="1447"/>
                </a:cubicBezTo>
                <a:cubicBezTo>
                  <a:pt x="3370" y="1445"/>
                  <a:pt x="3370" y="1450"/>
                  <a:pt x="3373" y="1449"/>
                </a:cubicBezTo>
                <a:cubicBezTo>
                  <a:pt x="3373" y="1450"/>
                  <a:pt x="3374" y="1451"/>
                  <a:pt x="3374" y="1451"/>
                </a:cubicBezTo>
                <a:cubicBezTo>
                  <a:pt x="3374" y="1452"/>
                  <a:pt x="3374" y="1452"/>
                  <a:pt x="3373" y="1452"/>
                </a:cubicBezTo>
                <a:cubicBezTo>
                  <a:pt x="3371" y="1451"/>
                  <a:pt x="3369" y="1450"/>
                  <a:pt x="3366" y="1448"/>
                </a:cubicBezTo>
                <a:cubicBezTo>
                  <a:pt x="3361" y="1455"/>
                  <a:pt x="3370" y="1473"/>
                  <a:pt x="3357" y="1475"/>
                </a:cubicBezTo>
                <a:cubicBezTo>
                  <a:pt x="3357" y="1469"/>
                  <a:pt x="3354" y="1475"/>
                  <a:pt x="3353" y="1476"/>
                </a:cubicBezTo>
                <a:cubicBezTo>
                  <a:pt x="3351" y="1472"/>
                  <a:pt x="3354" y="1467"/>
                  <a:pt x="3350" y="1463"/>
                </a:cubicBezTo>
                <a:cubicBezTo>
                  <a:pt x="3345" y="1465"/>
                  <a:pt x="3355" y="1480"/>
                  <a:pt x="3346" y="1477"/>
                </a:cubicBezTo>
                <a:cubicBezTo>
                  <a:pt x="3343" y="1483"/>
                  <a:pt x="3348" y="1493"/>
                  <a:pt x="3351" y="1487"/>
                </a:cubicBezTo>
                <a:cubicBezTo>
                  <a:pt x="3351" y="1488"/>
                  <a:pt x="3352" y="1488"/>
                  <a:pt x="3352" y="1489"/>
                </a:cubicBezTo>
                <a:cubicBezTo>
                  <a:pt x="3351" y="1491"/>
                  <a:pt x="3347" y="1492"/>
                  <a:pt x="3349" y="1497"/>
                </a:cubicBezTo>
                <a:cubicBezTo>
                  <a:pt x="3355" y="1495"/>
                  <a:pt x="3350" y="1505"/>
                  <a:pt x="3357" y="1504"/>
                </a:cubicBezTo>
                <a:cubicBezTo>
                  <a:pt x="3357" y="1503"/>
                  <a:pt x="3358" y="1503"/>
                  <a:pt x="3359" y="1503"/>
                </a:cubicBezTo>
                <a:cubicBezTo>
                  <a:pt x="3360" y="1500"/>
                  <a:pt x="3356" y="1496"/>
                  <a:pt x="3359" y="1494"/>
                </a:cubicBezTo>
                <a:cubicBezTo>
                  <a:pt x="3361" y="1497"/>
                  <a:pt x="3364" y="1496"/>
                  <a:pt x="3367" y="1494"/>
                </a:cubicBezTo>
                <a:cubicBezTo>
                  <a:pt x="3367" y="1496"/>
                  <a:pt x="3367" y="1498"/>
                  <a:pt x="3367" y="1500"/>
                </a:cubicBezTo>
                <a:cubicBezTo>
                  <a:pt x="3366" y="1501"/>
                  <a:pt x="3365" y="1502"/>
                  <a:pt x="3364" y="1504"/>
                </a:cubicBezTo>
                <a:cubicBezTo>
                  <a:pt x="3365" y="1504"/>
                  <a:pt x="3366" y="1503"/>
                  <a:pt x="3367" y="1503"/>
                </a:cubicBezTo>
                <a:cubicBezTo>
                  <a:pt x="3367" y="1511"/>
                  <a:pt x="3368" y="1518"/>
                  <a:pt x="3361" y="1521"/>
                </a:cubicBezTo>
                <a:cubicBezTo>
                  <a:pt x="3363" y="1521"/>
                  <a:pt x="3364" y="1522"/>
                  <a:pt x="3364" y="1524"/>
                </a:cubicBezTo>
                <a:cubicBezTo>
                  <a:pt x="3362" y="1524"/>
                  <a:pt x="3360" y="1523"/>
                  <a:pt x="3359" y="1522"/>
                </a:cubicBezTo>
                <a:cubicBezTo>
                  <a:pt x="3357" y="1525"/>
                  <a:pt x="3353" y="1524"/>
                  <a:pt x="3352" y="1523"/>
                </a:cubicBezTo>
                <a:cubicBezTo>
                  <a:pt x="3354" y="1523"/>
                  <a:pt x="3351" y="1521"/>
                  <a:pt x="3352" y="1519"/>
                </a:cubicBezTo>
                <a:lnTo>
                  <a:pt x="3353" y="1519"/>
                </a:lnTo>
                <a:lnTo>
                  <a:pt x="3353" y="1519"/>
                </a:lnTo>
                <a:cubicBezTo>
                  <a:pt x="3353" y="1520"/>
                  <a:pt x="3353" y="1521"/>
                  <a:pt x="3354" y="1521"/>
                </a:cubicBezTo>
                <a:lnTo>
                  <a:pt x="3355" y="1522"/>
                </a:lnTo>
                <a:cubicBezTo>
                  <a:pt x="3356" y="1520"/>
                  <a:pt x="3356" y="1517"/>
                  <a:pt x="3353" y="1517"/>
                </a:cubicBezTo>
                <a:cubicBezTo>
                  <a:pt x="3353" y="1517"/>
                  <a:pt x="3353" y="1517"/>
                  <a:pt x="3353" y="1518"/>
                </a:cubicBezTo>
                <a:lnTo>
                  <a:pt x="3353" y="1519"/>
                </a:lnTo>
                <a:lnTo>
                  <a:pt x="3351" y="1519"/>
                </a:lnTo>
                <a:cubicBezTo>
                  <a:pt x="3350" y="1518"/>
                  <a:pt x="3350" y="1517"/>
                  <a:pt x="3348" y="1518"/>
                </a:cubicBezTo>
                <a:cubicBezTo>
                  <a:pt x="3346" y="1520"/>
                  <a:pt x="3349" y="1521"/>
                  <a:pt x="3346" y="1523"/>
                </a:cubicBezTo>
                <a:cubicBezTo>
                  <a:pt x="3341" y="1526"/>
                  <a:pt x="3339" y="1522"/>
                  <a:pt x="3336" y="1520"/>
                </a:cubicBezTo>
                <a:cubicBezTo>
                  <a:pt x="3336" y="1525"/>
                  <a:pt x="3324" y="1522"/>
                  <a:pt x="3320" y="1528"/>
                </a:cubicBezTo>
                <a:cubicBezTo>
                  <a:pt x="3317" y="1522"/>
                  <a:pt x="3303" y="1527"/>
                  <a:pt x="3308" y="1533"/>
                </a:cubicBezTo>
                <a:cubicBezTo>
                  <a:pt x="3311" y="1534"/>
                  <a:pt x="3310" y="1529"/>
                  <a:pt x="3313" y="1529"/>
                </a:cubicBezTo>
                <a:cubicBezTo>
                  <a:pt x="3315" y="1532"/>
                  <a:pt x="3324" y="1529"/>
                  <a:pt x="3327" y="1534"/>
                </a:cubicBezTo>
                <a:cubicBezTo>
                  <a:pt x="3327" y="1537"/>
                  <a:pt x="3327" y="1540"/>
                  <a:pt x="3326" y="1543"/>
                </a:cubicBezTo>
                <a:cubicBezTo>
                  <a:pt x="3324" y="1543"/>
                  <a:pt x="3325" y="1539"/>
                  <a:pt x="3323" y="1539"/>
                </a:cubicBezTo>
                <a:cubicBezTo>
                  <a:pt x="3322" y="1541"/>
                  <a:pt x="3322" y="1544"/>
                  <a:pt x="3323" y="1546"/>
                </a:cubicBezTo>
                <a:cubicBezTo>
                  <a:pt x="3325" y="1546"/>
                  <a:pt x="3326" y="1544"/>
                  <a:pt x="3327" y="1547"/>
                </a:cubicBezTo>
                <a:cubicBezTo>
                  <a:pt x="3325" y="1549"/>
                  <a:pt x="3325" y="1554"/>
                  <a:pt x="3324" y="1557"/>
                </a:cubicBezTo>
                <a:cubicBezTo>
                  <a:pt x="3327" y="1558"/>
                  <a:pt x="3329" y="1554"/>
                  <a:pt x="3331" y="1559"/>
                </a:cubicBezTo>
                <a:cubicBezTo>
                  <a:pt x="3329" y="1561"/>
                  <a:pt x="3325" y="1556"/>
                  <a:pt x="3325" y="1561"/>
                </a:cubicBezTo>
                <a:cubicBezTo>
                  <a:pt x="3327" y="1562"/>
                  <a:pt x="3339" y="1561"/>
                  <a:pt x="3333" y="1566"/>
                </a:cubicBezTo>
                <a:cubicBezTo>
                  <a:pt x="3339" y="1564"/>
                  <a:pt x="3337" y="1570"/>
                  <a:pt x="3339" y="1572"/>
                </a:cubicBezTo>
                <a:cubicBezTo>
                  <a:pt x="3341" y="1572"/>
                  <a:pt x="3342" y="1573"/>
                  <a:pt x="3344" y="1570"/>
                </a:cubicBezTo>
                <a:cubicBezTo>
                  <a:pt x="3340" y="1570"/>
                  <a:pt x="3341" y="1564"/>
                  <a:pt x="3342" y="1562"/>
                </a:cubicBezTo>
                <a:cubicBezTo>
                  <a:pt x="3344" y="1562"/>
                  <a:pt x="3346" y="1561"/>
                  <a:pt x="3346" y="1563"/>
                </a:cubicBezTo>
                <a:cubicBezTo>
                  <a:pt x="3342" y="1566"/>
                  <a:pt x="3348" y="1567"/>
                  <a:pt x="3348" y="1571"/>
                </a:cubicBezTo>
                <a:lnTo>
                  <a:pt x="3353" y="1571"/>
                </a:lnTo>
                <a:cubicBezTo>
                  <a:pt x="3354" y="1567"/>
                  <a:pt x="3350" y="1569"/>
                  <a:pt x="3350" y="1566"/>
                </a:cubicBezTo>
                <a:cubicBezTo>
                  <a:pt x="3352" y="1566"/>
                  <a:pt x="3355" y="1566"/>
                  <a:pt x="3355" y="1568"/>
                </a:cubicBezTo>
                <a:cubicBezTo>
                  <a:pt x="3352" y="1570"/>
                  <a:pt x="3354" y="1575"/>
                  <a:pt x="3353" y="1576"/>
                </a:cubicBezTo>
                <a:cubicBezTo>
                  <a:pt x="3353" y="1574"/>
                  <a:pt x="3350" y="1574"/>
                  <a:pt x="3350" y="1576"/>
                </a:cubicBezTo>
                <a:cubicBezTo>
                  <a:pt x="3354" y="1575"/>
                  <a:pt x="3350" y="1578"/>
                  <a:pt x="3351" y="1581"/>
                </a:cubicBezTo>
                <a:cubicBezTo>
                  <a:pt x="3353" y="1581"/>
                  <a:pt x="3355" y="1581"/>
                  <a:pt x="3356" y="1581"/>
                </a:cubicBezTo>
                <a:cubicBezTo>
                  <a:pt x="3357" y="1582"/>
                  <a:pt x="3358" y="1582"/>
                  <a:pt x="3358" y="1581"/>
                </a:cubicBezTo>
                <a:cubicBezTo>
                  <a:pt x="3359" y="1581"/>
                  <a:pt x="3360" y="1581"/>
                  <a:pt x="3361" y="1581"/>
                </a:cubicBezTo>
                <a:cubicBezTo>
                  <a:pt x="3361" y="1586"/>
                  <a:pt x="3360" y="1592"/>
                  <a:pt x="3365" y="1592"/>
                </a:cubicBezTo>
                <a:cubicBezTo>
                  <a:pt x="3364" y="1589"/>
                  <a:pt x="3366" y="1585"/>
                  <a:pt x="3369" y="1583"/>
                </a:cubicBezTo>
                <a:cubicBezTo>
                  <a:pt x="3370" y="1584"/>
                  <a:pt x="3371" y="1586"/>
                  <a:pt x="3373" y="1586"/>
                </a:cubicBezTo>
                <a:cubicBezTo>
                  <a:pt x="3375" y="1585"/>
                  <a:pt x="3374" y="1583"/>
                  <a:pt x="3373" y="1581"/>
                </a:cubicBezTo>
                <a:cubicBezTo>
                  <a:pt x="3375" y="1581"/>
                  <a:pt x="3376" y="1581"/>
                  <a:pt x="3377" y="1580"/>
                </a:cubicBezTo>
                <a:cubicBezTo>
                  <a:pt x="3377" y="1581"/>
                  <a:pt x="3377" y="1583"/>
                  <a:pt x="3377" y="1584"/>
                </a:cubicBezTo>
                <a:cubicBezTo>
                  <a:pt x="3379" y="1583"/>
                  <a:pt x="3381" y="1583"/>
                  <a:pt x="3383" y="1584"/>
                </a:cubicBezTo>
                <a:cubicBezTo>
                  <a:pt x="3383" y="1584"/>
                  <a:pt x="3383" y="1584"/>
                  <a:pt x="3384" y="1584"/>
                </a:cubicBezTo>
                <a:cubicBezTo>
                  <a:pt x="3384" y="1585"/>
                  <a:pt x="3384" y="1585"/>
                  <a:pt x="3385" y="1585"/>
                </a:cubicBezTo>
                <a:cubicBezTo>
                  <a:pt x="3385" y="1583"/>
                  <a:pt x="3386" y="1581"/>
                  <a:pt x="3387" y="1579"/>
                </a:cubicBezTo>
                <a:cubicBezTo>
                  <a:pt x="3387" y="1580"/>
                  <a:pt x="3389" y="1581"/>
                  <a:pt x="3390" y="1581"/>
                </a:cubicBezTo>
                <a:cubicBezTo>
                  <a:pt x="3390" y="1584"/>
                  <a:pt x="3390" y="1587"/>
                  <a:pt x="3391" y="1590"/>
                </a:cubicBezTo>
                <a:lnTo>
                  <a:pt x="3390" y="1590"/>
                </a:lnTo>
                <a:lnTo>
                  <a:pt x="3390" y="1592"/>
                </a:lnTo>
                <a:cubicBezTo>
                  <a:pt x="3388" y="1591"/>
                  <a:pt x="3387" y="1590"/>
                  <a:pt x="3385" y="1590"/>
                </a:cubicBezTo>
                <a:cubicBezTo>
                  <a:pt x="3385" y="1592"/>
                  <a:pt x="3388" y="1594"/>
                  <a:pt x="3390" y="1593"/>
                </a:cubicBezTo>
                <a:cubicBezTo>
                  <a:pt x="3389" y="1594"/>
                  <a:pt x="3388" y="1594"/>
                  <a:pt x="3387" y="1595"/>
                </a:cubicBezTo>
                <a:cubicBezTo>
                  <a:pt x="3386" y="1597"/>
                  <a:pt x="3387" y="1599"/>
                  <a:pt x="3388" y="1601"/>
                </a:cubicBezTo>
                <a:cubicBezTo>
                  <a:pt x="3387" y="1601"/>
                  <a:pt x="3386" y="1601"/>
                  <a:pt x="3385" y="1601"/>
                </a:cubicBezTo>
                <a:cubicBezTo>
                  <a:pt x="3386" y="1602"/>
                  <a:pt x="3386" y="1603"/>
                  <a:pt x="3386" y="1603"/>
                </a:cubicBezTo>
                <a:cubicBezTo>
                  <a:pt x="3385" y="1604"/>
                  <a:pt x="3384" y="1605"/>
                  <a:pt x="3383" y="1606"/>
                </a:cubicBezTo>
                <a:cubicBezTo>
                  <a:pt x="3383" y="1606"/>
                  <a:pt x="3382" y="1606"/>
                  <a:pt x="3382" y="1606"/>
                </a:cubicBezTo>
                <a:lnTo>
                  <a:pt x="3382" y="1608"/>
                </a:lnTo>
                <a:cubicBezTo>
                  <a:pt x="3382" y="1608"/>
                  <a:pt x="3382" y="1609"/>
                  <a:pt x="3382" y="1609"/>
                </a:cubicBezTo>
                <a:cubicBezTo>
                  <a:pt x="3382" y="1609"/>
                  <a:pt x="3382" y="1609"/>
                  <a:pt x="3382" y="1609"/>
                </a:cubicBezTo>
                <a:cubicBezTo>
                  <a:pt x="3382" y="1610"/>
                  <a:pt x="3383" y="1611"/>
                  <a:pt x="3384" y="1610"/>
                </a:cubicBezTo>
                <a:cubicBezTo>
                  <a:pt x="3385" y="1610"/>
                  <a:pt x="3386" y="1611"/>
                  <a:pt x="3387" y="1612"/>
                </a:cubicBezTo>
                <a:cubicBezTo>
                  <a:pt x="3387" y="1614"/>
                  <a:pt x="3386" y="1616"/>
                  <a:pt x="3384" y="1618"/>
                </a:cubicBezTo>
                <a:lnTo>
                  <a:pt x="3383" y="1619"/>
                </a:lnTo>
                <a:cubicBezTo>
                  <a:pt x="3383" y="1619"/>
                  <a:pt x="3382" y="1619"/>
                  <a:pt x="3382" y="1619"/>
                </a:cubicBezTo>
                <a:cubicBezTo>
                  <a:pt x="3383" y="1619"/>
                  <a:pt x="3383" y="1619"/>
                  <a:pt x="3383" y="1619"/>
                </a:cubicBezTo>
                <a:cubicBezTo>
                  <a:pt x="3383" y="1620"/>
                  <a:pt x="3384" y="1621"/>
                  <a:pt x="3385" y="1622"/>
                </a:cubicBezTo>
                <a:cubicBezTo>
                  <a:pt x="3382" y="1623"/>
                  <a:pt x="3380" y="1624"/>
                  <a:pt x="3377" y="1625"/>
                </a:cubicBezTo>
                <a:cubicBezTo>
                  <a:pt x="3378" y="1618"/>
                  <a:pt x="3378" y="1611"/>
                  <a:pt x="3377" y="1605"/>
                </a:cubicBezTo>
                <a:cubicBezTo>
                  <a:pt x="3375" y="1610"/>
                  <a:pt x="3375" y="1617"/>
                  <a:pt x="3374" y="1620"/>
                </a:cubicBezTo>
                <a:cubicBezTo>
                  <a:pt x="3370" y="1613"/>
                  <a:pt x="3372" y="1604"/>
                  <a:pt x="3377" y="1598"/>
                </a:cubicBezTo>
                <a:cubicBezTo>
                  <a:pt x="3376" y="1595"/>
                  <a:pt x="3373" y="1593"/>
                  <a:pt x="3376" y="1589"/>
                </a:cubicBezTo>
                <a:cubicBezTo>
                  <a:pt x="3369" y="1590"/>
                  <a:pt x="3374" y="1600"/>
                  <a:pt x="3369" y="1600"/>
                </a:cubicBezTo>
                <a:cubicBezTo>
                  <a:pt x="3368" y="1606"/>
                  <a:pt x="3370" y="1608"/>
                  <a:pt x="3370" y="1613"/>
                </a:cubicBezTo>
                <a:cubicBezTo>
                  <a:pt x="3367" y="1614"/>
                  <a:pt x="3365" y="1615"/>
                  <a:pt x="3363" y="1617"/>
                </a:cubicBezTo>
                <a:cubicBezTo>
                  <a:pt x="3366" y="1617"/>
                  <a:pt x="3369" y="1613"/>
                  <a:pt x="3370" y="1617"/>
                </a:cubicBezTo>
                <a:cubicBezTo>
                  <a:pt x="3370" y="1620"/>
                  <a:pt x="3370" y="1624"/>
                  <a:pt x="3372" y="1625"/>
                </a:cubicBezTo>
                <a:cubicBezTo>
                  <a:pt x="3367" y="1628"/>
                  <a:pt x="3362" y="1639"/>
                  <a:pt x="3368" y="1645"/>
                </a:cubicBezTo>
                <a:cubicBezTo>
                  <a:pt x="3366" y="1647"/>
                  <a:pt x="3365" y="1645"/>
                  <a:pt x="3362" y="1645"/>
                </a:cubicBezTo>
                <a:cubicBezTo>
                  <a:pt x="3362" y="1651"/>
                  <a:pt x="3368" y="1649"/>
                  <a:pt x="3369" y="1647"/>
                </a:cubicBezTo>
                <a:cubicBezTo>
                  <a:pt x="3371" y="1649"/>
                  <a:pt x="3369" y="1650"/>
                  <a:pt x="3369" y="1654"/>
                </a:cubicBezTo>
                <a:cubicBezTo>
                  <a:pt x="3372" y="1652"/>
                  <a:pt x="3372" y="1653"/>
                  <a:pt x="3374" y="1655"/>
                </a:cubicBezTo>
                <a:cubicBezTo>
                  <a:pt x="3377" y="1649"/>
                  <a:pt x="3370" y="1648"/>
                  <a:pt x="3374" y="1643"/>
                </a:cubicBezTo>
                <a:cubicBezTo>
                  <a:pt x="3370" y="1642"/>
                  <a:pt x="3369" y="1639"/>
                  <a:pt x="3368" y="1635"/>
                </a:cubicBezTo>
                <a:cubicBezTo>
                  <a:pt x="3369" y="1636"/>
                  <a:pt x="3371" y="1637"/>
                  <a:pt x="3373" y="1636"/>
                </a:cubicBezTo>
                <a:cubicBezTo>
                  <a:pt x="3374" y="1630"/>
                  <a:pt x="3378" y="1628"/>
                  <a:pt x="3382" y="1626"/>
                </a:cubicBezTo>
                <a:lnTo>
                  <a:pt x="3384" y="1626"/>
                </a:lnTo>
                <a:lnTo>
                  <a:pt x="3384" y="1624"/>
                </a:lnTo>
                <a:cubicBezTo>
                  <a:pt x="3385" y="1624"/>
                  <a:pt x="3386" y="1623"/>
                  <a:pt x="3386" y="1623"/>
                </a:cubicBezTo>
                <a:cubicBezTo>
                  <a:pt x="3383" y="1630"/>
                  <a:pt x="3387" y="1637"/>
                  <a:pt x="3389" y="1641"/>
                </a:cubicBezTo>
                <a:cubicBezTo>
                  <a:pt x="3386" y="1642"/>
                  <a:pt x="3384" y="1641"/>
                  <a:pt x="3383" y="1643"/>
                </a:cubicBezTo>
                <a:cubicBezTo>
                  <a:pt x="3384" y="1647"/>
                  <a:pt x="3383" y="1651"/>
                  <a:pt x="3384" y="1653"/>
                </a:cubicBezTo>
                <a:cubicBezTo>
                  <a:pt x="3384" y="1654"/>
                  <a:pt x="3384" y="1654"/>
                  <a:pt x="3384" y="1654"/>
                </a:cubicBezTo>
                <a:cubicBezTo>
                  <a:pt x="3385" y="1654"/>
                  <a:pt x="3385" y="1655"/>
                  <a:pt x="3385" y="1656"/>
                </a:cubicBezTo>
                <a:cubicBezTo>
                  <a:pt x="3385" y="1656"/>
                  <a:pt x="3385" y="1656"/>
                  <a:pt x="3386" y="1656"/>
                </a:cubicBezTo>
                <a:cubicBezTo>
                  <a:pt x="3387" y="1657"/>
                  <a:pt x="3389" y="1658"/>
                  <a:pt x="3391" y="1658"/>
                </a:cubicBezTo>
                <a:cubicBezTo>
                  <a:pt x="3390" y="1659"/>
                  <a:pt x="3390" y="1659"/>
                  <a:pt x="3390" y="1660"/>
                </a:cubicBezTo>
                <a:lnTo>
                  <a:pt x="3386" y="1660"/>
                </a:lnTo>
                <a:lnTo>
                  <a:pt x="3386" y="1659"/>
                </a:lnTo>
                <a:lnTo>
                  <a:pt x="3386" y="1659"/>
                </a:lnTo>
                <a:cubicBezTo>
                  <a:pt x="3384" y="1656"/>
                  <a:pt x="3381" y="1659"/>
                  <a:pt x="3377" y="1661"/>
                </a:cubicBezTo>
                <a:cubicBezTo>
                  <a:pt x="3379" y="1661"/>
                  <a:pt x="3383" y="1662"/>
                  <a:pt x="3385" y="1661"/>
                </a:cubicBezTo>
                <a:lnTo>
                  <a:pt x="3385" y="1661"/>
                </a:lnTo>
                <a:lnTo>
                  <a:pt x="3385" y="1662"/>
                </a:lnTo>
                <a:cubicBezTo>
                  <a:pt x="3385" y="1667"/>
                  <a:pt x="3384" y="1668"/>
                  <a:pt x="3386" y="1672"/>
                </a:cubicBezTo>
                <a:cubicBezTo>
                  <a:pt x="3385" y="1673"/>
                  <a:pt x="3384" y="1674"/>
                  <a:pt x="3383" y="1676"/>
                </a:cubicBezTo>
                <a:cubicBezTo>
                  <a:pt x="3381" y="1676"/>
                  <a:pt x="3380" y="1677"/>
                  <a:pt x="3380" y="1679"/>
                </a:cubicBezTo>
                <a:cubicBezTo>
                  <a:pt x="3380" y="1679"/>
                  <a:pt x="3381" y="1679"/>
                  <a:pt x="3382" y="1679"/>
                </a:cubicBezTo>
                <a:lnTo>
                  <a:pt x="3381" y="1681"/>
                </a:lnTo>
                <a:cubicBezTo>
                  <a:pt x="3385" y="1681"/>
                  <a:pt x="3387" y="1681"/>
                  <a:pt x="3389" y="1685"/>
                </a:cubicBezTo>
                <a:lnTo>
                  <a:pt x="3385" y="1685"/>
                </a:lnTo>
                <a:cubicBezTo>
                  <a:pt x="3384" y="1683"/>
                  <a:pt x="3382" y="1683"/>
                  <a:pt x="3380" y="1683"/>
                </a:cubicBezTo>
                <a:cubicBezTo>
                  <a:pt x="3380" y="1688"/>
                  <a:pt x="3377" y="1687"/>
                  <a:pt x="3375" y="1689"/>
                </a:cubicBezTo>
                <a:lnTo>
                  <a:pt x="3375" y="1688"/>
                </a:lnTo>
                <a:cubicBezTo>
                  <a:pt x="3376" y="1691"/>
                  <a:pt x="3371" y="1689"/>
                  <a:pt x="3370" y="1691"/>
                </a:cubicBezTo>
                <a:cubicBezTo>
                  <a:pt x="3369" y="1690"/>
                  <a:pt x="3365" y="1691"/>
                  <a:pt x="3366" y="1693"/>
                </a:cubicBezTo>
                <a:cubicBezTo>
                  <a:pt x="3369" y="1692"/>
                  <a:pt x="3368" y="1692"/>
                  <a:pt x="3370" y="1693"/>
                </a:cubicBezTo>
                <a:cubicBezTo>
                  <a:pt x="3371" y="1695"/>
                  <a:pt x="3376" y="1694"/>
                  <a:pt x="3376" y="1697"/>
                </a:cubicBezTo>
                <a:cubicBezTo>
                  <a:pt x="3375" y="1701"/>
                  <a:pt x="3370" y="1701"/>
                  <a:pt x="3370" y="1706"/>
                </a:cubicBezTo>
                <a:cubicBezTo>
                  <a:pt x="3375" y="1707"/>
                  <a:pt x="3375" y="1703"/>
                  <a:pt x="3376" y="1701"/>
                </a:cubicBezTo>
                <a:cubicBezTo>
                  <a:pt x="3377" y="1704"/>
                  <a:pt x="3380" y="1706"/>
                  <a:pt x="3382" y="1707"/>
                </a:cubicBezTo>
                <a:cubicBezTo>
                  <a:pt x="3383" y="1701"/>
                  <a:pt x="3386" y="1695"/>
                  <a:pt x="3389" y="1690"/>
                </a:cubicBezTo>
                <a:cubicBezTo>
                  <a:pt x="3392" y="1691"/>
                  <a:pt x="3396" y="1690"/>
                  <a:pt x="3397" y="1692"/>
                </a:cubicBezTo>
                <a:cubicBezTo>
                  <a:pt x="3397" y="1692"/>
                  <a:pt x="3397" y="1692"/>
                  <a:pt x="3397" y="1692"/>
                </a:cubicBezTo>
                <a:cubicBezTo>
                  <a:pt x="3395" y="1691"/>
                  <a:pt x="3393" y="1690"/>
                  <a:pt x="3392" y="1691"/>
                </a:cubicBezTo>
                <a:cubicBezTo>
                  <a:pt x="3389" y="1693"/>
                  <a:pt x="3390" y="1693"/>
                  <a:pt x="3391" y="1697"/>
                </a:cubicBezTo>
                <a:cubicBezTo>
                  <a:pt x="3393" y="1698"/>
                  <a:pt x="3393" y="1696"/>
                  <a:pt x="3394" y="1695"/>
                </a:cubicBezTo>
                <a:cubicBezTo>
                  <a:pt x="3394" y="1696"/>
                  <a:pt x="3395" y="1696"/>
                  <a:pt x="3396" y="1696"/>
                </a:cubicBezTo>
                <a:cubicBezTo>
                  <a:pt x="3396" y="1696"/>
                  <a:pt x="3396" y="1696"/>
                  <a:pt x="3396" y="1696"/>
                </a:cubicBezTo>
                <a:cubicBezTo>
                  <a:pt x="3398" y="1697"/>
                  <a:pt x="3399" y="1698"/>
                  <a:pt x="3398" y="1700"/>
                </a:cubicBezTo>
                <a:cubicBezTo>
                  <a:pt x="3395" y="1700"/>
                  <a:pt x="3391" y="1701"/>
                  <a:pt x="3391" y="1705"/>
                </a:cubicBezTo>
                <a:cubicBezTo>
                  <a:pt x="3394" y="1706"/>
                  <a:pt x="3399" y="1701"/>
                  <a:pt x="3404" y="1702"/>
                </a:cubicBezTo>
                <a:cubicBezTo>
                  <a:pt x="3405" y="1711"/>
                  <a:pt x="3400" y="1707"/>
                  <a:pt x="3393" y="1707"/>
                </a:cubicBezTo>
                <a:cubicBezTo>
                  <a:pt x="3393" y="1711"/>
                  <a:pt x="3392" y="1713"/>
                  <a:pt x="3388" y="1713"/>
                </a:cubicBezTo>
                <a:cubicBezTo>
                  <a:pt x="3387" y="1718"/>
                  <a:pt x="3390" y="1718"/>
                  <a:pt x="3390" y="1722"/>
                </a:cubicBezTo>
                <a:cubicBezTo>
                  <a:pt x="3387" y="1724"/>
                  <a:pt x="3381" y="1722"/>
                  <a:pt x="3380" y="1727"/>
                </a:cubicBezTo>
                <a:cubicBezTo>
                  <a:pt x="3384" y="1729"/>
                  <a:pt x="3383" y="1725"/>
                  <a:pt x="3387" y="1726"/>
                </a:cubicBezTo>
                <a:cubicBezTo>
                  <a:pt x="3385" y="1728"/>
                  <a:pt x="3388" y="1728"/>
                  <a:pt x="3388" y="1730"/>
                </a:cubicBezTo>
                <a:cubicBezTo>
                  <a:pt x="3393" y="1728"/>
                  <a:pt x="3397" y="1726"/>
                  <a:pt x="3402" y="1726"/>
                </a:cubicBezTo>
                <a:cubicBezTo>
                  <a:pt x="3402" y="1728"/>
                  <a:pt x="3403" y="1728"/>
                  <a:pt x="3403" y="1730"/>
                </a:cubicBezTo>
                <a:cubicBezTo>
                  <a:pt x="3399" y="1728"/>
                  <a:pt x="3393" y="1729"/>
                  <a:pt x="3391" y="1734"/>
                </a:cubicBezTo>
                <a:cubicBezTo>
                  <a:pt x="3392" y="1735"/>
                  <a:pt x="3396" y="1733"/>
                  <a:pt x="3396" y="1736"/>
                </a:cubicBezTo>
                <a:cubicBezTo>
                  <a:pt x="3394" y="1741"/>
                  <a:pt x="3388" y="1737"/>
                  <a:pt x="3388" y="1734"/>
                </a:cubicBezTo>
                <a:cubicBezTo>
                  <a:pt x="3386" y="1735"/>
                  <a:pt x="3384" y="1733"/>
                  <a:pt x="3384" y="1737"/>
                </a:cubicBezTo>
                <a:cubicBezTo>
                  <a:pt x="3384" y="1740"/>
                  <a:pt x="3390" y="1738"/>
                  <a:pt x="3389" y="1742"/>
                </a:cubicBezTo>
                <a:cubicBezTo>
                  <a:pt x="3392" y="1744"/>
                  <a:pt x="3395" y="1739"/>
                  <a:pt x="3395" y="1742"/>
                </a:cubicBezTo>
                <a:cubicBezTo>
                  <a:pt x="3392" y="1745"/>
                  <a:pt x="3384" y="1743"/>
                  <a:pt x="3379" y="1745"/>
                </a:cubicBezTo>
                <a:cubicBezTo>
                  <a:pt x="3382" y="1749"/>
                  <a:pt x="3388" y="1743"/>
                  <a:pt x="3387" y="1749"/>
                </a:cubicBezTo>
                <a:cubicBezTo>
                  <a:pt x="3384" y="1747"/>
                  <a:pt x="3378" y="1748"/>
                  <a:pt x="3377" y="1752"/>
                </a:cubicBezTo>
                <a:cubicBezTo>
                  <a:pt x="3384" y="1750"/>
                  <a:pt x="3390" y="1752"/>
                  <a:pt x="3394" y="1749"/>
                </a:cubicBezTo>
                <a:cubicBezTo>
                  <a:pt x="3397" y="1752"/>
                  <a:pt x="3399" y="1751"/>
                  <a:pt x="3403" y="1750"/>
                </a:cubicBezTo>
                <a:cubicBezTo>
                  <a:pt x="3403" y="1751"/>
                  <a:pt x="3404" y="1751"/>
                  <a:pt x="3404" y="1753"/>
                </a:cubicBezTo>
                <a:cubicBezTo>
                  <a:pt x="3400" y="1755"/>
                  <a:pt x="3401" y="1752"/>
                  <a:pt x="3396" y="1752"/>
                </a:cubicBezTo>
                <a:cubicBezTo>
                  <a:pt x="3395" y="1757"/>
                  <a:pt x="3386" y="1754"/>
                  <a:pt x="3386" y="1760"/>
                </a:cubicBezTo>
                <a:cubicBezTo>
                  <a:pt x="3389" y="1761"/>
                  <a:pt x="3392" y="1757"/>
                  <a:pt x="3395" y="1761"/>
                </a:cubicBezTo>
                <a:cubicBezTo>
                  <a:pt x="3393" y="1763"/>
                  <a:pt x="3389" y="1758"/>
                  <a:pt x="3387" y="1763"/>
                </a:cubicBezTo>
                <a:cubicBezTo>
                  <a:pt x="3392" y="1766"/>
                  <a:pt x="3395" y="1759"/>
                  <a:pt x="3399" y="1764"/>
                </a:cubicBezTo>
                <a:cubicBezTo>
                  <a:pt x="3395" y="1767"/>
                  <a:pt x="3393" y="1766"/>
                  <a:pt x="3391" y="1768"/>
                </a:cubicBezTo>
                <a:cubicBezTo>
                  <a:pt x="3394" y="1770"/>
                  <a:pt x="3400" y="1768"/>
                  <a:pt x="3403" y="1766"/>
                </a:cubicBezTo>
                <a:cubicBezTo>
                  <a:pt x="3403" y="1771"/>
                  <a:pt x="3405" y="1771"/>
                  <a:pt x="3404" y="1776"/>
                </a:cubicBezTo>
                <a:cubicBezTo>
                  <a:pt x="3404" y="1778"/>
                  <a:pt x="3409" y="1776"/>
                  <a:pt x="3410" y="1778"/>
                </a:cubicBezTo>
                <a:cubicBezTo>
                  <a:pt x="3407" y="1779"/>
                  <a:pt x="3406" y="1782"/>
                  <a:pt x="3403" y="1782"/>
                </a:cubicBezTo>
                <a:cubicBezTo>
                  <a:pt x="3403" y="1782"/>
                  <a:pt x="3403" y="1782"/>
                  <a:pt x="3403" y="1782"/>
                </a:cubicBezTo>
                <a:cubicBezTo>
                  <a:pt x="3401" y="1777"/>
                  <a:pt x="3395" y="1775"/>
                  <a:pt x="3391" y="1777"/>
                </a:cubicBezTo>
                <a:cubicBezTo>
                  <a:pt x="3390" y="1779"/>
                  <a:pt x="3392" y="1779"/>
                  <a:pt x="3392" y="1781"/>
                </a:cubicBezTo>
                <a:cubicBezTo>
                  <a:pt x="3395" y="1784"/>
                  <a:pt x="3397" y="1780"/>
                  <a:pt x="3398" y="1784"/>
                </a:cubicBezTo>
                <a:cubicBezTo>
                  <a:pt x="3393" y="1783"/>
                  <a:pt x="3391" y="1787"/>
                  <a:pt x="3386" y="1786"/>
                </a:cubicBezTo>
                <a:cubicBezTo>
                  <a:pt x="3386" y="1791"/>
                  <a:pt x="3392" y="1789"/>
                  <a:pt x="3393" y="1792"/>
                </a:cubicBezTo>
                <a:cubicBezTo>
                  <a:pt x="3392" y="1803"/>
                  <a:pt x="3380" y="1797"/>
                  <a:pt x="3375" y="1802"/>
                </a:cubicBezTo>
                <a:cubicBezTo>
                  <a:pt x="3383" y="1802"/>
                  <a:pt x="3388" y="1805"/>
                  <a:pt x="3393" y="1800"/>
                </a:cubicBezTo>
                <a:cubicBezTo>
                  <a:pt x="3394" y="1801"/>
                  <a:pt x="3396" y="1802"/>
                  <a:pt x="3396" y="1804"/>
                </a:cubicBezTo>
                <a:cubicBezTo>
                  <a:pt x="3392" y="1804"/>
                  <a:pt x="3389" y="1804"/>
                  <a:pt x="3386" y="1805"/>
                </a:cubicBezTo>
                <a:cubicBezTo>
                  <a:pt x="3386" y="1809"/>
                  <a:pt x="3389" y="1811"/>
                  <a:pt x="3391" y="1813"/>
                </a:cubicBezTo>
                <a:cubicBezTo>
                  <a:pt x="3385" y="1813"/>
                  <a:pt x="3378" y="1822"/>
                  <a:pt x="3369" y="1819"/>
                </a:cubicBezTo>
                <a:cubicBezTo>
                  <a:pt x="3371" y="1824"/>
                  <a:pt x="3365" y="1825"/>
                  <a:pt x="3369" y="1828"/>
                </a:cubicBezTo>
                <a:cubicBezTo>
                  <a:pt x="3374" y="1824"/>
                  <a:pt x="3381" y="1822"/>
                  <a:pt x="3388" y="1823"/>
                </a:cubicBezTo>
                <a:cubicBezTo>
                  <a:pt x="3388" y="1821"/>
                  <a:pt x="3387" y="1819"/>
                  <a:pt x="3389" y="1819"/>
                </a:cubicBezTo>
                <a:cubicBezTo>
                  <a:pt x="3392" y="1819"/>
                  <a:pt x="3393" y="1822"/>
                  <a:pt x="3395" y="1822"/>
                </a:cubicBezTo>
                <a:cubicBezTo>
                  <a:pt x="3393" y="1827"/>
                  <a:pt x="3382" y="1829"/>
                  <a:pt x="3380" y="1824"/>
                </a:cubicBezTo>
                <a:cubicBezTo>
                  <a:pt x="3380" y="1828"/>
                  <a:pt x="3375" y="1826"/>
                  <a:pt x="3376" y="1831"/>
                </a:cubicBezTo>
                <a:cubicBezTo>
                  <a:pt x="3382" y="1831"/>
                  <a:pt x="3388" y="1831"/>
                  <a:pt x="3394" y="1830"/>
                </a:cubicBezTo>
                <a:cubicBezTo>
                  <a:pt x="3393" y="1832"/>
                  <a:pt x="3395" y="1836"/>
                  <a:pt x="3393" y="1836"/>
                </a:cubicBezTo>
                <a:cubicBezTo>
                  <a:pt x="3392" y="1835"/>
                  <a:pt x="3386" y="1830"/>
                  <a:pt x="3386" y="1834"/>
                </a:cubicBezTo>
                <a:cubicBezTo>
                  <a:pt x="3384" y="1835"/>
                  <a:pt x="3390" y="1838"/>
                  <a:pt x="3391" y="1840"/>
                </a:cubicBezTo>
                <a:cubicBezTo>
                  <a:pt x="3388" y="1844"/>
                  <a:pt x="3385" y="1844"/>
                  <a:pt x="3380" y="1842"/>
                </a:cubicBezTo>
                <a:cubicBezTo>
                  <a:pt x="3383" y="1849"/>
                  <a:pt x="3394" y="1842"/>
                  <a:pt x="3396" y="1847"/>
                </a:cubicBezTo>
                <a:cubicBezTo>
                  <a:pt x="3394" y="1852"/>
                  <a:pt x="3387" y="1851"/>
                  <a:pt x="3386" y="1856"/>
                </a:cubicBezTo>
                <a:cubicBezTo>
                  <a:pt x="3386" y="1858"/>
                  <a:pt x="3389" y="1856"/>
                  <a:pt x="3391" y="1857"/>
                </a:cubicBezTo>
                <a:cubicBezTo>
                  <a:pt x="3388" y="1860"/>
                  <a:pt x="3394" y="1860"/>
                  <a:pt x="3393" y="1864"/>
                </a:cubicBezTo>
                <a:cubicBezTo>
                  <a:pt x="3389" y="1863"/>
                  <a:pt x="3386" y="1862"/>
                  <a:pt x="3385" y="1866"/>
                </a:cubicBezTo>
                <a:cubicBezTo>
                  <a:pt x="3388" y="1867"/>
                  <a:pt x="3388" y="1877"/>
                  <a:pt x="3387" y="1879"/>
                </a:cubicBezTo>
                <a:cubicBezTo>
                  <a:pt x="3390" y="1879"/>
                  <a:pt x="3391" y="1881"/>
                  <a:pt x="3392" y="1883"/>
                </a:cubicBezTo>
                <a:cubicBezTo>
                  <a:pt x="3387" y="1884"/>
                  <a:pt x="3388" y="1890"/>
                  <a:pt x="3382" y="1890"/>
                </a:cubicBezTo>
                <a:cubicBezTo>
                  <a:pt x="3384" y="1897"/>
                  <a:pt x="3397" y="1901"/>
                  <a:pt x="3399" y="1892"/>
                </a:cubicBezTo>
                <a:cubicBezTo>
                  <a:pt x="3399" y="1895"/>
                  <a:pt x="3398" y="1897"/>
                  <a:pt x="3397" y="1900"/>
                </a:cubicBezTo>
                <a:cubicBezTo>
                  <a:pt x="3388" y="1901"/>
                  <a:pt x="3380" y="1904"/>
                  <a:pt x="3370" y="1899"/>
                </a:cubicBezTo>
                <a:cubicBezTo>
                  <a:pt x="3372" y="1903"/>
                  <a:pt x="3378" y="1902"/>
                  <a:pt x="3379" y="1908"/>
                </a:cubicBezTo>
                <a:cubicBezTo>
                  <a:pt x="3385" y="1908"/>
                  <a:pt x="3387" y="1912"/>
                  <a:pt x="3392" y="1913"/>
                </a:cubicBezTo>
                <a:cubicBezTo>
                  <a:pt x="3392" y="1918"/>
                  <a:pt x="3385" y="1912"/>
                  <a:pt x="3384" y="1915"/>
                </a:cubicBezTo>
                <a:cubicBezTo>
                  <a:pt x="3390" y="1924"/>
                  <a:pt x="3399" y="1908"/>
                  <a:pt x="3405" y="1916"/>
                </a:cubicBezTo>
                <a:cubicBezTo>
                  <a:pt x="3401" y="1923"/>
                  <a:pt x="3393" y="1921"/>
                  <a:pt x="3386" y="1918"/>
                </a:cubicBezTo>
                <a:lnTo>
                  <a:pt x="3386" y="1923"/>
                </a:lnTo>
                <a:cubicBezTo>
                  <a:pt x="3392" y="1927"/>
                  <a:pt x="3401" y="1922"/>
                  <a:pt x="3405" y="1928"/>
                </a:cubicBezTo>
                <a:cubicBezTo>
                  <a:pt x="3397" y="1929"/>
                  <a:pt x="3391" y="1925"/>
                  <a:pt x="3386" y="1931"/>
                </a:cubicBezTo>
                <a:cubicBezTo>
                  <a:pt x="3388" y="1932"/>
                  <a:pt x="3392" y="1930"/>
                  <a:pt x="3392" y="1932"/>
                </a:cubicBezTo>
                <a:cubicBezTo>
                  <a:pt x="3392" y="1936"/>
                  <a:pt x="3388" y="1936"/>
                  <a:pt x="3386" y="1937"/>
                </a:cubicBezTo>
                <a:cubicBezTo>
                  <a:pt x="3388" y="1942"/>
                  <a:pt x="3389" y="1940"/>
                  <a:pt x="3386" y="1944"/>
                </a:cubicBezTo>
                <a:cubicBezTo>
                  <a:pt x="3389" y="1944"/>
                  <a:pt x="3391" y="1946"/>
                  <a:pt x="3391" y="1950"/>
                </a:cubicBezTo>
                <a:cubicBezTo>
                  <a:pt x="3388" y="1953"/>
                  <a:pt x="3385" y="1947"/>
                  <a:pt x="3384" y="1950"/>
                </a:cubicBezTo>
                <a:cubicBezTo>
                  <a:pt x="3388" y="1951"/>
                  <a:pt x="3384" y="1955"/>
                  <a:pt x="3386" y="1960"/>
                </a:cubicBezTo>
                <a:cubicBezTo>
                  <a:pt x="3382" y="1963"/>
                  <a:pt x="3377" y="1960"/>
                  <a:pt x="3379" y="1953"/>
                </a:cubicBezTo>
                <a:cubicBezTo>
                  <a:pt x="3376" y="1951"/>
                  <a:pt x="3372" y="1951"/>
                  <a:pt x="3369" y="1953"/>
                </a:cubicBezTo>
                <a:lnTo>
                  <a:pt x="3369" y="1950"/>
                </a:lnTo>
                <a:cubicBezTo>
                  <a:pt x="3365" y="1950"/>
                  <a:pt x="3362" y="1951"/>
                  <a:pt x="3360" y="1950"/>
                </a:cubicBezTo>
                <a:cubicBezTo>
                  <a:pt x="3364" y="1943"/>
                  <a:pt x="3356" y="1941"/>
                  <a:pt x="3355" y="1938"/>
                </a:cubicBezTo>
                <a:cubicBezTo>
                  <a:pt x="3360" y="1938"/>
                  <a:pt x="3363" y="1934"/>
                  <a:pt x="3370" y="1936"/>
                </a:cubicBezTo>
                <a:cubicBezTo>
                  <a:pt x="3371" y="1933"/>
                  <a:pt x="3367" y="1932"/>
                  <a:pt x="3370" y="1931"/>
                </a:cubicBezTo>
                <a:cubicBezTo>
                  <a:pt x="3371" y="1932"/>
                  <a:pt x="3369" y="1936"/>
                  <a:pt x="3373" y="1936"/>
                </a:cubicBezTo>
                <a:cubicBezTo>
                  <a:pt x="3371" y="1932"/>
                  <a:pt x="3373" y="1929"/>
                  <a:pt x="3373" y="1924"/>
                </a:cubicBezTo>
                <a:cubicBezTo>
                  <a:pt x="3369" y="1926"/>
                  <a:pt x="3369" y="1928"/>
                  <a:pt x="3366" y="1932"/>
                </a:cubicBezTo>
                <a:cubicBezTo>
                  <a:pt x="3362" y="1931"/>
                  <a:pt x="3362" y="1932"/>
                  <a:pt x="3360" y="1934"/>
                </a:cubicBezTo>
                <a:cubicBezTo>
                  <a:pt x="3361" y="1928"/>
                  <a:pt x="3353" y="1931"/>
                  <a:pt x="3352" y="1927"/>
                </a:cubicBezTo>
                <a:cubicBezTo>
                  <a:pt x="3354" y="1925"/>
                  <a:pt x="3357" y="1926"/>
                  <a:pt x="3360" y="1926"/>
                </a:cubicBezTo>
                <a:cubicBezTo>
                  <a:pt x="3362" y="1923"/>
                  <a:pt x="3358" y="1922"/>
                  <a:pt x="3359" y="1917"/>
                </a:cubicBezTo>
                <a:cubicBezTo>
                  <a:pt x="3356" y="1916"/>
                  <a:pt x="3358" y="1921"/>
                  <a:pt x="3355" y="1920"/>
                </a:cubicBezTo>
                <a:cubicBezTo>
                  <a:pt x="3355" y="1917"/>
                  <a:pt x="3350" y="1919"/>
                  <a:pt x="3349" y="1917"/>
                </a:cubicBezTo>
                <a:cubicBezTo>
                  <a:pt x="3353" y="1916"/>
                  <a:pt x="3357" y="1912"/>
                  <a:pt x="3354" y="1908"/>
                </a:cubicBezTo>
                <a:cubicBezTo>
                  <a:pt x="3359" y="1906"/>
                  <a:pt x="3362" y="1903"/>
                  <a:pt x="3365" y="1899"/>
                </a:cubicBezTo>
                <a:cubicBezTo>
                  <a:pt x="3360" y="1900"/>
                  <a:pt x="3357" y="1902"/>
                  <a:pt x="3354" y="1897"/>
                </a:cubicBezTo>
                <a:cubicBezTo>
                  <a:pt x="3351" y="1898"/>
                  <a:pt x="3348" y="1904"/>
                  <a:pt x="3345" y="1900"/>
                </a:cubicBezTo>
                <a:cubicBezTo>
                  <a:pt x="3351" y="1892"/>
                  <a:pt x="3360" y="1893"/>
                  <a:pt x="3368" y="1889"/>
                </a:cubicBezTo>
                <a:cubicBezTo>
                  <a:pt x="3367" y="1892"/>
                  <a:pt x="3368" y="1892"/>
                  <a:pt x="3369" y="1894"/>
                </a:cubicBezTo>
                <a:cubicBezTo>
                  <a:pt x="3376" y="1892"/>
                  <a:pt x="3377" y="1900"/>
                  <a:pt x="3382" y="1896"/>
                </a:cubicBezTo>
                <a:cubicBezTo>
                  <a:pt x="3381" y="1892"/>
                  <a:pt x="3376" y="1893"/>
                  <a:pt x="3375" y="1889"/>
                </a:cubicBezTo>
                <a:cubicBezTo>
                  <a:pt x="3378" y="1887"/>
                  <a:pt x="3377" y="1884"/>
                  <a:pt x="3374" y="1883"/>
                </a:cubicBezTo>
                <a:cubicBezTo>
                  <a:pt x="3372" y="1884"/>
                  <a:pt x="3374" y="1889"/>
                  <a:pt x="3372" y="1889"/>
                </a:cubicBezTo>
                <a:cubicBezTo>
                  <a:pt x="3372" y="1888"/>
                  <a:pt x="3371" y="1887"/>
                  <a:pt x="3370" y="1887"/>
                </a:cubicBezTo>
                <a:cubicBezTo>
                  <a:pt x="3366" y="1885"/>
                  <a:pt x="3362" y="1886"/>
                  <a:pt x="3360" y="1890"/>
                </a:cubicBezTo>
                <a:cubicBezTo>
                  <a:pt x="3357" y="1889"/>
                  <a:pt x="3352" y="1889"/>
                  <a:pt x="3352" y="1886"/>
                </a:cubicBezTo>
                <a:cubicBezTo>
                  <a:pt x="3354" y="1886"/>
                  <a:pt x="3363" y="1885"/>
                  <a:pt x="3364" y="1881"/>
                </a:cubicBezTo>
                <a:cubicBezTo>
                  <a:pt x="3365" y="1885"/>
                  <a:pt x="3369" y="1881"/>
                  <a:pt x="3370" y="1879"/>
                </a:cubicBezTo>
                <a:cubicBezTo>
                  <a:pt x="3369" y="1879"/>
                  <a:pt x="3368" y="1872"/>
                  <a:pt x="3366" y="1876"/>
                </a:cubicBezTo>
                <a:cubicBezTo>
                  <a:pt x="3369" y="1876"/>
                  <a:pt x="3367" y="1881"/>
                  <a:pt x="3365" y="1880"/>
                </a:cubicBezTo>
                <a:cubicBezTo>
                  <a:pt x="3364" y="1880"/>
                  <a:pt x="3362" y="1879"/>
                  <a:pt x="3361" y="1878"/>
                </a:cubicBezTo>
                <a:cubicBezTo>
                  <a:pt x="3363" y="1875"/>
                  <a:pt x="3367" y="1875"/>
                  <a:pt x="3366" y="1870"/>
                </a:cubicBezTo>
                <a:cubicBezTo>
                  <a:pt x="3363" y="1867"/>
                  <a:pt x="3361" y="1863"/>
                  <a:pt x="3358" y="1865"/>
                </a:cubicBezTo>
                <a:cubicBezTo>
                  <a:pt x="3359" y="1861"/>
                  <a:pt x="3357" y="1860"/>
                  <a:pt x="3356" y="1858"/>
                </a:cubicBezTo>
                <a:cubicBezTo>
                  <a:pt x="3353" y="1858"/>
                  <a:pt x="3353" y="1860"/>
                  <a:pt x="3349" y="1859"/>
                </a:cubicBezTo>
                <a:cubicBezTo>
                  <a:pt x="3348" y="1863"/>
                  <a:pt x="3352" y="1860"/>
                  <a:pt x="3351" y="1864"/>
                </a:cubicBezTo>
                <a:cubicBezTo>
                  <a:pt x="3347" y="1865"/>
                  <a:pt x="3346" y="1862"/>
                  <a:pt x="3344" y="1864"/>
                </a:cubicBezTo>
                <a:cubicBezTo>
                  <a:pt x="3342" y="1868"/>
                  <a:pt x="3348" y="1864"/>
                  <a:pt x="3348" y="1867"/>
                </a:cubicBezTo>
                <a:cubicBezTo>
                  <a:pt x="3346" y="1867"/>
                  <a:pt x="3348" y="1870"/>
                  <a:pt x="3346" y="1870"/>
                </a:cubicBezTo>
                <a:cubicBezTo>
                  <a:pt x="3344" y="1870"/>
                  <a:pt x="3346" y="1867"/>
                  <a:pt x="3344" y="1867"/>
                </a:cubicBezTo>
                <a:cubicBezTo>
                  <a:pt x="3343" y="1870"/>
                  <a:pt x="3346" y="1870"/>
                  <a:pt x="3345" y="1874"/>
                </a:cubicBezTo>
                <a:cubicBezTo>
                  <a:pt x="3351" y="1873"/>
                  <a:pt x="3352" y="1878"/>
                  <a:pt x="3358" y="1877"/>
                </a:cubicBezTo>
                <a:cubicBezTo>
                  <a:pt x="3358" y="1874"/>
                  <a:pt x="3356" y="1871"/>
                  <a:pt x="3359" y="1870"/>
                </a:cubicBezTo>
                <a:cubicBezTo>
                  <a:pt x="3363" y="1871"/>
                  <a:pt x="3363" y="1869"/>
                  <a:pt x="3364" y="1873"/>
                </a:cubicBezTo>
                <a:cubicBezTo>
                  <a:pt x="3356" y="1872"/>
                  <a:pt x="3363" y="1879"/>
                  <a:pt x="3358" y="1881"/>
                </a:cubicBezTo>
                <a:cubicBezTo>
                  <a:pt x="3355" y="1879"/>
                  <a:pt x="3351" y="1878"/>
                  <a:pt x="3347" y="1879"/>
                </a:cubicBezTo>
                <a:cubicBezTo>
                  <a:pt x="3347" y="1881"/>
                  <a:pt x="3347" y="1883"/>
                  <a:pt x="3348" y="1884"/>
                </a:cubicBezTo>
                <a:cubicBezTo>
                  <a:pt x="3344" y="1885"/>
                  <a:pt x="3341" y="1886"/>
                  <a:pt x="3338" y="1887"/>
                </a:cubicBezTo>
                <a:cubicBezTo>
                  <a:pt x="3335" y="1884"/>
                  <a:pt x="3341" y="1873"/>
                  <a:pt x="3336" y="1866"/>
                </a:cubicBezTo>
                <a:lnTo>
                  <a:pt x="3339" y="1866"/>
                </a:lnTo>
                <a:cubicBezTo>
                  <a:pt x="3338" y="1861"/>
                  <a:pt x="3333" y="1861"/>
                  <a:pt x="3331" y="1858"/>
                </a:cubicBezTo>
                <a:cubicBezTo>
                  <a:pt x="3328" y="1859"/>
                  <a:pt x="3324" y="1865"/>
                  <a:pt x="3322" y="1859"/>
                </a:cubicBezTo>
                <a:cubicBezTo>
                  <a:pt x="3324" y="1858"/>
                  <a:pt x="3324" y="1854"/>
                  <a:pt x="3327" y="1854"/>
                </a:cubicBezTo>
                <a:cubicBezTo>
                  <a:pt x="3329" y="1856"/>
                  <a:pt x="3329" y="1855"/>
                  <a:pt x="3327" y="1857"/>
                </a:cubicBezTo>
                <a:cubicBezTo>
                  <a:pt x="3331" y="1854"/>
                  <a:pt x="3342" y="1851"/>
                  <a:pt x="3345" y="1860"/>
                </a:cubicBezTo>
                <a:cubicBezTo>
                  <a:pt x="3347" y="1857"/>
                  <a:pt x="3347" y="1852"/>
                  <a:pt x="3346" y="1848"/>
                </a:cubicBezTo>
                <a:cubicBezTo>
                  <a:pt x="3347" y="1848"/>
                  <a:pt x="3348" y="1848"/>
                  <a:pt x="3349" y="1847"/>
                </a:cubicBezTo>
                <a:cubicBezTo>
                  <a:pt x="3348" y="1853"/>
                  <a:pt x="3351" y="1855"/>
                  <a:pt x="3354" y="1857"/>
                </a:cubicBezTo>
                <a:cubicBezTo>
                  <a:pt x="3356" y="1855"/>
                  <a:pt x="3356" y="1850"/>
                  <a:pt x="3357" y="1846"/>
                </a:cubicBezTo>
                <a:cubicBezTo>
                  <a:pt x="3352" y="1849"/>
                  <a:pt x="3343" y="1842"/>
                  <a:pt x="3349" y="1836"/>
                </a:cubicBezTo>
                <a:cubicBezTo>
                  <a:pt x="3353" y="1836"/>
                  <a:pt x="3351" y="1842"/>
                  <a:pt x="3356" y="1841"/>
                </a:cubicBezTo>
                <a:cubicBezTo>
                  <a:pt x="3357" y="1837"/>
                  <a:pt x="3359" y="1835"/>
                  <a:pt x="3360" y="1831"/>
                </a:cubicBezTo>
                <a:cubicBezTo>
                  <a:pt x="3353" y="1830"/>
                  <a:pt x="3360" y="1826"/>
                  <a:pt x="3356" y="1821"/>
                </a:cubicBezTo>
                <a:cubicBezTo>
                  <a:pt x="3361" y="1819"/>
                  <a:pt x="3359" y="1817"/>
                  <a:pt x="3357" y="1812"/>
                </a:cubicBezTo>
                <a:cubicBezTo>
                  <a:pt x="3362" y="1809"/>
                  <a:pt x="3364" y="1801"/>
                  <a:pt x="3361" y="1795"/>
                </a:cubicBezTo>
                <a:cubicBezTo>
                  <a:pt x="3358" y="1796"/>
                  <a:pt x="3354" y="1796"/>
                  <a:pt x="3353" y="1799"/>
                </a:cubicBezTo>
                <a:cubicBezTo>
                  <a:pt x="3347" y="1797"/>
                  <a:pt x="3341" y="1796"/>
                  <a:pt x="3339" y="1790"/>
                </a:cubicBezTo>
                <a:cubicBezTo>
                  <a:pt x="3343" y="1786"/>
                  <a:pt x="3347" y="1791"/>
                  <a:pt x="3348" y="1795"/>
                </a:cubicBezTo>
                <a:cubicBezTo>
                  <a:pt x="3352" y="1794"/>
                  <a:pt x="3357" y="1794"/>
                  <a:pt x="3359" y="1791"/>
                </a:cubicBezTo>
                <a:cubicBezTo>
                  <a:pt x="3360" y="1787"/>
                  <a:pt x="3358" y="1787"/>
                  <a:pt x="3358" y="1784"/>
                </a:cubicBezTo>
                <a:cubicBezTo>
                  <a:pt x="3361" y="1784"/>
                  <a:pt x="3366" y="1785"/>
                  <a:pt x="3368" y="1783"/>
                </a:cubicBezTo>
                <a:cubicBezTo>
                  <a:pt x="3368" y="1780"/>
                  <a:pt x="3367" y="1780"/>
                  <a:pt x="3365" y="1779"/>
                </a:cubicBezTo>
                <a:cubicBezTo>
                  <a:pt x="3364" y="1781"/>
                  <a:pt x="3359" y="1783"/>
                  <a:pt x="3358" y="1780"/>
                </a:cubicBezTo>
                <a:cubicBezTo>
                  <a:pt x="3359" y="1778"/>
                  <a:pt x="3360" y="1777"/>
                  <a:pt x="3360" y="1775"/>
                </a:cubicBezTo>
                <a:cubicBezTo>
                  <a:pt x="3352" y="1776"/>
                  <a:pt x="3345" y="1781"/>
                  <a:pt x="3339" y="1775"/>
                </a:cubicBezTo>
                <a:cubicBezTo>
                  <a:pt x="3340" y="1772"/>
                  <a:pt x="3344" y="1773"/>
                  <a:pt x="3346" y="1772"/>
                </a:cubicBezTo>
                <a:cubicBezTo>
                  <a:pt x="3348" y="1768"/>
                  <a:pt x="3345" y="1768"/>
                  <a:pt x="3344" y="1765"/>
                </a:cubicBezTo>
                <a:cubicBezTo>
                  <a:pt x="3345" y="1763"/>
                  <a:pt x="3351" y="1764"/>
                  <a:pt x="3350" y="1760"/>
                </a:cubicBezTo>
                <a:cubicBezTo>
                  <a:pt x="3349" y="1756"/>
                  <a:pt x="3343" y="1758"/>
                  <a:pt x="3342" y="1760"/>
                </a:cubicBezTo>
                <a:cubicBezTo>
                  <a:pt x="3340" y="1758"/>
                  <a:pt x="3342" y="1757"/>
                  <a:pt x="3342" y="1755"/>
                </a:cubicBezTo>
                <a:cubicBezTo>
                  <a:pt x="3337" y="1753"/>
                  <a:pt x="3337" y="1758"/>
                  <a:pt x="3337" y="1762"/>
                </a:cubicBezTo>
                <a:cubicBezTo>
                  <a:pt x="3336" y="1761"/>
                  <a:pt x="3335" y="1761"/>
                  <a:pt x="3334" y="1761"/>
                </a:cubicBezTo>
                <a:lnTo>
                  <a:pt x="3333" y="1762"/>
                </a:lnTo>
                <a:lnTo>
                  <a:pt x="3333" y="1759"/>
                </a:lnTo>
                <a:cubicBezTo>
                  <a:pt x="3334" y="1755"/>
                  <a:pt x="3339" y="1756"/>
                  <a:pt x="3339" y="1750"/>
                </a:cubicBezTo>
                <a:cubicBezTo>
                  <a:pt x="3333" y="1748"/>
                  <a:pt x="3336" y="1755"/>
                  <a:pt x="3331" y="1754"/>
                </a:cubicBezTo>
                <a:cubicBezTo>
                  <a:pt x="3331" y="1753"/>
                  <a:pt x="3330" y="1753"/>
                  <a:pt x="3330" y="1752"/>
                </a:cubicBezTo>
                <a:cubicBezTo>
                  <a:pt x="3331" y="1751"/>
                  <a:pt x="3334" y="1752"/>
                  <a:pt x="3334" y="1749"/>
                </a:cubicBezTo>
                <a:cubicBezTo>
                  <a:pt x="3332" y="1747"/>
                  <a:pt x="3330" y="1745"/>
                  <a:pt x="3329" y="1742"/>
                </a:cubicBezTo>
                <a:cubicBezTo>
                  <a:pt x="3326" y="1743"/>
                  <a:pt x="3321" y="1742"/>
                  <a:pt x="3321" y="1747"/>
                </a:cubicBezTo>
                <a:cubicBezTo>
                  <a:pt x="3326" y="1747"/>
                  <a:pt x="3330" y="1752"/>
                  <a:pt x="3329" y="1757"/>
                </a:cubicBezTo>
                <a:cubicBezTo>
                  <a:pt x="3328" y="1756"/>
                  <a:pt x="3324" y="1756"/>
                  <a:pt x="3320" y="1756"/>
                </a:cubicBezTo>
                <a:cubicBezTo>
                  <a:pt x="3320" y="1755"/>
                  <a:pt x="3318" y="1750"/>
                  <a:pt x="3316" y="1753"/>
                </a:cubicBezTo>
                <a:cubicBezTo>
                  <a:pt x="3319" y="1755"/>
                  <a:pt x="3313" y="1757"/>
                  <a:pt x="3313" y="1761"/>
                </a:cubicBezTo>
                <a:cubicBezTo>
                  <a:pt x="3314" y="1763"/>
                  <a:pt x="3317" y="1763"/>
                  <a:pt x="3318" y="1764"/>
                </a:cubicBezTo>
                <a:cubicBezTo>
                  <a:pt x="3320" y="1761"/>
                  <a:pt x="3320" y="1761"/>
                  <a:pt x="3319" y="1757"/>
                </a:cubicBezTo>
                <a:cubicBezTo>
                  <a:pt x="3324" y="1761"/>
                  <a:pt x="3328" y="1758"/>
                  <a:pt x="3333" y="1762"/>
                </a:cubicBezTo>
                <a:lnTo>
                  <a:pt x="3333" y="1762"/>
                </a:lnTo>
                <a:lnTo>
                  <a:pt x="3332" y="1762"/>
                </a:lnTo>
                <a:cubicBezTo>
                  <a:pt x="3331" y="1763"/>
                  <a:pt x="3329" y="1764"/>
                  <a:pt x="3326" y="1764"/>
                </a:cubicBezTo>
                <a:lnTo>
                  <a:pt x="3326" y="1769"/>
                </a:lnTo>
                <a:cubicBezTo>
                  <a:pt x="3331" y="1770"/>
                  <a:pt x="3331" y="1771"/>
                  <a:pt x="3334" y="1776"/>
                </a:cubicBezTo>
                <a:cubicBezTo>
                  <a:pt x="3328" y="1777"/>
                  <a:pt x="3321" y="1779"/>
                  <a:pt x="3316" y="1783"/>
                </a:cubicBezTo>
                <a:cubicBezTo>
                  <a:pt x="3320" y="1785"/>
                  <a:pt x="3324" y="1787"/>
                  <a:pt x="3328" y="1790"/>
                </a:cubicBezTo>
                <a:cubicBezTo>
                  <a:pt x="3326" y="1794"/>
                  <a:pt x="3328" y="1793"/>
                  <a:pt x="3329" y="1796"/>
                </a:cubicBezTo>
                <a:cubicBezTo>
                  <a:pt x="3326" y="1802"/>
                  <a:pt x="3319" y="1799"/>
                  <a:pt x="3316" y="1796"/>
                </a:cubicBezTo>
                <a:cubicBezTo>
                  <a:pt x="3317" y="1807"/>
                  <a:pt x="3316" y="1814"/>
                  <a:pt x="3307" y="1818"/>
                </a:cubicBezTo>
                <a:cubicBezTo>
                  <a:pt x="3312" y="1821"/>
                  <a:pt x="3316" y="1816"/>
                  <a:pt x="3320" y="1814"/>
                </a:cubicBezTo>
                <a:cubicBezTo>
                  <a:pt x="3318" y="1811"/>
                  <a:pt x="3317" y="1803"/>
                  <a:pt x="3321" y="1802"/>
                </a:cubicBezTo>
                <a:cubicBezTo>
                  <a:pt x="3323" y="1807"/>
                  <a:pt x="3324" y="1803"/>
                  <a:pt x="3329" y="1803"/>
                </a:cubicBezTo>
                <a:cubicBezTo>
                  <a:pt x="3329" y="1805"/>
                  <a:pt x="3330" y="1805"/>
                  <a:pt x="3331" y="1806"/>
                </a:cubicBezTo>
                <a:cubicBezTo>
                  <a:pt x="3329" y="1810"/>
                  <a:pt x="3331" y="1811"/>
                  <a:pt x="3328" y="1813"/>
                </a:cubicBezTo>
                <a:cubicBezTo>
                  <a:pt x="3324" y="1813"/>
                  <a:pt x="3323" y="1811"/>
                  <a:pt x="3321" y="1814"/>
                </a:cubicBezTo>
                <a:cubicBezTo>
                  <a:pt x="3327" y="1815"/>
                  <a:pt x="3318" y="1819"/>
                  <a:pt x="3322" y="1822"/>
                </a:cubicBezTo>
                <a:cubicBezTo>
                  <a:pt x="3326" y="1822"/>
                  <a:pt x="3326" y="1819"/>
                  <a:pt x="3331" y="1823"/>
                </a:cubicBezTo>
                <a:cubicBezTo>
                  <a:pt x="3330" y="1815"/>
                  <a:pt x="3339" y="1819"/>
                  <a:pt x="3339" y="1814"/>
                </a:cubicBezTo>
                <a:cubicBezTo>
                  <a:pt x="3336" y="1814"/>
                  <a:pt x="3335" y="1816"/>
                  <a:pt x="3332" y="1816"/>
                </a:cubicBezTo>
                <a:cubicBezTo>
                  <a:pt x="3332" y="1810"/>
                  <a:pt x="3336" y="1806"/>
                  <a:pt x="3339" y="1809"/>
                </a:cubicBezTo>
                <a:cubicBezTo>
                  <a:pt x="3339" y="1806"/>
                  <a:pt x="3340" y="1801"/>
                  <a:pt x="3337" y="1801"/>
                </a:cubicBezTo>
                <a:cubicBezTo>
                  <a:pt x="3337" y="1805"/>
                  <a:pt x="3333" y="1800"/>
                  <a:pt x="3332" y="1800"/>
                </a:cubicBezTo>
                <a:cubicBezTo>
                  <a:pt x="3338" y="1790"/>
                  <a:pt x="3347" y="1798"/>
                  <a:pt x="3348" y="1805"/>
                </a:cubicBezTo>
                <a:cubicBezTo>
                  <a:pt x="3345" y="1805"/>
                  <a:pt x="3343" y="1805"/>
                  <a:pt x="3343" y="1808"/>
                </a:cubicBezTo>
                <a:cubicBezTo>
                  <a:pt x="3346" y="1812"/>
                  <a:pt x="3352" y="1805"/>
                  <a:pt x="3353" y="1811"/>
                </a:cubicBezTo>
                <a:lnTo>
                  <a:pt x="3347" y="1811"/>
                </a:lnTo>
                <a:cubicBezTo>
                  <a:pt x="3350" y="1817"/>
                  <a:pt x="3344" y="1816"/>
                  <a:pt x="3345" y="1823"/>
                </a:cubicBezTo>
                <a:cubicBezTo>
                  <a:pt x="3349" y="1823"/>
                  <a:pt x="3350" y="1827"/>
                  <a:pt x="3353" y="1826"/>
                </a:cubicBezTo>
                <a:lnTo>
                  <a:pt x="3353" y="1828"/>
                </a:lnTo>
                <a:cubicBezTo>
                  <a:pt x="3348" y="1828"/>
                  <a:pt x="3346" y="1829"/>
                  <a:pt x="3344" y="1834"/>
                </a:cubicBezTo>
                <a:cubicBezTo>
                  <a:pt x="3341" y="1832"/>
                  <a:pt x="3337" y="1831"/>
                  <a:pt x="3335" y="1828"/>
                </a:cubicBezTo>
                <a:cubicBezTo>
                  <a:pt x="3337" y="1826"/>
                  <a:pt x="3336" y="1828"/>
                  <a:pt x="3338" y="1829"/>
                </a:cubicBezTo>
                <a:cubicBezTo>
                  <a:pt x="3338" y="1826"/>
                  <a:pt x="3336" y="1825"/>
                  <a:pt x="3335" y="1823"/>
                </a:cubicBezTo>
                <a:cubicBezTo>
                  <a:pt x="3330" y="1827"/>
                  <a:pt x="3325" y="1825"/>
                  <a:pt x="3321" y="1828"/>
                </a:cubicBezTo>
                <a:cubicBezTo>
                  <a:pt x="3324" y="1829"/>
                  <a:pt x="3321" y="1831"/>
                  <a:pt x="3322" y="1835"/>
                </a:cubicBezTo>
                <a:cubicBezTo>
                  <a:pt x="3326" y="1832"/>
                  <a:pt x="3329" y="1830"/>
                  <a:pt x="3333" y="1827"/>
                </a:cubicBezTo>
                <a:cubicBezTo>
                  <a:pt x="3333" y="1830"/>
                  <a:pt x="3331" y="1830"/>
                  <a:pt x="3332" y="1834"/>
                </a:cubicBezTo>
                <a:cubicBezTo>
                  <a:pt x="3330" y="1833"/>
                  <a:pt x="3328" y="1834"/>
                  <a:pt x="3327" y="1835"/>
                </a:cubicBezTo>
                <a:cubicBezTo>
                  <a:pt x="3326" y="1839"/>
                  <a:pt x="3330" y="1841"/>
                  <a:pt x="3328" y="1844"/>
                </a:cubicBezTo>
                <a:cubicBezTo>
                  <a:pt x="3333" y="1842"/>
                  <a:pt x="3339" y="1840"/>
                  <a:pt x="3345" y="1839"/>
                </a:cubicBezTo>
                <a:cubicBezTo>
                  <a:pt x="3342" y="1841"/>
                  <a:pt x="3338" y="1841"/>
                  <a:pt x="3337" y="1845"/>
                </a:cubicBezTo>
                <a:cubicBezTo>
                  <a:pt x="3339" y="1847"/>
                  <a:pt x="3344" y="1846"/>
                  <a:pt x="3344" y="1851"/>
                </a:cubicBezTo>
                <a:cubicBezTo>
                  <a:pt x="3340" y="1852"/>
                  <a:pt x="3336" y="1850"/>
                  <a:pt x="3334" y="1846"/>
                </a:cubicBezTo>
                <a:cubicBezTo>
                  <a:pt x="3330" y="1850"/>
                  <a:pt x="3324" y="1853"/>
                  <a:pt x="3319" y="1854"/>
                </a:cubicBezTo>
                <a:cubicBezTo>
                  <a:pt x="3318" y="1857"/>
                  <a:pt x="3320" y="1857"/>
                  <a:pt x="3321" y="1859"/>
                </a:cubicBezTo>
                <a:cubicBezTo>
                  <a:pt x="3319" y="1859"/>
                  <a:pt x="3319" y="1862"/>
                  <a:pt x="3317" y="1861"/>
                </a:cubicBezTo>
                <a:cubicBezTo>
                  <a:pt x="3316" y="1861"/>
                  <a:pt x="3316" y="1860"/>
                  <a:pt x="3316" y="1859"/>
                </a:cubicBezTo>
                <a:cubicBezTo>
                  <a:pt x="3312" y="1858"/>
                  <a:pt x="3314" y="1862"/>
                  <a:pt x="3311" y="1861"/>
                </a:cubicBezTo>
                <a:cubicBezTo>
                  <a:pt x="3311" y="1864"/>
                  <a:pt x="3312" y="1865"/>
                  <a:pt x="3314" y="1867"/>
                </a:cubicBezTo>
                <a:cubicBezTo>
                  <a:pt x="3316" y="1863"/>
                  <a:pt x="3326" y="1861"/>
                  <a:pt x="3326" y="1869"/>
                </a:cubicBezTo>
                <a:cubicBezTo>
                  <a:pt x="3319" y="1867"/>
                  <a:pt x="3320" y="1873"/>
                  <a:pt x="3317" y="1874"/>
                </a:cubicBezTo>
                <a:cubicBezTo>
                  <a:pt x="3317" y="1871"/>
                  <a:pt x="3315" y="1871"/>
                  <a:pt x="3313" y="1871"/>
                </a:cubicBezTo>
                <a:cubicBezTo>
                  <a:pt x="3314" y="1876"/>
                  <a:pt x="3310" y="1876"/>
                  <a:pt x="3311" y="1881"/>
                </a:cubicBezTo>
                <a:cubicBezTo>
                  <a:pt x="3315" y="1882"/>
                  <a:pt x="3318" y="1877"/>
                  <a:pt x="3319" y="1881"/>
                </a:cubicBezTo>
                <a:cubicBezTo>
                  <a:pt x="3319" y="1885"/>
                  <a:pt x="3315" y="1884"/>
                  <a:pt x="3312" y="1884"/>
                </a:cubicBezTo>
                <a:cubicBezTo>
                  <a:pt x="3307" y="1890"/>
                  <a:pt x="3310" y="1899"/>
                  <a:pt x="3311" y="1907"/>
                </a:cubicBezTo>
                <a:cubicBezTo>
                  <a:pt x="3311" y="1909"/>
                  <a:pt x="3308" y="1909"/>
                  <a:pt x="3308" y="1912"/>
                </a:cubicBezTo>
                <a:cubicBezTo>
                  <a:pt x="3308" y="1914"/>
                  <a:pt x="3311" y="1914"/>
                  <a:pt x="3310" y="1917"/>
                </a:cubicBezTo>
                <a:cubicBezTo>
                  <a:pt x="3308" y="1919"/>
                  <a:pt x="3306" y="1915"/>
                  <a:pt x="3304" y="1919"/>
                </a:cubicBezTo>
                <a:cubicBezTo>
                  <a:pt x="3308" y="1919"/>
                  <a:pt x="3311" y="1920"/>
                  <a:pt x="3314" y="1922"/>
                </a:cubicBezTo>
                <a:cubicBezTo>
                  <a:pt x="3314" y="1926"/>
                  <a:pt x="3305" y="1927"/>
                  <a:pt x="3311" y="1931"/>
                </a:cubicBezTo>
                <a:cubicBezTo>
                  <a:pt x="3311" y="1927"/>
                  <a:pt x="3317" y="1926"/>
                  <a:pt x="3318" y="1929"/>
                </a:cubicBezTo>
                <a:cubicBezTo>
                  <a:pt x="3319" y="1936"/>
                  <a:pt x="3312" y="1932"/>
                  <a:pt x="3309" y="1934"/>
                </a:cubicBezTo>
                <a:cubicBezTo>
                  <a:pt x="3310" y="1937"/>
                  <a:pt x="3310" y="1940"/>
                  <a:pt x="3312" y="1941"/>
                </a:cubicBezTo>
                <a:cubicBezTo>
                  <a:pt x="3314" y="1938"/>
                  <a:pt x="3318" y="1942"/>
                  <a:pt x="3319" y="1944"/>
                </a:cubicBezTo>
                <a:cubicBezTo>
                  <a:pt x="3313" y="1943"/>
                  <a:pt x="3318" y="1958"/>
                  <a:pt x="3310" y="1953"/>
                </a:cubicBezTo>
                <a:cubicBezTo>
                  <a:pt x="3307" y="1956"/>
                  <a:pt x="3308" y="1962"/>
                  <a:pt x="3312" y="1962"/>
                </a:cubicBezTo>
                <a:cubicBezTo>
                  <a:pt x="3312" y="1957"/>
                  <a:pt x="3320" y="1959"/>
                  <a:pt x="3320" y="1962"/>
                </a:cubicBezTo>
                <a:cubicBezTo>
                  <a:pt x="3318" y="1962"/>
                  <a:pt x="3316" y="1962"/>
                  <a:pt x="3314" y="1963"/>
                </a:cubicBezTo>
                <a:cubicBezTo>
                  <a:pt x="3314" y="1966"/>
                  <a:pt x="3317" y="1969"/>
                  <a:pt x="3314" y="1970"/>
                </a:cubicBezTo>
                <a:cubicBezTo>
                  <a:pt x="3312" y="1967"/>
                  <a:pt x="3310" y="1968"/>
                  <a:pt x="3306" y="1969"/>
                </a:cubicBezTo>
                <a:lnTo>
                  <a:pt x="3306" y="1973"/>
                </a:lnTo>
                <a:cubicBezTo>
                  <a:pt x="3309" y="1975"/>
                  <a:pt x="3312" y="1975"/>
                  <a:pt x="3315" y="1974"/>
                </a:cubicBezTo>
                <a:cubicBezTo>
                  <a:pt x="3314" y="1978"/>
                  <a:pt x="3314" y="1982"/>
                  <a:pt x="3314" y="1985"/>
                </a:cubicBezTo>
                <a:cubicBezTo>
                  <a:pt x="3310" y="1986"/>
                  <a:pt x="3310" y="1989"/>
                  <a:pt x="3311" y="1993"/>
                </a:cubicBezTo>
                <a:cubicBezTo>
                  <a:pt x="3309" y="1995"/>
                  <a:pt x="3305" y="1995"/>
                  <a:pt x="3306" y="2000"/>
                </a:cubicBezTo>
                <a:cubicBezTo>
                  <a:pt x="3311" y="1998"/>
                  <a:pt x="3316" y="1996"/>
                  <a:pt x="3320" y="1993"/>
                </a:cubicBezTo>
                <a:cubicBezTo>
                  <a:pt x="3321" y="2000"/>
                  <a:pt x="3314" y="1998"/>
                  <a:pt x="3313" y="2003"/>
                </a:cubicBezTo>
                <a:cubicBezTo>
                  <a:pt x="3316" y="2005"/>
                  <a:pt x="3319" y="2001"/>
                  <a:pt x="3319" y="2006"/>
                </a:cubicBezTo>
                <a:cubicBezTo>
                  <a:pt x="3314" y="2004"/>
                  <a:pt x="3315" y="2009"/>
                  <a:pt x="3315" y="2010"/>
                </a:cubicBezTo>
                <a:cubicBezTo>
                  <a:pt x="3311" y="2013"/>
                  <a:pt x="3310" y="2010"/>
                  <a:pt x="3305" y="2010"/>
                </a:cubicBezTo>
                <a:cubicBezTo>
                  <a:pt x="3307" y="2015"/>
                  <a:pt x="3303" y="2014"/>
                  <a:pt x="3303" y="2018"/>
                </a:cubicBezTo>
                <a:cubicBezTo>
                  <a:pt x="3306" y="2017"/>
                  <a:pt x="3305" y="2021"/>
                  <a:pt x="3308" y="2020"/>
                </a:cubicBezTo>
                <a:cubicBezTo>
                  <a:pt x="3308" y="2018"/>
                  <a:pt x="3307" y="2018"/>
                  <a:pt x="3307" y="2016"/>
                </a:cubicBezTo>
                <a:cubicBezTo>
                  <a:pt x="3309" y="2015"/>
                  <a:pt x="3310" y="2014"/>
                  <a:pt x="3312" y="2014"/>
                </a:cubicBezTo>
                <a:cubicBezTo>
                  <a:pt x="3311" y="2018"/>
                  <a:pt x="3319" y="2014"/>
                  <a:pt x="3318" y="2018"/>
                </a:cubicBezTo>
                <a:cubicBezTo>
                  <a:pt x="3317" y="2020"/>
                  <a:pt x="3316" y="2022"/>
                  <a:pt x="3314" y="2023"/>
                </a:cubicBezTo>
                <a:cubicBezTo>
                  <a:pt x="3316" y="2024"/>
                  <a:pt x="3319" y="2020"/>
                  <a:pt x="3319" y="2023"/>
                </a:cubicBezTo>
                <a:cubicBezTo>
                  <a:pt x="3317" y="2025"/>
                  <a:pt x="3319" y="2027"/>
                  <a:pt x="3317" y="2029"/>
                </a:cubicBezTo>
                <a:cubicBezTo>
                  <a:pt x="3314" y="2030"/>
                  <a:pt x="3312" y="2029"/>
                  <a:pt x="3309" y="2032"/>
                </a:cubicBezTo>
                <a:cubicBezTo>
                  <a:pt x="3311" y="2039"/>
                  <a:pt x="3319" y="2034"/>
                  <a:pt x="3322" y="2035"/>
                </a:cubicBezTo>
                <a:lnTo>
                  <a:pt x="3322" y="2038"/>
                </a:lnTo>
                <a:cubicBezTo>
                  <a:pt x="3318" y="2035"/>
                  <a:pt x="3319" y="2043"/>
                  <a:pt x="3314" y="2043"/>
                </a:cubicBezTo>
                <a:cubicBezTo>
                  <a:pt x="3313" y="2038"/>
                  <a:pt x="3305" y="2041"/>
                  <a:pt x="3303" y="2040"/>
                </a:cubicBezTo>
                <a:cubicBezTo>
                  <a:pt x="3304" y="2044"/>
                  <a:pt x="3302" y="2045"/>
                  <a:pt x="3302" y="2048"/>
                </a:cubicBezTo>
                <a:cubicBezTo>
                  <a:pt x="3303" y="2049"/>
                  <a:pt x="3304" y="2048"/>
                  <a:pt x="3304" y="2049"/>
                </a:cubicBezTo>
                <a:cubicBezTo>
                  <a:pt x="3308" y="2050"/>
                  <a:pt x="3307" y="2046"/>
                  <a:pt x="3311" y="2046"/>
                </a:cubicBezTo>
                <a:cubicBezTo>
                  <a:pt x="3312" y="2048"/>
                  <a:pt x="3310" y="2050"/>
                  <a:pt x="3313" y="2052"/>
                </a:cubicBezTo>
                <a:cubicBezTo>
                  <a:pt x="3313" y="2046"/>
                  <a:pt x="3320" y="2047"/>
                  <a:pt x="3324" y="2049"/>
                </a:cubicBezTo>
                <a:cubicBezTo>
                  <a:pt x="3323" y="2051"/>
                  <a:pt x="3323" y="2051"/>
                  <a:pt x="3322" y="2052"/>
                </a:cubicBezTo>
                <a:cubicBezTo>
                  <a:pt x="3320" y="2050"/>
                  <a:pt x="3319" y="2048"/>
                  <a:pt x="3315" y="2048"/>
                </a:cubicBezTo>
                <a:lnTo>
                  <a:pt x="3315" y="2053"/>
                </a:lnTo>
                <a:cubicBezTo>
                  <a:pt x="3317" y="2053"/>
                  <a:pt x="3322" y="2051"/>
                  <a:pt x="3320" y="2055"/>
                </a:cubicBezTo>
                <a:cubicBezTo>
                  <a:pt x="3317" y="2055"/>
                  <a:pt x="3314" y="2054"/>
                  <a:pt x="3310" y="2054"/>
                </a:cubicBezTo>
                <a:cubicBezTo>
                  <a:pt x="3310" y="2061"/>
                  <a:pt x="3318" y="2058"/>
                  <a:pt x="3318" y="2058"/>
                </a:cubicBezTo>
                <a:cubicBezTo>
                  <a:pt x="3317" y="2064"/>
                  <a:pt x="3304" y="2069"/>
                  <a:pt x="3300" y="2062"/>
                </a:cubicBezTo>
                <a:cubicBezTo>
                  <a:pt x="3300" y="2063"/>
                  <a:pt x="3300" y="2063"/>
                  <a:pt x="3300" y="2063"/>
                </a:cubicBezTo>
                <a:cubicBezTo>
                  <a:pt x="3303" y="2063"/>
                  <a:pt x="3306" y="2062"/>
                  <a:pt x="3307" y="2059"/>
                </a:cubicBezTo>
                <a:cubicBezTo>
                  <a:pt x="3302" y="2059"/>
                  <a:pt x="3299" y="2059"/>
                  <a:pt x="3297" y="2062"/>
                </a:cubicBezTo>
                <a:cubicBezTo>
                  <a:pt x="3299" y="2067"/>
                  <a:pt x="3302" y="2068"/>
                  <a:pt x="3304" y="2071"/>
                </a:cubicBezTo>
                <a:cubicBezTo>
                  <a:pt x="3307" y="2072"/>
                  <a:pt x="3306" y="2067"/>
                  <a:pt x="3309" y="2067"/>
                </a:cubicBezTo>
                <a:cubicBezTo>
                  <a:pt x="3311" y="2071"/>
                  <a:pt x="3317" y="2067"/>
                  <a:pt x="3319" y="2069"/>
                </a:cubicBezTo>
                <a:cubicBezTo>
                  <a:pt x="3315" y="2069"/>
                  <a:pt x="3317" y="2075"/>
                  <a:pt x="3314" y="2076"/>
                </a:cubicBezTo>
                <a:cubicBezTo>
                  <a:pt x="3312" y="2074"/>
                  <a:pt x="3309" y="2074"/>
                  <a:pt x="3308" y="2076"/>
                </a:cubicBezTo>
                <a:cubicBezTo>
                  <a:pt x="3310" y="2081"/>
                  <a:pt x="3308" y="2087"/>
                  <a:pt x="3311" y="2090"/>
                </a:cubicBezTo>
                <a:cubicBezTo>
                  <a:pt x="3312" y="2089"/>
                  <a:pt x="3311" y="2086"/>
                  <a:pt x="3314" y="2087"/>
                </a:cubicBezTo>
                <a:cubicBezTo>
                  <a:pt x="3313" y="2093"/>
                  <a:pt x="3319" y="2087"/>
                  <a:pt x="3320" y="2090"/>
                </a:cubicBezTo>
                <a:cubicBezTo>
                  <a:pt x="3317" y="2094"/>
                  <a:pt x="3315" y="2098"/>
                  <a:pt x="3314" y="2103"/>
                </a:cubicBezTo>
                <a:cubicBezTo>
                  <a:pt x="3316" y="2104"/>
                  <a:pt x="3318" y="2100"/>
                  <a:pt x="3318" y="2103"/>
                </a:cubicBezTo>
                <a:cubicBezTo>
                  <a:pt x="3316" y="2104"/>
                  <a:pt x="3314" y="2104"/>
                  <a:pt x="3314" y="2107"/>
                </a:cubicBezTo>
                <a:cubicBezTo>
                  <a:pt x="3315" y="2109"/>
                  <a:pt x="3321" y="2107"/>
                  <a:pt x="3322" y="2109"/>
                </a:cubicBezTo>
                <a:cubicBezTo>
                  <a:pt x="3319" y="2111"/>
                  <a:pt x="3316" y="2112"/>
                  <a:pt x="3313" y="2113"/>
                </a:cubicBezTo>
                <a:cubicBezTo>
                  <a:pt x="3311" y="2115"/>
                  <a:pt x="3315" y="2117"/>
                  <a:pt x="3313" y="2117"/>
                </a:cubicBezTo>
                <a:cubicBezTo>
                  <a:pt x="3310" y="2112"/>
                  <a:pt x="3303" y="2118"/>
                  <a:pt x="3298" y="2118"/>
                </a:cubicBezTo>
                <a:cubicBezTo>
                  <a:pt x="3300" y="2118"/>
                  <a:pt x="3300" y="2120"/>
                  <a:pt x="3300" y="2121"/>
                </a:cubicBezTo>
                <a:cubicBezTo>
                  <a:pt x="3306" y="2118"/>
                  <a:pt x="3307" y="2121"/>
                  <a:pt x="3314" y="2118"/>
                </a:cubicBezTo>
                <a:cubicBezTo>
                  <a:pt x="3313" y="2123"/>
                  <a:pt x="3317" y="2120"/>
                  <a:pt x="3317" y="2121"/>
                </a:cubicBezTo>
                <a:lnTo>
                  <a:pt x="3317" y="2124"/>
                </a:lnTo>
                <a:cubicBezTo>
                  <a:pt x="3316" y="2124"/>
                  <a:pt x="3313" y="2121"/>
                  <a:pt x="3313" y="2124"/>
                </a:cubicBezTo>
                <a:cubicBezTo>
                  <a:pt x="3315" y="2127"/>
                  <a:pt x="3321" y="2126"/>
                  <a:pt x="3323" y="2129"/>
                </a:cubicBezTo>
                <a:cubicBezTo>
                  <a:pt x="3319" y="2131"/>
                  <a:pt x="3315" y="2131"/>
                  <a:pt x="3313" y="2135"/>
                </a:cubicBezTo>
                <a:cubicBezTo>
                  <a:pt x="3315" y="2135"/>
                  <a:pt x="3318" y="2134"/>
                  <a:pt x="3318" y="2137"/>
                </a:cubicBezTo>
                <a:cubicBezTo>
                  <a:pt x="3318" y="2141"/>
                  <a:pt x="3313" y="2141"/>
                  <a:pt x="3311" y="2144"/>
                </a:cubicBezTo>
                <a:cubicBezTo>
                  <a:pt x="3315" y="2144"/>
                  <a:pt x="3319" y="2140"/>
                  <a:pt x="3322" y="2144"/>
                </a:cubicBezTo>
                <a:cubicBezTo>
                  <a:pt x="3320" y="2147"/>
                  <a:pt x="3316" y="2147"/>
                  <a:pt x="3312" y="2146"/>
                </a:cubicBezTo>
                <a:cubicBezTo>
                  <a:pt x="3312" y="2150"/>
                  <a:pt x="3311" y="2153"/>
                  <a:pt x="3312" y="2157"/>
                </a:cubicBezTo>
                <a:cubicBezTo>
                  <a:pt x="3313" y="2155"/>
                  <a:pt x="3316" y="2155"/>
                  <a:pt x="3317" y="2154"/>
                </a:cubicBezTo>
                <a:cubicBezTo>
                  <a:pt x="3317" y="2158"/>
                  <a:pt x="3313" y="2157"/>
                  <a:pt x="3312" y="2160"/>
                </a:cubicBezTo>
                <a:cubicBezTo>
                  <a:pt x="3322" y="2160"/>
                  <a:pt x="3329" y="2153"/>
                  <a:pt x="3337" y="2159"/>
                </a:cubicBezTo>
                <a:cubicBezTo>
                  <a:pt x="3337" y="2161"/>
                  <a:pt x="3338" y="2161"/>
                  <a:pt x="3338" y="2163"/>
                </a:cubicBezTo>
                <a:cubicBezTo>
                  <a:pt x="3335" y="2164"/>
                  <a:pt x="3333" y="2168"/>
                  <a:pt x="3336" y="2170"/>
                </a:cubicBezTo>
                <a:cubicBezTo>
                  <a:pt x="3333" y="2168"/>
                  <a:pt x="3336" y="2173"/>
                  <a:pt x="3333" y="2173"/>
                </a:cubicBezTo>
                <a:cubicBezTo>
                  <a:pt x="3334" y="2165"/>
                  <a:pt x="3329" y="2169"/>
                  <a:pt x="3324" y="2169"/>
                </a:cubicBezTo>
                <a:lnTo>
                  <a:pt x="3324" y="2163"/>
                </a:lnTo>
                <a:cubicBezTo>
                  <a:pt x="3328" y="2163"/>
                  <a:pt x="3330" y="2166"/>
                  <a:pt x="3333" y="2164"/>
                </a:cubicBezTo>
                <a:cubicBezTo>
                  <a:pt x="3332" y="2159"/>
                  <a:pt x="3329" y="2161"/>
                  <a:pt x="3323" y="2159"/>
                </a:cubicBezTo>
                <a:cubicBezTo>
                  <a:pt x="3322" y="2162"/>
                  <a:pt x="3319" y="2160"/>
                  <a:pt x="3321" y="2164"/>
                </a:cubicBezTo>
                <a:cubicBezTo>
                  <a:pt x="3316" y="2164"/>
                  <a:pt x="3310" y="2169"/>
                  <a:pt x="3306" y="2167"/>
                </a:cubicBezTo>
                <a:cubicBezTo>
                  <a:pt x="3305" y="2170"/>
                  <a:pt x="3302" y="2174"/>
                  <a:pt x="3304" y="2179"/>
                </a:cubicBezTo>
                <a:cubicBezTo>
                  <a:pt x="3307" y="2174"/>
                  <a:pt x="3311" y="2171"/>
                  <a:pt x="3315" y="2169"/>
                </a:cubicBezTo>
                <a:cubicBezTo>
                  <a:pt x="3318" y="2170"/>
                  <a:pt x="3321" y="2171"/>
                  <a:pt x="3320" y="2176"/>
                </a:cubicBezTo>
                <a:cubicBezTo>
                  <a:pt x="3316" y="2179"/>
                  <a:pt x="3314" y="2178"/>
                  <a:pt x="3309" y="2176"/>
                </a:cubicBezTo>
                <a:cubicBezTo>
                  <a:pt x="3307" y="2182"/>
                  <a:pt x="3316" y="2177"/>
                  <a:pt x="3315" y="2182"/>
                </a:cubicBezTo>
                <a:cubicBezTo>
                  <a:pt x="3313" y="2183"/>
                  <a:pt x="3310" y="2184"/>
                  <a:pt x="3307" y="2185"/>
                </a:cubicBezTo>
                <a:cubicBezTo>
                  <a:pt x="3307" y="2182"/>
                  <a:pt x="3307" y="2180"/>
                  <a:pt x="3304" y="2180"/>
                </a:cubicBezTo>
                <a:cubicBezTo>
                  <a:pt x="3304" y="2187"/>
                  <a:pt x="3300" y="2193"/>
                  <a:pt x="3304" y="2201"/>
                </a:cubicBezTo>
                <a:cubicBezTo>
                  <a:pt x="3303" y="2201"/>
                  <a:pt x="3303" y="2202"/>
                  <a:pt x="3301" y="2202"/>
                </a:cubicBezTo>
                <a:cubicBezTo>
                  <a:pt x="3297" y="2201"/>
                  <a:pt x="3301" y="2198"/>
                  <a:pt x="3300" y="2194"/>
                </a:cubicBezTo>
                <a:cubicBezTo>
                  <a:pt x="3296" y="2193"/>
                  <a:pt x="3296" y="2193"/>
                  <a:pt x="3294" y="2195"/>
                </a:cubicBezTo>
                <a:cubicBezTo>
                  <a:pt x="3297" y="2201"/>
                  <a:pt x="3292" y="2203"/>
                  <a:pt x="3297" y="2208"/>
                </a:cubicBezTo>
                <a:cubicBezTo>
                  <a:pt x="3296" y="2211"/>
                  <a:pt x="3292" y="2211"/>
                  <a:pt x="3292" y="2215"/>
                </a:cubicBezTo>
                <a:cubicBezTo>
                  <a:pt x="3295" y="2215"/>
                  <a:pt x="3294" y="2219"/>
                  <a:pt x="3296" y="2220"/>
                </a:cubicBezTo>
                <a:cubicBezTo>
                  <a:pt x="3297" y="2218"/>
                  <a:pt x="3300" y="2218"/>
                  <a:pt x="3301" y="2217"/>
                </a:cubicBezTo>
                <a:cubicBezTo>
                  <a:pt x="3301" y="2218"/>
                  <a:pt x="3303" y="2219"/>
                  <a:pt x="3302" y="2221"/>
                </a:cubicBezTo>
                <a:cubicBezTo>
                  <a:pt x="3298" y="2220"/>
                  <a:pt x="3298" y="2220"/>
                  <a:pt x="3297" y="2224"/>
                </a:cubicBezTo>
                <a:cubicBezTo>
                  <a:pt x="3300" y="2225"/>
                  <a:pt x="3301" y="2222"/>
                  <a:pt x="3302" y="2225"/>
                </a:cubicBezTo>
                <a:cubicBezTo>
                  <a:pt x="3300" y="2231"/>
                  <a:pt x="3288" y="2226"/>
                  <a:pt x="3288" y="2234"/>
                </a:cubicBezTo>
                <a:cubicBezTo>
                  <a:pt x="3292" y="2236"/>
                  <a:pt x="3297" y="2232"/>
                  <a:pt x="3303" y="2233"/>
                </a:cubicBezTo>
                <a:cubicBezTo>
                  <a:pt x="3303" y="2224"/>
                  <a:pt x="3307" y="2215"/>
                  <a:pt x="3314" y="2218"/>
                </a:cubicBezTo>
                <a:cubicBezTo>
                  <a:pt x="3315" y="2216"/>
                  <a:pt x="3316" y="2213"/>
                  <a:pt x="3315" y="2211"/>
                </a:cubicBezTo>
                <a:cubicBezTo>
                  <a:pt x="3312" y="2211"/>
                  <a:pt x="3309" y="2212"/>
                  <a:pt x="3306" y="2214"/>
                </a:cubicBezTo>
                <a:cubicBezTo>
                  <a:pt x="3306" y="2211"/>
                  <a:pt x="3305" y="2208"/>
                  <a:pt x="3306" y="2205"/>
                </a:cubicBezTo>
                <a:cubicBezTo>
                  <a:pt x="3309" y="2205"/>
                  <a:pt x="3309" y="2206"/>
                  <a:pt x="3312" y="2206"/>
                </a:cubicBezTo>
                <a:cubicBezTo>
                  <a:pt x="3313" y="2200"/>
                  <a:pt x="3306" y="2204"/>
                  <a:pt x="3305" y="2202"/>
                </a:cubicBezTo>
                <a:cubicBezTo>
                  <a:pt x="3307" y="2200"/>
                  <a:pt x="3305" y="2193"/>
                  <a:pt x="3308" y="2192"/>
                </a:cubicBezTo>
                <a:cubicBezTo>
                  <a:pt x="3316" y="2190"/>
                  <a:pt x="3320" y="2193"/>
                  <a:pt x="3322" y="2197"/>
                </a:cubicBezTo>
                <a:cubicBezTo>
                  <a:pt x="3326" y="2193"/>
                  <a:pt x="3319" y="2182"/>
                  <a:pt x="3324" y="2179"/>
                </a:cubicBezTo>
                <a:cubicBezTo>
                  <a:pt x="3328" y="2178"/>
                  <a:pt x="3327" y="2182"/>
                  <a:pt x="3331" y="2181"/>
                </a:cubicBezTo>
                <a:cubicBezTo>
                  <a:pt x="3332" y="2179"/>
                  <a:pt x="3329" y="2176"/>
                  <a:pt x="3334" y="2176"/>
                </a:cubicBezTo>
                <a:cubicBezTo>
                  <a:pt x="3336" y="2182"/>
                  <a:pt x="3346" y="2180"/>
                  <a:pt x="3352" y="2182"/>
                </a:cubicBezTo>
                <a:cubicBezTo>
                  <a:pt x="3351" y="2178"/>
                  <a:pt x="3351" y="2176"/>
                  <a:pt x="3354" y="2175"/>
                </a:cubicBezTo>
                <a:cubicBezTo>
                  <a:pt x="3355" y="2178"/>
                  <a:pt x="3362" y="2174"/>
                  <a:pt x="3360" y="2179"/>
                </a:cubicBezTo>
                <a:cubicBezTo>
                  <a:pt x="3366" y="2177"/>
                  <a:pt x="3368" y="2178"/>
                  <a:pt x="3371" y="2174"/>
                </a:cubicBezTo>
                <a:cubicBezTo>
                  <a:pt x="3369" y="2173"/>
                  <a:pt x="3365" y="2175"/>
                  <a:pt x="3364" y="2173"/>
                </a:cubicBezTo>
                <a:cubicBezTo>
                  <a:pt x="3369" y="2171"/>
                  <a:pt x="3374" y="2172"/>
                  <a:pt x="3378" y="2175"/>
                </a:cubicBezTo>
                <a:cubicBezTo>
                  <a:pt x="3377" y="2175"/>
                  <a:pt x="3376" y="2177"/>
                  <a:pt x="3376" y="2178"/>
                </a:cubicBezTo>
                <a:cubicBezTo>
                  <a:pt x="3381" y="2179"/>
                  <a:pt x="3381" y="2175"/>
                  <a:pt x="3386" y="2175"/>
                </a:cubicBezTo>
                <a:cubicBezTo>
                  <a:pt x="3387" y="2179"/>
                  <a:pt x="3386" y="2178"/>
                  <a:pt x="3386" y="2182"/>
                </a:cubicBezTo>
                <a:cubicBezTo>
                  <a:pt x="3388" y="2183"/>
                  <a:pt x="3394" y="2180"/>
                  <a:pt x="3394" y="2184"/>
                </a:cubicBezTo>
                <a:cubicBezTo>
                  <a:pt x="3382" y="2185"/>
                  <a:pt x="3386" y="2194"/>
                  <a:pt x="3372" y="2191"/>
                </a:cubicBezTo>
                <a:lnTo>
                  <a:pt x="3372" y="2196"/>
                </a:lnTo>
                <a:cubicBezTo>
                  <a:pt x="3377" y="2197"/>
                  <a:pt x="3376" y="2196"/>
                  <a:pt x="3379" y="2195"/>
                </a:cubicBezTo>
                <a:cubicBezTo>
                  <a:pt x="3379" y="2197"/>
                  <a:pt x="3377" y="2198"/>
                  <a:pt x="3377" y="2200"/>
                </a:cubicBezTo>
                <a:cubicBezTo>
                  <a:pt x="3380" y="2202"/>
                  <a:pt x="3384" y="2201"/>
                  <a:pt x="3387" y="2203"/>
                </a:cubicBezTo>
                <a:cubicBezTo>
                  <a:pt x="3386" y="2199"/>
                  <a:pt x="3387" y="2196"/>
                  <a:pt x="3390" y="2195"/>
                </a:cubicBezTo>
                <a:cubicBezTo>
                  <a:pt x="3393" y="2196"/>
                  <a:pt x="3399" y="2196"/>
                  <a:pt x="3398" y="2205"/>
                </a:cubicBezTo>
                <a:cubicBezTo>
                  <a:pt x="3399" y="2205"/>
                  <a:pt x="3403" y="2204"/>
                  <a:pt x="3403" y="2206"/>
                </a:cubicBezTo>
                <a:cubicBezTo>
                  <a:pt x="3401" y="2208"/>
                  <a:pt x="3398" y="2204"/>
                  <a:pt x="3396" y="2207"/>
                </a:cubicBezTo>
                <a:cubicBezTo>
                  <a:pt x="3396" y="2215"/>
                  <a:pt x="3403" y="2209"/>
                  <a:pt x="3403" y="2216"/>
                </a:cubicBezTo>
                <a:cubicBezTo>
                  <a:pt x="3400" y="2215"/>
                  <a:pt x="3400" y="2213"/>
                  <a:pt x="3396" y="2213"/>
                </a:cubicBezTo>
                <a:lnTo>
                  <a:pt x="3396" y="2224"/>
                </a:lnTo>
                <a:cubicBezTo>
                  <a:pt x="3397" y="2226"/>
                  <a:pt x="3400" y="2225"/>
                  <a:pt x="3400" y="2227"/>
                </a:cubicBezTo>
                <a:cubicBezTo>
                  <a:pt x="3399" y="2228"/>
                  <a:pt x="3397" y="2229"/>
                  <a:pt x="3396" y="2232"/>
                </a:cubicBezTo>
                <a:cubicBezTo>
                  <a:pt x="3399" y="2234"/>
                  <a:pt x="3403" y="2230"/>
                  <a:pt x="3405" y="2235"/>
                </a:cubicBezTo>
                <a:cubicBezTo>
                  <a:pt x="3398" y="2239"/>
                  <a:pt x="3395" y="2249"/>
                  <a:pt x="3385" y="2247"/>
                </a:cubicBezTo>
                <a:cubicBezTo>
                  <a:pt x="3386" y="2245"/>
                  <a:pt x="3384" y="2245"/>
                  <a:pt x="3384" y="2243"/>
                </a:cubicBezTo>
                <a:cubicBezTo>
                  <a:pt x="3388" y="2243"/>
                  <a:pt x="3389" y="2245"/>
                  <a:pt x="3389" y="2241"/>
                </a:cubicBezTo>
                <a:cubicBezTo>
                  <a:pt x="3387" y="2239"/>
                  <a:pt x="3383" y="2238"/>
                  <a:pt x="3380" y="2238"/>
                </a:cubicBezTo>
                <a:cubicBezTo>
                  <a:pt x="3383" y="2254"/>
                  <a:pt x="3365" y="2244"/>
                  <a:pt x="3361" y="2247"/>
                </a:cubicBezTo>
                <a:cubicBezTo>
                  <a:pt x="3360" y="2255"/>
                  <a:pt x="3372" y="2251"/>
                  <a:pt x="3373" y="2248"/>
                </a:cubicBezTo>
                <a:cubicBezTo>
                  <a:pt x="3377" y="2251"/>
                  <a:pt x="3381" y="2252"/>
                  <a:pt x="3381" y="2259"/>
                </a:cubicBezTo>
                <a:cubicBezTo>
                  <a:pt x="3386" y="2259"/>
                  <a:pt x="3383" y="2256"/>
                  <a:pt x="3386" y="2255"/>
                </a:cubicBezTo>
                <a:cubicBezTo>
                  <a:pt x="3384" y="2270"/>
                  <a:pt x="3367" y="2261"/>
                  <a:pt x="3360" y="2266"/>
                </a:cubicBezTo>
                <a:cubicBezTo>
                  <a:pt x="3358" y="2264"/>
                  <a:pt x="3358" y="2261"/>
                  <a:pt x="3355" y="2260"/>
                </a:cubicBezTo>
                <a:cubicBezTo>
                  <a:pt x="3355" y="2263"/>
                  <a:pt x="3355" y="2265"/>
                  <a:pt x="3352" y="2265"/>
                </a:cubicBezTo>
                <a:cubicBezTo>
                  <a:pt x="3352" y="2258"/>
                  <a:pt x="3344" y="2261"/>
                  <a:pt x="3342" y="2257"/>
                </a:cubicBezTo>
                <a:cubicBezTo>
                  <a:pt x="3341" y="2260"/>
                  <a:pt x="3340" y="2264"/>
                  <a:pt x="3340" y="2268"/>
                </a:cubicBezTo>
                <a:cubicBezTo>
                  <a:pt x="3341" y="2270"/>
                  <a:pt x="3344" y="2270"/>
                  <a:pt x="3346" y="2269"/>
                </a:cubicBezTo>
                <a:cubicBezTo>
                  <a:pt x="3347" y="2271"/>
                  <a:pt x="3348" y="2274"/>
                  <a:pt x="3349" y="2276"/>
                </a:cubicBezTo>
                <a:cubicBezTo>
                  <a:pt x="3348" y="2276"/>
                  <a:pt x="3348" y="2278"/>
                  <a:pt x="3346" y="2278"/>
                </a:cubicBezTo>
                <a:cubicBezTo>
                  <a:pt x="3344" y="2277"/>
                  <a:pt x="3344" y="2275"/>
                  <a:pt x="3341" y="2276"/>
                </a:cubicBezTo>
                <a:cubicBezTo>
                  <a:pt x="3345" y="2287"/>
                  <a:pt x="3355" y="2280"/>
                  <a:pt x="3361" y="2284"/>
                </a:cubicBezTo>
                <a:cubicBezTo>
                  <a:pt x="3363" y="2283"/>
                  <a:pt x="3363" y="2277"/>
                  <a:pt x="3360" y="2277"/>
                </a:cubicBezTo>
                <a:cubicBezTo>
                  <a:pt x="3356" y="2281"/>
                  <a:pt x="3349" y="2273"/>
                  <a:pt x="3352" y="2270"/>
                </a:cubicBezTo>
                <a:cubicBezTo>
                  <a:pt x="3356" y="2270"/>
                  <a:pt x="3359" y="2271"/>
                  <a:pt x="3362" y="2272"/>
                </a:cubicBezTo>
                <a:cubicBezTo>
                  <a:pt x="3362" y="2270"/>
                  <a:pt x="3362" y="2268"/>
                  <a:pt x="3364" y="2268"/>
                </a:cubicBezTo>
                <a:cubicBezTo>
                  <a:pt x="3370" y="2267"/>
                  <a:pt x="3369" y="2271"/>
                  <a:pt x="3372" y="2269"/>
                </a:cubicBezTo>
                <a:lnTo>
                  <a:pt x="3372" y="2276"/>
                </a:lnTo>
                <a:cubicBezTo>
                  <a:pt x="3369" y="2276"/>
                  <a:pt x="3369" y="2274"/>
                  <a:pt x="3367" y="2276"/>
                </a:cubicBezTo>
                <a:cubicBezTo>
                  <a:pt x="3366" y="2285"/>
                  <a:pt x="3377" y="2275"/>
                  <a:pt x="3379" y="2281"/>
                </a:cubicBezTo>
                <a:cubicBezTo>
                  <a:pt x="3378" y="2283"/>
                  <a:pt x="3378" y="2287"/>
                  <a:pt x="3378" y="2290"/>
                </a:cubicBezTo>
                <a:cubicBezTo>
                  <a:pt x="3380" y="2291"/>
                  <a:pt x="3388" y="2293"/>
                  <a:pt x="3388" y="2288"/>
                </a:cubicBezTo>
                <a:cubicBezTo>
                  <a:pt x="3385" y="2288"/>
                  <a:pt x="3381" y="2288"/>
                  <a:pt x="3381" y="2286"/>
                </a:cubicBezTo>
                <a:cubicBezTo>
                  <a:pt x="3386" y="2282"/>
                  <a:pt x="3380" y="2272"/>
                  <a:pt x="3386" y="2271"/>
                </a:cubicBezTo>
                <a:cubicBezTo>
                  <a:pt x="3387" y="2273"/>
                  <a:pt x="3385" y="2274"/>
                  <a:pt x="3385" y="2276"/>
                </a:cubicBezTo>
                <a:cubicBezTo>
                  <a:pt x="3392" y="2275"/>
                  <a:pt x="3387" y="2270"/>
                  <a:pt x="3392" y="2271"/>
                </a:cubicBezTo>
                <a:lnTo>
                  <a:pt x="3392" y="2265"/>
                </a:lnTo>
                <a:cubicBezTo>
                  <a:pt x="3395" y="2268"/>
                  <a:pt x="3397" y="2264"/>
                  <a:pt x="3399" y="2264"/>
                </a:cubicBezTo>
                <a:cubicBezTo>
                  <a:pt x="3398" y="2272"/>
                  <a:pt x="3402" y="2282"/>
                  <a:pt x="3397" y="2290"/>
                </a:cubicBezTo>
                <a:cubicBezTo>
                  <a:pt x="3404" y="2291"/>
                  <a:pt x="3407" y="2288"/>
                  <a:pt x="3414" y="2290"/>
                </a:cubicBezTo>
                <a:cubicBezTo>
                  <a:pt x="3409" y="2289"/>
                  <a:pt x="3405" y="2292"/>
                  <a:pt x="3404" y="2296"/>
                </a:cubicBezTo>
                <a:cubicBezTo>
                  <a:pt x="3402" y="2295"/>
                  <a:pt x="3398" y="2293"/>
                  <a:pt x="3397" y="2296"/>
                </a:cubicBezTo>
                <a:cubicBezTo>
                  <a:pt x="3401" y="2297"/>
                  <a:pt x="3402" y="2300"/>
                  <a:pt x="3403" y="2304"/>
                </a:cubicBezTo>
                <a:cubicBezTo>
                  <a:pt x="3403" y="2304"/>
                  <a:pt x="3403" y="2304"/>
                  <a:pt x="3403" y="2304"/>
                </a:cubicBezTo>
                <a:cubicBezTo>
                  <a:pt x="3404" y="2304"/>
                  <a:pt x="3404" y="2305"/>
                  <a:pt x="3405" y="2306"/>
                </a:cubicBezTo>
                <a:cubicBezTo>
                  <a:pt x="3404" y="2307"/>
                  <a:pt x="3403" y="2308"/>
                  <a:pt x="3402" y="2309"/>
                </a:cubicBezTo>
                <a:cubicBezTo>
                  <a:pt x="3405" y="2312"/>
                  <a:pt x="3409" y="2305"/>
                  <a:pt x="3411" y="2311"/>
                </a:cubicBezTo>
                <a:cubicBezTo>
                  <a:pt x="3410" y="2312"/>
                  <a:pt x="3409" y="2313"/>
                  <a:pt x="3409" y="2314"/>
                </a:cubicBezTo>
                <a:cubicBezTo>
                  <a:pt x="3408" y="2313"/>
                  <a:pt x="3408" y="2313"/>
                  <a:pt x="3407" y="2313"/>
                </a:cubicBezTo>
                <a:cubicBezTo>
                  <a:pt x="3406" y="2313"/>
                  <a:pt x="3406" y="2313"/>
                  <a:pt x="3406" y="2313"/>
                </a:cubicBezTo>
                <a:cubicBezTo>
                  <a:pt x="3404" y="2312"/>
                  <a:pt x="3402" y="2312"/>
                  <a:pt x="3400" y="2313"/>
                </a:cubicBezTo>
                <a:cubicBezTo>
                  <a:pt x="3398" y="2310"/>
                  <a:pt x="3398" y="2307"/>
                  <a:pt x="3398" y="2304"/>
                </a:cubicBezTo>
                <a:cubicBezTo>
                  <a:pt x="3397" y="2303"/>
                  <a:pt x="3396" y="2302"/>
                  <a:pt x="3395" y="2302"/>
                </a:cubicBezTo>
                <a:cubicBezTo>
                  <a:pt x="3395" y="2301"/>
                  <a:pt x="3395" y="2301"/>
                  <a:pt x="3395" y="2301"/>
                </a:cubicBezTo>
                <a:cubicBezTo>
                  <a:pt x="3393" y="2301"/>
                  <a:pt x="3394" y="2298"/>
                  <a:pt x="3391" y="2299"/>
                </a:cubicBezTo>
                <a:cubicBezTo>
                  <a:pt x="3391" y="2300"/>
                  <a:pt x="3390" y="2300"/>
                  <a:pt x="3390" y="2302"/>
                </a:cubicBezTo>
                <a:cubicBezTo>
                  <a:pt x="3390" y="2302"/>
                  <a:pt x="3389" y="2303"/>
                  <a:pt x="3389" y="2303"/>
                </a:cubicBezTo>
                <a:cubicBezTo>
                  <a:pt x="3393" y="2305"/>
                  <a:pt x="3395" y="2309"/>
                  <a:pt x="3396" y="2313"/>
                </a:cubicBezTo>
                <a:cubicBezTo>
                  <a:pt x="3395" y="2312"/>
                  <a:pt x="3394" y="2311"/>
                  <a:pt x="3392" y="2310"/>
                </a:cubicBezTo>
                <a:cubicBezTo>
                  <a:pt x="3392" y="2312"/>
                  <a:pt x="3391" y="2312"/>
                  <a:pt x="3391" y="2314"/>
                </a:cubicBezTo>
                <a:cubicBezTo>
                  <a:pt x="3392" y="2315"/>
                  <a:pt x="3396" y="2315"/>
                  <a:pt x="3396" y="2313"/>
                </a:cubicBezTo>
                <a:cubicBezTo>
                  <a:pt x="3397" y="2315"/>
                  <a:pt x="3398" y="2316"/>
                  <a:pt x="3398" y="2318"/>
                </a:cubicBezTo>
                <a:cubicBezTo>
                  <a:pt x="3397" y="2319"/>
                  <a:pt x="3395" y="2319"/>
                  <a:pt x="3393" y="2319"/>
                </a:cubicBezTo>
                <a:lnTo>
                  <a:pt x="3392" y="2317"/>
                </a:lnTo>
                <a:cubicBezTo>
                  <a:pt x="3392" y="2318"/>
                  <a:pt x="3392" y="2318"/>
                  <a:pt x="3391" y="2319"/>
                </a:cubicBezTo>
                <a:cubicBezTo>
                  <a:pt x="3391" y="2319"/>
                  <a:pt x="3390" y="2318"/>
                  <a:pt x="3389" y="2318"/>
                </a:cubicBezTo>
                <a:cubicBezTo>
                  <a:pt x="3389" y="2319"/>
                  <a:pt x="3388" y="2320"/>
                  <a:pt x="3388" y="2321"/>
                </a:cubicBezTo>
                <a:cubicBezTo>
                  <a:pt x="3388" y="2321"/>
                  <a:pt x="3389" y="2321"/>
                  <a:pt x="3389" y="2321"/>
                </a:cubicBezTo>
                <a:cubicBezTo>
                  <a:pt x="3387" y="2322"/>
                  <a:pt x="3387" y="2324"/>
                  <a:pt x="3388" y="2326"/>
                </a:cubicBezTo>
                <a:cubicBezTo>
                  <a:pt x="3390" y="2326"/>
                  <a:pt x="3390" y="2325"/>
                  <a:pt x="3391" y="2324"/>
                </a:cubicBezTo>
                <a:cubicBezTo>
                  <a:pt x="3392" y="2327"/>
                  <a:pt x="3392" y="2330"/>
                  <a:pt x="3391" y="2333"/>
                </a:cubicBezTo>
                <a:cubicBezTo>
                  <a:pt x="3389" y="2333"/>
                  <a:pt x="3388" y="2334"/>
                  <a:pt x="3386" y="2334"/>
                </a:cubicBezTo>
                <a:cubicBezTo>
                  <a:pt x="3386" y="2334"/>
                  <a:pt x="3385" y="2334"/>
                  <a:pt x="3385" y="2333"/>
                </a:cubicBezTo>
                <a:cubicBezTo>
                  <a:pt x="3384" y="2332"/>
                  <a:pt x="3384" y="2331"/>
                  <a:pt x="3384" y="2329"/>
                </a:cubicBezTo>
                <a:cubicBezTo>
                  <a:pt x="3385" y="2329"/>
                  <a:pt x="3386" y="2329"/>
                  <a:pt x="3387" y="2329"/>
                </a:cubicBezTo>
                <a:lnTo>
                  <a:pt x="3387" y="2327"/>
                </a:lnTo>
                <a:lnTo>
                  <a:pt x="3384" y="2327"/>
                </a:lnTo>
                <a:lnTo>
                  <a:pt x="3384" y="2328"/>
                </a:lnTo>
                <a:cubicBezTo>
                  <a:pt x="3383" y="2328"/>
                  <a:pt x="3382" y="2328"/>
                  <a:pt x="3382" y="2328"/>
                </a:cubicBezTo>
                <a:cubicBezTo>
                  <a:pt x="3382" y="2327"/>
                  <a:pt x="3383" y="2325"/>
                  <a:pt x="3383" y="2323"/>
                </a:cubicBezTo>
                <a:cubicBezTo>
                  <a:pt x="3384" y="2323"/>
                  <a:pt x="3385" y="2323"/>
                  <a:pt x="3386" y="2323"/>
                </a:cubicBezTo>
                <a:cubicBezTo>
                  <a:pt x="3386" y="2321"/>
                  <a:pt x="3385" y="2317"/>
                  <a:pt x="3389" y="2318"/>
                </a:cubicBezTo>
                <a:cubicBezTo>
                  <a:pt x="3389" y="2314"/>
                  <a:pt x="3387" y="2314"/>
                  <a:pt x="3385" y="2314"/>
                </a:cubicBezTo>
                <a:cubicBezTo>
                  <a:pt x="3385" y="2312"/>
                  <a:pt x="3386" y="2310"/>
                  <a:pt x="3386" y="2308"/>
                </a:cubicBezTo>
                <a:cubicBezTo>
                  <a:pt x="3387" y="2305"/>
                  <a:pt x="3388" y="2303"/>
                  <a:pt x="3390" y="2301"/>
                </a:cubicBezTo>
                <a:cubicBezTo>
                  <a:pt x="3386" y="2302"/>
                  <a:pt x="3383" y="2297"/>
                  <a:pt x="3382" y="2302"/>
                </a:cubicBezTo>
                <a:cubicBezTo>
                  <a:pt x="3384" y="2302"/>
                  <a:pt x="3384" y="2303"/>
                  <a:pt x="3384" y="2304"/>
                </a:cubicBezTo>
                <a:cubicBezTo>
                  <a:pt x="3380" y="2306"/>
                  <a:pt x="3375" y="2306"/>
                  <a:pt x="3372" y="2303"/>
                </a:cubicBezTo>
                <a:cubicBezTo>
                  <a:pt x="3372" y="2304"/>
                  <a:pt x="3372" y="2305"/>
                  <a:pt x="3372" y="2307"/>
                </a:cubicBezTo>
                <a:cubicBezTo>
                  <a:pt x="3369" y="2308"/>
                  <a:pt x="3367" y="2308"/>
                  <a:pt x="3364" y="2308"/>
                </a:cubicBezTo>
                <a:lnTo>
                  <a:pt x="3364" y="2309"/>
                </a:lnTo>
                <a:cubicBezTo>
                  <a:pt x="3364" y="2309"/>
                  <a:pt x="3364" y="2309"/>
                  <a:pt x="3363" y="2309"/>
                </a:cubicBezTo>
                <a:cubicBezTo>
                  <a:pt x="3363" y="2302"/>
                  <a:pt x="3363" y="2306"/>
                  <a:pt x="3365" y="2303"/>
                </a:cubicBezTo>
                <a:cubicBezTo>
                  <a:pt x="3363" y="2303"/>
                  <a:pt x="3359" y="2301"/>
                  <a:pt x="3358" y="2304"/>
                </a:cubicBezTo>
                <a:cubicBezTo>
                  <a:pt x="3360" y="2303"/>
                  <a:pt x="3358" y="2308"/>
                  <a:pt x="3357" y="2309"/>
                </a:cubicBezTo>
                <a:cubicBezTo>
                  <a:pt x="3354" y="2309"/>
                  <a:pt x="3354" y="2307"/>
                  <a:pt x="3350" y="2308"/>
                </a:cubicBezTo>
                <a:cubicBezTo>
                  <a:pt x="3350" y="2312"/>
                  <a:pt x="3346" y="2313"/>
                  <a:pt x="3345" y="2316"/>
                </a:cubicBezTo>
                <a:cubicBezTo>
                  <a:pt x="3345" y="2317"/>
                  <a:pt x="3344" y="2317"/>
                  <a:pt x="3344" y="2318"/>
                </a:cubicBezTo>
                <a:cubicBezTo>
                  <a:pt x="3345" y="2319"/>
                  <a:pt x="3346" y="2319"/>
                  <a:pt x="3347" y="2319"/>
                </a:cubicBezTo>
                <a:cubicBezTo>
                  <a:pt x="3347" y="2319"/>
                  <a:pt x="3348" y="2320"/>
                  <a:pt x="3349" y="2319"/>
                </a:cubicBezTo>
                <a:cubicBezTo>
                  <a:pt x="3349" y="2319"/>
                  <a:pt x="3349" y="2318"/>
                  <a:pt x="3349" y="2318"/>
                </a:cubicBezTo>
                <a:cubicBezTo>
                  <a:pt x="3350" y="2317"/>
                  <a:pt x="3350" y="2317"/>
                  <a:pt x="3351" y="2316"/>
                </a:cubicBezTo>
                <a:cubicBezTo>
                  <a:pt x="3351" y="2317"/>
                  <a:pt x="3351" y="2318"/>
                  <a:pt x="3352" y="2320"/>
                </a:cubicBezTo>
                <a:cubicBezTo>
                  <a:pt x="3356" y="2320"/>
                  <a:pt x="3355" y="2314"/>
                  <a:pt x="3359" y="2314"/>
                </a:cubicBezTo>
                <a:cubicBezTo>
                  <a:pt x="3358" y="2318"/>
                  <a:pt x="3360" y="2319"/>
                  <a:pt x="3363" y="2319"/>
                </a:cubicBezTo>
                <a:cubicBezTo>
                  <a:pt x="3362" y="2320"/>
                  <a:pt x="3361" y="2321"/>
                  <a:pt x="3361" y="2323"/>
                </a:cubicBezTo>
                <a:cubicBezTo>
                  <a:pt x="3360" y="2325"/>
                  <a:pt x="3358" y="2327"/>
                  <a:pt x="3355" y="2327"/>
                </a:cubicBezTo>
                <a:lnTo>
                  <a:pt x="3355" y="2321"/>
                </a:lnTo>
                <a:cubicBezTo>
                  <a:pt x="3350" y="2319"/>
                  <a:pt x="3355" y="2327"/>
                  <a:pt x="3352" y="2327"/>
                </a:cubicBezTo>
                <a:cubicBezTo>
                  <a:pt x="3350" y="2325"/>
                  <a:pt x="3348" y="2326"/>
                  <a:pt x="3346" y="2327"/>
                </a:cubicBezTo>
                <a:cubicBezTo>
                  <a:pt x="3346" y="2327"/>
                  <a:pt x="3345" y="2327"/>
                  <a:pt x="3344" y="2327"/>
                </a:cubicBezTo>
                <a:cubicBezTo>
                  <a:pt x="3344" y="2326"/>
                  <a:pt x="3344" y="2325"/>
                  <a:pt x="3344" y="2325"/>
                </a:cubicBezTo>
                <a:cubicBezTo>
                  <a:pt x="3345" y="2323"/>
                  <a:pt x="3349" y="2324"/>
                  <a:pt x="3349" y="2320"/>
                </a:cubicBezTo>
                <a:cubicBezTo>
                  <a:pt x="3345" y="2319"/>
                  <a:pt x="3346" y="2322"/>
                  <a:pt x="3342" y="2321"/>
                </a:cubicBezTo>
                <a:cubicBezTo>
                  <a:pt x="3341" y="2320"/>
                  <a:pt x="3344" y="2315"/>
                  <a:pt x="3340" y="2315"/>
                </a:cubicBezTo>
                <a:cubicBezTo>
                  <a:pt x="3342" y="2321"/>
                  <a:pt x="3338" y="2320"/>
                  <a:pt x="3336" y="2323"/>
                </a:cubicBezTo>
                <a:cubicBezTo>
                  <a:pt x="3339" y="2323"/>
                  <a:pt x="3340" y="2322"/>
                  <a:pt x="3340" y="2325"/>
                </a:cubicBezTo>
                <a:cubicBezTo>
                  <a:pt x="3340" y="2329"/>
                  <a:pt x="3341" y="2332"/>
                  <a:pt x="3338" y="2332"/>
                </a:cubicBezTo>
                <a:cubicBezTo>
                  <a:pt x="3338" y="2327"/>
                  <a:pt x="3334" y="2330"/>
                  <a:pt x="3336" y="2325"/>
                </a:cubicBezTo>
                <a:cubicBezTo>
                  <a:pt x="3334" y="2324"/>
                  <a:pt x="3332" y="2323"/>
                  <a:pt x="3330" y="2320"/>
                </a:cubicBezTo>
                <a:cubicBezTo>
                  <a:pt x="3331" y="2321"/>
                  <a:pt x="3332" y="2321"/>
                  <a:pt x="3334" y="2321"/>
                </a:cubicBezTo>
                <a:cubicBezTo>
                  <a:pt x="3332" y="2318"/>
                  <a:pt x="3330" y="2317"/>
                  <a:pt x="3328" y="2316"/>
                </a:cubicBezTo>
                <a:cubicBezTo>
                  <a:pt x="3327" y="2313"/>
                  <a:pt x="3326" y="2310"/>
                  <a:pt x="3327" y="2307"/>
                </a:cubicBezTo>
                <a:cubicBezTo>
                  <a:pt x="3327" y="2310"/>
                  <a:pt x="3329" y="2313"/>
                  <a:pt x="3331" y="2315"/>
                </a:cubicBezTo>
                <a:cubicBezTo>
                  <a:pt x="3331" y="2313"/>
                  <a:pt x="3331" y="2311"/>
                  <a:pt x="3332" y="2309"/>
                </a:cubicBezTo>
                <a:cubicBezTo>
                  <a:pt x="3333" y="2309"/>
                  <a:pt x="3333" y="2309"/>
                  <a:pt x="3334" y="2310"/>
                </a:cubicBezTo>
                <a:cubicBezTo>
                  <a:pt x="3334" y="2309"/>
                  <a:pt x="3335" y="2307"/>
                  <a:pt x="3335" y="2306"/>
                </a:cubicBezTo>
                <a:cubicBezTo>
                  <a:pt x="3335" y="2308"/>
                  <a:pt x="3336" y="2310"/>
                  <a:pt x="3338" y="2310"/>
                </a:cubicBezTo>
                <a:cubicBezTo>
                  <a:pt x="3338" y="2308"/>
                  <a:pt x="3339" y="2307"/>
                  <a:pt x="3341" y="2307"/>
                </a:cubicBezTo>
                <a:cubicBezTo>
                  <a:pt x="3341" y="2309"/>
                  <a:pt x="3340" y="2311"/>
                  <a:pt x="3339" y="2312"/>
                </a:cubicBezTo>
                <a:cubicBezTo>
                  <a:pt x="3337" y="2311"/>
                  <a:pt x="3337" y="2309"/>
                  <a:pt x="3335" y="2311"/>
                </a:cubicBezTo>
                <a:cubicBezTo>
                  <a:pt x="3335" y="2317"/>
                  <a:pt x="3340" y="2313"/>
                  <a:pt x="3344" y="2313"/>
                </a:cubicBezTo>
                <a:cubicBezTo>
                  <a:pt x="3344" y="2312"/>
                  <a:pt x="3345" y="2310"/>
                  <a:pt x="3346" y="2309"/>
                </a:cubicBezTo>
                <a:lnTo>
                  <a:pt x="3348" y="2309"/>
                </a:lnTo>
                <a:cubicBezTo>
                  <a:pt x="3348" y="2307"/>
                  <a:pt x="3348" y="2306"/>
                  <a:pt x="3349" y="2305"/>
                </a:cubicBezTo>
                <a:cubicBezTo>
                  <a:pt x="3348" y="2305"/>
                  <a:pt x="3348" y="2305"/>
                  <a:pt x="3348" y="2305"/>
                </a:cubicBezTo>
                <a:cubicBezTo>
                  <a:pt x="3348" y="2304"/>
                  <a:pt x="3348" y="2303"/>
                  <a:pt x="3348" y="2302"/>
                </a:cubicBezTo>
                <a:cubicBezTo>
                  <a:pt x="3348" y="2302"/>
                  <a:pt x="3348" y="2302"/>
                  <a:pt x="3348" y="2302"/>
                </a:cubicBezTo>
                <a:cubicBezTo>
                  <a:pt x="3349" y="2302"/>
                  <a:pt x="3350" y="2301"/>
                  <a:pt x="3351" y="2300"/>
                </a:cubicBezTo>
                <a:cubicBezTo>
                  <a:pt x="3349" y="2300"/>
                  <a:pt x="3346" y="2300"/>
                  <a:pt x="3346" y="2301"/>
                </a:cubicBezTo>
                <a:cubicBezTo>
                  <a:pt x="3347" y="2301"/>
                  <a:pt x="3347" y="2301"/>
                  <a:pt x="3347" y="2302"/>
                </a:cubicBezTo>
                <a:cubicBezTo>
                  <a:pt x="3344" y="2303"/>
                  <a:pt x="3340" y="2302"/>
                  <a:pt x="3337" y="2301"/>
                </a:cubicBezTo>
                <a:cubicBezTo>
                  <a:pt x="3335" y="2302"/>
                  <a:pt x="3335" y="2304"/>
                  <a:pt x="3335" y="2305"/>
                </a:cubicBezTo>
                <a:cubicBezTo>
                  <a:pt x="3335" y="2305"/>
                  <a:pt x="3334" y="2304"/>
                  <a:pt x="3333" y="2304"/>
                </a:cubicBezTo>
                <a:cubicBezTo>
                  <a:pt x="3332" y="2303"/>
                  <a:pt x="3332" y="2303"/>
                  <a:pt x="3332" y="2303"/>
                </a:cubicBezTo>
                <a:cubicBezTo>
                  <a:pt x="3331" y="2304"/>
                  <a:pt x="3331" y="2304"/>
                  <a:pt x="3331" y="2305"/>
                </a:cubicBezTo>
                <a:cubicBezTo>
                  <a:pt x="3329" y="2305"/>
                  <a:pt x="3328" y="2301"/>
                  <a:pt x="3326" y="2301"/>
                </a:cubicBezTo>
                <a:cubicBezTo>
                  <a:pt x="3323" y="2303"/>
                  <a:pt x="3325" y="2306"/>
                  <a:pt x="3324" y="2308"/>
                </a:cubicBezTo>
                <a:cubicBezTo>
                  <a:pt x="3321" y="2308"/>
                  <a:pt x="3323" y="2304"/>
                  <a:pt x="3321" y="2303"/>
                </a:cubicBezTo>
                <a:cubicBezTo>
                  <a:pt x="3318" y="2305"/>
                  <a:pt x="3323" y="2309"/>
                  <a:pt x="3320" y="2310"/>
                </a:cubicBezTo>
                <a:cubicBezTo>
                  <a:pt x="3319" y="2308"/>
                  <a:pt x="3318" y="2306"/>
                  <a:pt x="3316" y="2305"/>
                </a:cubicBezTo>
                <a:cubicBezTo>
                  <a:pt x="3316" y="2301"/>
                  <a:pt x="3318" y="2296"/>
                  <a:pt x="3316" y="2293"/>
                </a:cubicBezTo>
                <a:cubicBezTo>
                  <a:pt x="3314" y="2293"/>
                  <a:pt x="3314" y="2294"/>
                  <a:pt x="3312" y="2294"/>
                </a:cubicBezTo>
                <a:cubicBezTo>
                  <a:pt x="3311" y="2297"/>
                  <a:pt x="3315" y="2300"/>
                  <a:pt x="3312" y="2301"/>
                </a:cubicBezTo>
                <a:cubicBezTo>
                  <a:pt x="3310" y="2302"/>
                  <a:pt x="3311" y="2299"/>
                  <a:pt x="3310" y="2298"/>
                </a:cubicBezTo>
                <a:lnTo>
                  <a:pt x="3310" y="2297"/>
                </a:lnTo>
                <a:cubicBezTo>
                  <a:pt x="3308" y="2297"/>
                  <a:pt x="3305" y="2297"/>
                  <a:pt x="3305" y="2299"/>
                </a:cubicBezTo>
                <a:cubicBezTo>
                  <a:pt x="3306" y="2299"/>
                  <a:pt x="3307" y="2299"/>
                  <a:pt x="3307" y="2300"/>
                </a:cubicBezTo>
                <a:cubicBezTo>
                  <a:pt x="3307" y="2301"/>
                  <a:pt x="3306" y="2302"/>
                  <a:pt x="3306" y="2303"/>
                </a:cubicBezTo>
                <a:cubicBezTo>
                  <a:pt x="3303" y="2303"/>
                  <a:pt x="3299" y="2303"/>
                  <a:pt x="3296" y="2302"/>
                </a:cubicBezTo>
                <a:cubicBezTo>
                  <a:pt x="3296" y="2301"/>
                  <a:pt x="3296" y="2299"/>
                  <a:pt x="3295" y="2298"/>
                </a:cubicBezTo>
                <a:cubicBezTo>
                  <a:pt x="3294" y="2299"/>
                  <a:pt x="3293" y="2299"/>
                  <a:pt x="3293" y="2300"/>
                </a:cubicBezTo>
                <a:cubicBezTo>
                  <a:pt x="3291" y="2299"/>
                  <a:pt x="3290" y="2298"/>
                  <a:pt x="3290" y="2296"/>
                </a:cubicBezTo>
                <a:cubicBezTo>
                  <a:pt x="3288" y="2300"/>
                  <a:pt x="3290" y="2301"/>
                  <a:pt x="3290" y="2305"/>
                </a:cubicBezTo>
                <a:cubicBezTo>
                  <a:pt x="3290" y="2305"/>
                  <a:pt x="3290" y="2305"/>
                  <a:pt x="3290" y="2305"/>
                </a:cubicBezTo>
                <a:cubicBezTo>
                  <a:pt x="3290" y="2308"/>
                  <a:pt x="3288" y="2311"/>
                  <a:pt x="3287" y="2313"/>
                </a:cubicBezTo>
                <a:cubicBezTo>
                  <a:pt x="3287" y="2312"/>
                  <a:pt x="3287" y="2312"/>
                  <a:pt x="3288" y="2311"/>
                </a:cubicBezTo>
                <a:cubicBezTo>
                  <a:pt x="3286" y="2311"/>
                  <a:pt x="3284" y="2307"/>
                  <a:pt x="3283" y="2310"/>
                </a:cubicBezTo>
                <a:cubicBezTo>
                  <a:pt x="3286" y="2313"/>
                  <a:pt x="3283" y="2315"/>
                  <a:pt x="3281" y="2318"/>
                </a:cubicBezTo>
                <a:cubicBezTo>
                  <a:pt x="3280" y="2314"/>
                  <a:pt x="3279" y="2311"/>
                  <a:pt x="3279" y="2308"/>
                </a:cubicBezTo>
                <a:cubicBezTo>
                  <a:pt x="3280" y="2308"/>
                  <a:pt x="3280" y="2307"/>
                  <a:pt x="3281" y="2307"/>
                </a:cubicBezTo>
                <a:cubicBezTo>
                  <a:pt x="3283" y="2306"/>
                  <a:pt x="3283" y="2309"/>
                  <a:pt x="3286" y="2308"/>
                </a:cubicBezTo>
                <a:cubicBezTo>
                  <a:pt x="3286" y="2304"/>
                  <a:pt x="3288" y="2300"/>
                  <a:pt x="3285" y="2297"/>
                </a:cubicBezTo>
                <a:cubicBezTo>
                  <a:pt x="3285" y="2303"/>
                  <a:pt x="3278" y="2301"/>
                  <a:pt x="3276" y="2303"/>
                </a:cubicBezTo>
                <a:cubicBezTo>
                  <a:pt x="3274" y="2306"/>
                  <a:pt x="3278" y="2309"/>
                  <a:pt x="3276" y="2309"/>
                </a:cubicBezTo>
                <a:cubicBezTo>
                  <a:pt x="3274" y="2304"/>
                  <a:pt x="3269" y="2303"/>
                  <a:pt x="3266" y="2300"/>
                </a:cubicBezTo>
                <a:cubicBezTo>
                  <a:pt x="3266" y="2302"/>
                  <a:pt x="3263" y="2301"/>
                  <a:pt x="3264" y="2304"/>
                </a:cubicBezTo>
                <a:cubicBezTo>
                  <a:pt x="3266" y="2306"/>
                  <a:pt x="3271" y="2306"/>
                  <a:pt x="3273" y="2310"/>
                </a:cubicBezTo>
                <a:cubicBezTo>
                  <a:pt x="3271" y="2311"/>
                  <a:pt x="3269" y="2312"/>
                  <a:pt x="3269" y="2315"/>
                </a:cubicBezTo>
                <a:cubicBezTo>
                  <a:pt x="3273" y="2316"/>
                  <a:pt x="3271" y="2312"/>
                  <a:pt x="3274" y="2313"/>
                </a:cubicBezTo>
                <a:cubicBezTo>
                  <a:pt x="3278" y="2315"/>
                  <a:pt x="3279" y="2327"/>
                  <a:pt x="3274" y="2328"/>
                </a:cubicBezTo>
                <a:cubicBezTo>
                  <a:pt x="3274" y="2324"/>
                  <a:pt x="3270" y="2325"/>
                  <a:pt x="3270" y="2321"/>
                </a:cubicBezTo>
                <a:cubicBezTo>
                  <a:pt x="3269" y="2321"/>
                  <a:pt x="3267" y="2321"/>
                  <a:pt x="3265" y="2321"/>
                </a:cubicBezTo>
                <a:cubicBezTo>
                  <a:pt x="3265" y="2322"/>
                  <a:pt x="3267" y="2323"/>
                  <a:pt x="3265" y="2324"/>
                </a:cubicBezTo>
                <a:cubicBezTo>
                  <a:pt x="3256" y="2322"/>
                  <a:pt x="3261" y="2312"/>
                  <a:pt x="3254" y="2307"/>
                </a:cubicBezTo>
                <a:cubicBezTo>
                  <a:pt x="3257" y="2308"/>
                  <a:pt x="3257" y="2305"/>
                  <a:pt x="3260" y="2306"/>
                </a:cubicBezTo>
                <a:cubicBezTo>
                  <a:pt x="3258" y="2313"/>
                  <a:pt x="3264" y="2313"/>
                  <a:pt x="3263" y="2318"/>
                </a:cubicBezTo>
                <a:cubicBezTo>
                  <a:pt x="3266" y="2319"/>
                  <a:pt x="3265" y="2315"/>
                  <a:pt x="3268" y="2316"/>
                </a:cubicBezTo>
                <a:cubicBezTo>
                  <a:pt x="3267" y="2310"/>
                  <a:pt x="3263" y="2304"/>
                  <a:pt x="3258" y="2302"/>
                </a:cubicBezTo>
                <a:cubicBezTo>
                  <a:pt x="3257" y="2303"/>
                  <a:pt x="3256" y="2305"/>
                  <a:pt x="3255" y="2305"/>
                </a:cubicBezTo>
                <a:cubicBezTo>
                  <a:pt x="3254" y="2304"/>
                  <a:pt x="3255" y="2301"/>
                  <a:pt x="3253" y="2301"/>
                </a:cubicBezTo>
                <a:cubicBezTo>
                  <a:pt x="3251" y="2303"/>
                  <a:pt x="3248" y="2303"/>
                  <a:pt x="3245" y="2303"/>
                </a:cubicBezTo>
                <a:lnTo>
                  <a:pt x="3243" y="2303"/>
                </a:lnTo>
                <a:lnTo>
                  <a:pt x="3243" y="2303"/>
                </a:lnTo>
                <a:cubicBezTo>
                  <a:pt x="3243" y="2302"/>
                  <a:pt x="3243" y="2301"/>
                  <a:pt x="3243" y="2300"/>
                </a:cubicBezTo>
                <a:lnTo>
                  <a:pt x="3242" y="2299"/>
                </a:lnTo>
                <a:lnTo>
                  <a:pt x="3243" y="2300"/>
                </a:lnTo>
                <a:cubicBezTo>
                  <a:pt x="3244" y="2300"/>
                  <a:pt x="3246" y="2300"/>
                  <a:pt x="3246" y="2299"/>
                </a:cubicBezTo>
                <a:lnTo>
                  <a:pt x="3246" y="2300"/>
                </a:lnTo>
                <a:cubicBezTo>
                  <a:pt x="3247" y="2296"/>
                  <a:pt x="3243" y="2298"/>
                  <a:pt x="3241" y="2297"/>
                </a:cubicBezTo>
                <a:lnTo>
                  <a:pt x="3241" y="2298"/>
                </a:lnTo>
                <a:lnTo>
                  <a:pt x="3241" y="2298"/>
                </a:lnTo>
                <a:cubicBezTo>
                  <a:pt x="3240" y="2297"/>
                  <a:pt x="3238" y="2296"/>
                  <a:pt x="3237" y="2296"/>
                </a:cubicBezTo>
                <a:cubicBezTo>
                  <a:pt x="3234" y="2302"/>
                  <a:pt x="3237" y="2305"/>
                  <a:pt x="3233" y="2308"/>
                </a:cubicBezTo>
                <a:cubicBezTo>
                  <a:pt x="3233" y="2305"/>
                  <a:pt x="3231" y="2304"/>
                  <a:pt x="3229" y="2302"/>
                </a:cubicBezTo>
                <a:cubicBezTo>
                  <a:pt x="3233" y="2302"/>
                  <a:pt x="3231" y="2296"/>
                  <a:pt x="3229" y="2295"/>
                </a:cubicBezTo>
                <a:cubicBezTo>
                  <a:pt x="3229" y="2296"/>
                  <a:pt x="3229" y="2296"/>
                  <a:pt x="3228" y="2296"/>
                </a:cubicBezTo>
                <a:lnTo>
                  <a:pt x="3227" y="2297"/>
                </a:lnTo>
                <a:lnTo>
                  <a:pt x="3226" y="2297"/>
                </a:lnTo>
                <a:cubicBezTo>
                  <a:pt x="3225" y="2297"/>
                  <a:pt x="3224" y="2296"/>
                  <a:pt x="3223" y="2297"/>
                </a:cubicBezTo>
                <a:cubicBezTo>
                  <a:pt x="3223" y="2297"/>
                  <a:pt x="3223" y="2298"/>
                  <a:pt x="3224" y="2299"/>
                </a:cubicBezTo>
                <a:lnTo>
                  <a:pt x="3225" y="2300"/>
                </a:lnTo>
                <a:lnTo>
                  <a:pt x="3225" y="2300"/>
                </a:lnTo>
                <a:cubicBezTo>
                  <a:pt x="3225" y="2301"/>
                  <a:pt x="3225" y="2301"/>
                  <a:pt x="3225" y="2302"/>
                </a:cubicBezTo>
                <a:cubicBezTo>
                  <a:pt x="3225" y="2304"/>
                  <a:pt x="3229" y="2302"/>
                  <a:pt x="3228" y="2305"/>
                </a:cubicBezTo>
                <a:cubicBezTo>
                  <a:pt x="3226" y="2306"/>
                  <a:pt x="3225" y="2305"/>
                  <a:pt x="3221" y="2306"/>
                </a:cubicBezTo>
                <a:cubicBezTo>
                  <a:pt x="3221" y="2308"/>
                  <a:pt x="3220" y="2310"/>
                  <a:pt x="3219" y="2313"/>
                </a:cubicBezTo>
                <a:cubicBezTo>
                  <a:pt x="3223" y="2312"/>
                  <a:pt x="3220" y="2317"/>
                  <a:pt x="3221" y="2319"/>
                </a:cubicBezTo>
                <a:cubicBezTo>
                  <a:pt x="3219" y="2319"/>
                  <a:pt x="3219" y="2320"/>
                  <a:pt x="3217" y="2320"/>
                </a:cubicBezTo>
                <a:cubicBezTo>
                  <a:pt x="3216" y="2316"/>
                  <a:pt x="3217" y="2311"/>
                  <a:pt x="3218" y="2306"/>
                </a:cubicBezTo>
                <a:cubicBezTo>
                  <a:pt x="3216" y="2307"/>
                  <a:pt x="3215" y="2301"/>
                  <a:pt x="3213" y="2304"/>
                </a:cubicBezTo>
                <a:cubicBezTo>
                  <a:pt x="3214" y="2306"/>
                  <a:pt x="3214" y="2306"/>
                  <a:pt x="3213" y="2305"/>
                </a:cubicBezTo>
                <a:lnTo>
                  <a:pt x="3213" y="2305"/>
                </a:lnTo>
                <a:lnTo>
                  <a:pt x="3213" y="2304"/>
                </a:lnTo>
                <a:cubicBezTo>
                  <a:pt x="3212" y="2300"/>
                  <a:pt x="3216" y="2299"/>
                  <a:pt x="3214" y="2296"/>
                </a:cubicBezTo>
                <a:cubicBezTo>
                  <a:pt x="3211" y="2297"/>
                  <a:pt x="3210" y="2300"/>
                  <a:pt x="3210" y="2303"/>
                </a:cubicBezTo>
                <a:lnTo>
                  <a:pt x="3209" y="2304"/>
                </a:lnTo>
                <a:lnTo>
                  <a:pt x="3209" y="2304"/>
                </a:lnTo>
                <a:lnTo>
                  <a:pt x="3209" y="2304"/>
                </a:lnTo>
                <a:lnTo>
                  <a:pt x="3209" y="2305"/>
                </a:lnTo>
                <a:lnTo>
                  <a:pt x="3209" y="2305"/>
                </a:lnTo>
                <a:lnTo>
                  <a:pt x="3209" y="2307"/>
                </a:lnTo>
                <a:cubicBezTo>
                  <a:pt x="3208" y="2310"/>
                  <a:pt x="3208" y="2312"/>
                  <a:pt x="3209" y="2315"/>
                </a:cubicBezTo>
                <a:cubicBezTo>
                  <a:pt x="3213" y="2314"/>
                  <a:pt x="3214" y="2312"/>
                  <a:pt x="3215" y="2316"/>
                </a:cubicBezTo>
                <a:cubicBezTo>
                  <a:pt x="3213" y="2318"/>
                  <a:pt x="3212" y="2319"/>
                  <a:pt x="3210" y="2320"/>
                </a:cubicBezTo>
                <a:lnTo>
                  <a:pt x="3208" y="2320"/>
                </a:lnTo>
                <a:lnTo>
                  <a:pt x="3208" y="2319"/>
                </a:lnTo>
                <a:lnTo>
                  <a:pt x="3206" y="2319"/>
                </a:lnTo>
                <a:lnTo>
                  <a:pt x="3206" y="2321"/>
                </a:lnTo>
                <a:lnTo>
                  <a:pt x="3204" y="2321"/>
                </a:lnTo>
                <a:cubicBezTo>
                  <a:pt x="3203" y="2321"/>
                  <a:pt x="3201" y="2321"/>
                  <a:pt x="3199" y="2321"/>
                </a:cubicBezTo>
                <a:cubicBezTo>
                  <a:pt x="3199" y="2317"/>
                  <a:pt x="3201" y="2314"/>
                  <a:pt x="3201" y="2310"/>
                </a:cubicBezTo>
                <a:cubicBezTo>
                  <a:pt x="3203" y="2310"/>
                  <a:pt x="3203" y="2311"/>
                  <a:pt x="3204" y="2311"/>
                </a:cubicBezTo>
                <a:cubicBezTo>
                  <a:pt x="3203" y="2308"/>
                  <a:pt x="3206" y="2306"/>
                  <a:pt x="3205" y="2304"/>
                </a:cubicBezTo>
                <a:lnTo>
                  <a:pt x="3205" y="2304"/>
                </a:lnTo>
                <a:lnTo>
                  <a:pt x="3205" y="2302"/>
                </a:lnTo>
                <a:cubicBezTo>
                  <a:pt x="3205" y="2301"/>
                  <a:pt x="3205" y="2300"/>
                  <a:pt x="3204" y="2299"/>
                </a:cubicBezTo>
                <a:cubicBezTo>
                  <a:pt x="3203" y="2299"/>
                  <a:pt x="3203" y="2300"/>
                  <a:pt x="3203" y="2300"/>
                </a:cubicBezTo>
                <a:cubicBezTo>
                  <a:pt x="3202" y="2301"/>
                  <a:pt x="3202" y="2303"/>
                  <a:pt x="3203" y="2305"/>
                </a:cubicBezTo>
                <a:lnTo>
                  <a:pt x="3204" y="2305"/>
                </a:lnTo>
                <a:lnTo>
                  <a:pt x="3204" y="2305"/>
                </a:lnTo>
                <a:cubicBezTo>
                  <a:pt x="3202" y="2308"/>
                  <a:pt x="3198" y="2301"/>
                  <a:pt x="3197" y="2304"/>
                </a:cubicBezTo>
                <a:cubicBezTo>
                  <a:pt x="3198" y="2304"/>
                  <a:pt x="3198" y="2305"/>
                  <a:pt x="3197" y="2305"/>
                </a:cubicBezTo>
                <a:cubicBezTo>
                  <a:pt x="3196" y="2305"/>
                  <a:pt x="3196" y="2304"/>
                  <a:pt x="3195" y="2303"/>
                </a:cubicBezTo>
                <a:cubicBezTo>
                  <a:pt x="3198" y="2300"/>
                  <a:pt x="3198" y="2297"/>
                  <a:pt x="3197" y="2294"/>
                </a:cubicBezTo>
                <a:cubicBezTo>
                  <a:pt x="3194" y="2295"/>
                  <a:pt x="3189" y="2296"/>
                  <a:pt x="3189" y="2299"/>
                </a:cubicBezTo>
                <a:cubicBezTo>
                  <a:pt x="3190" y="2303"/>
                  <a:pt x="3195" y="2302"/>
                  <a:pt x="3194" y="2306"/>
                </a:cubicBezTo>
                <a:cubicBezTo>
                  <a:pt x="3190" y="2305"/>
                  <a:pt x="3187" y="2309"/>
                  <a:pt x="3186" y="2305"/>
                </a:cubicBezTo>
                <a:cubicBezTo>
                  <a:pt x="3186" y="2302"/>
                  <a:pt x="3188" y="2301"/>
                  <a:pt x="3188" y="2299"/>
                </a:cubicBezTo>
                <a:cubicBezTo>
                  <a:pt x="3185" y="2297"/>
                  <a:pt x="3183" y="2297"/>
                  <a:pt x="3178" y="2295"/>
                </a:cubicBezTo>
                <a:cubicBezTo>
                  <a:pt x="3178" y="2299"/>
                  <a:pt x="3177" y="2303"/>
                  <a:pt x="3180" y="2304"/>
                </a:cubicBezTo>
                <a:cubicBezTo>
                  <a:pt x="3174" y="2306"/>
                  <a:pt x="3169" y="2306"/>
                  <a:pt x="3163" y="2305"/>
                </a:cubicBezTo>
                <a:cubicBezTo>
                  <a:pt x="3162" y="2307"/>
                  <a:pt x="3161" y="2309"/>
                  <a:pt x="3162" y="2311"/>
                </a:cubicBezTo>
                <a:cubicBezTo>
                  <a:pt x="3163" y="2314"/>
                  <a:pt x="3166" y="2309"/>
                  <a:pt x="3167" y="2312"/>
                </a:cubicBezTo>
                <a:cubicBezTo>
                  <a:pt x="3165" y="2316"/>
                  <a:pt x="3162" y="2318"/>
                  <a:pt x="3159" y="2322"/>
                </a:cubicBezTo>
                <a:cubicBezTo>
                  <a:pt x="3159" y="2321"/>
                  <a:pt x="3158" y="2319"/>
                  <a:pt x="3159" y="2317"/>
                </a:cubicBezTo>
                <a:cubicBezTo>
                  <a:pt x="3155" y="2317"/>
                  <a:pt x="3157" y="2322"/>
                  <a:pt x="3152" y="2320"/>
                </a:cubicBezTo>
                <a:cubicBezTo>
                  <a:pt x="3152" y="2324"/>
                  <a:pt x="3155" y="2327"/>
                  <a:pt x="3150" y="2327"/>
                </a:cubicBezTo>
                <a:cubicBezTo>
                  <a:pt x="3147" y="2317"/>
                  <a:pt x="3144" y="2312"/>
                  <a:pt x="3147" y="2303"/>
                </a:cubicBezTo>
                <a:cubicBezTo>
                  <a:pt x="3155" y="2302"/>
                  <a:pt x="3164" y="2302"/>
                  <a:pt x="3172" y="2302"/>
                </a:cubicBezTo>
                <a:cubicBezTo>
                  <a:pt x="3172" y="2300"/>
                  <a:pt x="3170" y="2299"/>
                  <a:pt x="3170" y="2297"/>
                </a:cubicBezTo>
                <a:cubicBezTo>
                  <a:pt x="3167" y="2297"/>
                  <a:pt x="3166" y="2298"/>
                  <a:pt x="3165" y="2296"/>
                </a:cubicBezTo>
                <a:cubicBezTo>
                  <a:pt x="3161" y="2295"/>
                  <a:pt x="3162" y="2299"/>
                  <a:pt x="3159" y="2299"/>
                </a:cubicBezTo>
                <a:cubicBezTo>
                  <a:pt x="3158" y="2296"/>
                  <a:pt x="3151" y="2298"/>
                  <a:pt x="3152" y="2294"/>
                </a:cubicBezTo>
                <a:cubicBezTo>
                  <a:pt x="3152" y="2290"/>
                  <a:pt x="3154" y="2288"/>
                  <a:pt x="3155" y="2285"/>
                </a:cubicBezTo>
                <a:cubicBezTo>
                  <a:pt x="3152" y="2283"/>
                  <a:pt x="3150" y="2283"/>
                  <a:pt x="3147" y="2283"/>
                </a:cubicBezTo>
                <a:cubicBezTo>
                  <a:pt x="3147" y="2282"/>
                  <a:pt x="3147" y="2281"/>
                  <a:pt x="3148" y="2280"/>
                </a:cubicBezTo>
                <a:cubicBezTo>
                  <a:pt x="3145" y="2279"/>
                  <a:pt x="3142" y="2279"/>
                  <a:pt x="3139" y="2281"/>
                </a:cubicBezTo>
                <a:cubicBezTo>
                  <a:pt x="3145" y="2283"/>
                  <a:pt x="3148" y="2290"/>
                  <a:pt x="3147" y="2296"/>
                </a:cubicBezTo>
                <a:cubicBezTo>
                  <a:pt x="3147" y="2297"/>
                  <a:pt x="3149" y="2296"/>
                  <a:pt x="3149" y="2297"/>
                </a:cubicBezTo>
                <a:cubicBezTo>
                  <a:pt x="3145" y="2296"/>
                  <a:pt x="3141" y="2298"/>
                  <a:pt x="3138" y="2300"/>
                </a:cubicBezTo>
                <a:cubicBezTo>
                  <a:pt x="3139" y="2303"/>
                  <a:pt x="3142" y="2303"/>
                  <a:pt x="3145" y="2302"/>
                </a:cubicBezTo>
                <a:cubicBezTo>
                  <a:pt x="3143" y="2309"/>
                  <a:pt x="3141" y="2316"/>
                  <a:pt x="3138" y="2323"/>
                </a:cubicBezTo>
                <a:cubicBezTo>
                  <a:pt x="3140" y="2323"/>
                  <a:pt x="3141" y="2324"/>
                  <a:pt x="3142" y="2324"/>
                </a:cubicBezTo>
                <a:cubicBezTo>
                  <a:pt x="3144" y="2321"/>
                  <a:pt x="3140" y="2319"/>
                  <a:pt x="3142" y="2318"/>
                </a:cubicBezTo>
                <a:cubicBezTo>
                  <a:pt x="3142" y="2318"/>
                  <a:pt x="3143" y="2318"/>
                  <a:pt x="3143" y="2318"/>
                </a:cubicBezTo>
                <a:cubicBezTo>
                  <a:pt x="3145" y="2318"/>
                  <a:pt x="3146" y="2320"/>
                  <a:pt x="3146" y="2322"/>
                </a:cubicBezTo>
                <a:cubicBezTo>
                  <a:pt x="3146" y="2324"/>
                  <a:pt x="3146" y="2326"/>
                  <a:pt x="3144" y="2326"/>
                </a:cubicBezTo>
                <a:cubicBezTo>
                  <a:pt x="3141" y="2326"/>
                  <a:pt x="3136" y="2330"/>
                  <a:pt x="3135" y="2325"/>
                </a:cubicBezTo>
                <a:cubicBezTo>
                  <a:pt x="3137" y="2319"/>
                  <a:pt x="3132" y="2309"/>
                  <a:pt x="3134" y="2299"/>
                </a:cubicBezTo>
                <a:cubicBezTo>
                  <a:pt x="3131" y="2300"/>
                  <a:pt x="3128" y="2300"/>
                  <a:pt x="3125" y="2299"/>
                </a:cubicBezTo>
                <a:lnTo>
                  <a:pt x="3125" y="2299"/>
                </a:lnTo>
                <a:lnTo>
                  <a:pt x="3125" y="2298"/>
                </a:lnTo>
                <a:cubicBezTo>
                  <a:pt x="3125" y="2297"/>
                  <a:pt x="3124" y="2297"/>
                  <a:pt x="3124" y="2297"/>
                </a:cubicBezTo>
                <a:cubicBezTo>
                  <a:pt x="3124" y="2297"/>
                  <a:pt x="3124" y="2298"/>
                  <a:pt x="3123" y="2298"/>
                </a:cubicBezTo>
                <a:lnTo>
                  <a:pt x="3123" y="2299"/>
                </a:lnTo>
                <a:lnTo>
                  <a:pt x="3122" y="2299"/>
                </a:lnTo>
                <a:cubicBezTo>
                  <a:pt x="3122" y="2302"/>
                  <a:pt x="3127" y="2300"/>
                  <a:pt x="3125" y="2304"/>
                </a:cubicBezTo>
                <a:cubicBezTo>
                  <a:pt x="3122" y="2303"/>
                  <a:pt x="3122" y="2306"/>
                  <a:pt x="3119" y="2305"/>
                </a:cubicBezTo>
                <a:cubicBezTo>
                  <a:pt x="3118" y="2310"/>
                  <a:pt x="3121" y="2310"/>
                  <a:pt x="3121" y="2314"/>
                </a:cubicBezTo>
                <a:cubicBezTo>
                  <a:pt x="3125" y="2314"/>
                  <a:pt x="3128" y="2310"/>
                  <a:pt x="3132" y="2314"/>
                </a:cubicBezTo>
                <a:lnTo>
                  <a:pt x="3132" y="2321"/>
                </a:lnTo>
                <a:cubicBezTo>
                  <a:pt x="3128" y="2317"/>
                  <a:pt x="3127" y="2325"/>
                  <a:pt x="3126" y="2328"/>
                </a:cubicBezTo>
                <a:cubicBezTo>
                  <a:pt x="3120" y="2326"/>
                  <a:pt x="3128" y="2319"/>
                  <a:pt x="3127" y="2319"/>
                </a:cubicBezTo>
                <a:cubicBezTo>
                  <a:pt x="3124" y="2318"/>
                  <a:pt x="3125" y="2322"/>
                  <a:pt x="3123" y="2322"/>
                </a:cubicBezTo>
                <a:cubicBezTo>
                  <a:pt x="3123" y="2320"/>
                  <a:pt x="3119" y="2322"/>
                  <a:pt x="3118" y="2322"/>
                </a:cubicBezTo>
                <a:cubicBezTo>
                  <a:pt x="3116" y="2320"/>
                  <a:pt x="3119" y="2319"/>
                  <a:pt x="3116" y="2318"/>
                </a:cubicBezTo>
                <a:cubicBezTo>
                  <a:pt x="3116" y="2319"/>
                  <a:pt x="3116" y="2322"/>
                  <a:pt x="3114" y="2321"/>
                </a:cubicBezTo>
                <a:cubicBezTo>
                  <a:pt x="3115" y="2318"/>
                  <a:pt x="3116" y="2314"/>
                  <a:pt x="3117" y="2311"/>
                </a:cubicBezTo>
                <a:cubicBezTo>
                  <a:pt x="3113" y="2310"/>
                  <a:pt x="3115" y="2300"/>
                  <a:pt x="3112" y="2297"/>
                </a:cubicBezTo>
                <a:cubicBezTo>
                  <a:pt x="3108" y="2301"/>
                  <a:pt x="3111" y="2306"/>
                  <a:pt x="3107" y="2310"/>
                </a:cubicBezTo>
                <a:cubicBezTo>
                  <a:pt x="3109" y="2315"/>
                  <a:pt x="3110" y="2321"/>
                  <a:pt x="3110" y="2326"/>
                </a:cubicBezTo>
                <a:cubicBezTo>
                  <a:pt x="3109" y="2326"/>
                  <a:pt x="3108" y="2327"/>
                  <a:pt x="3107" y="2327"/>
                </a:cubicBezTo>
                <a:cubicBezTo>
                  <a:pt x="3106" y="2324"/>
                  <a:pt x="3108" y="2325"/>
                  <a:pt x="3108" y="2322"/>
                </a:cubicBezTo>
                <a:cubicBezTo>
                  <a:pt x="3107" y="2320"/>
                  <a:pt x="3102" y="2322"/>
                  <a:pt x="3104" y="2317"/>
                </a:cubicBezTo>
                <a:cubicBezTo>
                  <a:pt x="3101" y="2316"/>
                  <a:pt x="3102" y="2320"/>
                  <a:pt x="3100" y="2321"/>
                </a:cubicBezTo>
                <a:cubicBezTo>
                  <a:pt x="3098" y="2317"/>
                  <a:pt x="3097" y="2313"/>
                  <a:pt x="3098" y="2309"/>
                </a:cubicBezTo>
                <a:lnTo>
                  <a:pt x="3100" y="2306"/>
                </a:lnTo>
                <a:lnTo>
                  <a:pt x="3102" y="2305"/>
                </a:lnTo>
                <a:lnTo>
                  <a:pt x="3103" y="2305"/>
                </a:lnTo>
                <a:cubicBezTo>
                  <a:pt x="3102" y="2305"/>
                  <a:pt x="3102" y="2304"/>
                  <a:pt x="3101" y="2303"/>
                </a:cubicBezTo>
                <a:cubicBezTo>
                  <a:pt x="3099" y="2302"/>
                  <a:pt x="3097" y="2303"/>
                  <a:pt x="3096" y="2305"/>
                </a:cubicBezTo>
                <a:lnTo>
                  <a:pt x="3096" y="2305"/>
                </a:lnTo>
                <a:lnTo>
                  <a:pt x="3094" y="2306"/>
                </a:lnTo>
                <a:cubicBezTo>
                  <a:pt x="3094" y="2319"/>
                  <a:pt x="3102" y="2323"/>
                  <a:pt x="3098" y="2337"/>
                </a:cubicBezTo>
                <a:cubicBezTo>
                  <a:pt x="3098" y="2334"/>
                  <a:pt x="3098" y="2332"/>
                  <a:pt x="3094" y="2332"/>
                </a:cubicBezTo>
                <a:cubicBezTo>
                  <a:pt x="3094" y="2336"/>
                  <a:pt x="3093" y="2340"/>
                  <a:pt x="3095" y="2342"/>
                </a:cubicBezTo>
                <a:cubicBezTo>
                  <a:pt x="3098" y="2343"/>
                  <a:pt x="3101" y="2339"/>
                  <a:pt x="3102" y="2343"/>
                </a:cubicBezTo>
                <a:lnTo>
                  <a:pt x="3093" y="2343"/>
                </a:lnTo>
                <a:cubicBezTo>
                  <a:pt x="3094" y="2340"/>
                  <a:pt x="3092" y="2338"/>
                  <a:pt x="3090" y="2337"/>
                </a:cubicBezTo>
                <a:cubicBezTo>
                  <a:pt x="3088" y="2340"/>
                  <a:pt x="3092" y="2345"/>
                  <a:pt x="3086" y="2344"/>
                </a:cubicBezTo>
                <a:cubicBezTo>
                  <a:pt x="3085" y="2335"/>
                  <a:pt x="3089" y="2328"/>
                  <a:pt x="3086" y="2319"/>
                </a:cubicBezTo>
                <a:cubicBezTo>
                  <a:pt x="3082" y="2322"/>
                  <a:pt x="3083" y="2335"/>
                  <a:pt x="3084" y="2339"/>
                </a:cubicBezTo>
                <a:cubicBezTo>
                  <a:pt x="3080" y="2338"/>
                  <a:pt x="3075" y="2333"/>
                  <a:pt x="3077" y="2329"/>
                </a:cubicBezTo>
                <a:cubicBezTo>
                  <a:pt x="3080" y="2329"/>
                  <a:pt x="3078" y="2333"/>
                  <a:pt x="3081" y="2332"/>
                </a:cubicBezTo>
                <a:cubicBezTo>
                  <a:pt x="3081" y="2328"/>
                  <a:pt x="3081" y="2326"/>
                  <a:pt x="3078" y="2324"/>
                </a:cubicBezTo>
                <a:cubicBezTo>
                  <a:pt x="3079" y="2326"/>
                  <a:pt x="3076" y="2329"/>
                  <a:pt x="3076" y="2327"/>
                </a:cubicBezTo>
                <a:cubicBezTo>
                  <a:pt x="3076" y="2323"/>
                  <a:pt x="3078" y="2317"/>
                  <a:pt x="3073" y="2318"/>
                </a:cubicBezTo>
                <a:cubicBezTo>
                  <a:pt x="3076" y="2327"/>
                  <a:pt x="3070" y="2329"/>
                  <a:pt x="3073" y="2340"/>
                </a:cubicBezTo>
                <a:cubicBezTo>
                  <a:pt x="3071" y="2339"/>
                  <a:pt x="3068" y="2341"/>
                  <a:pt x="3068" y="2338"/>
                </a:cubicBezTo>
                <a:cubicBezTo>
                  <a:pt x="3071" y="2338"/>
                  <a:pt x="3070" y="2333"/>
                  <a:pt x="3070" y="2330"/>
                </a:cubicBezTo>
                <a:lnTo>
                  <a:pt x="3068" y="2329"/>
                </a:lnTo>
                <a:lnTo>
                  <a:pt x="3068" y="2329"/>
                </a:lnTo>
                <a:cubicBezTo>
                  <a:pt x="3069" y="2327"/>
                  <a:pt x="3069" y="2322"/>
                  <a:pt x="3067" y="2322"/>
                </a:cubicBezTo>
                <a:cubicBezTo>
                  <a:pt x="3066" y="2324"/>
                  <a:pt x="3066" y="2325"/>
                  <a:pt x="3066" y="2327"/>
                </a:cubicBezTo>
                <a:lnTo>
                  <a:pt x="3066" y="2328"/>
                </a:lnTo>
                <a:lnTo>
                  <a:pt x="3065" y="2328"/>
                </a:lnTo>
                <a:cubicBezTo>
                  <a:pt x="3063" y="2327"/>
                  <a:pt x="3062" y="2326"/>
                  <a:pt x="3061" y="2324"/>
                </a:cubicBezTo>
                <a:cubicBezTo>
                  <a:pt x="3063" y="2323"/>
                  <a:pt x="3065" y="2323"/>
                  <a:pt x="3064" y="2320"/>
                </a:cubicBezTo>
                <a:cubicBezTo>
                  <a:pt x="3062" y="2318"/>
                  <a:pt x="3061" y="2321"/>
                  <a:pt x="3059" y="2317"/>
                </a:cubicBezTo>
                <a:cubicBezTo>
                  <a:pt x="3060" y="2314"/>
                  <a:pt x="3065" y="2311"/>
                  <a:pt x="3059" y="2309"/>
                </a:cubicBezTo>
                <a:cubicBezTo>
                  <a:pt x="3063" y="2306"/>
                  <a:pt x="3064" y="2314"/>
                  <a:pt x="3068" y="2314"/>
                </a:cubicBezTo>
                <a:cubicBezTo>
                  <a:pt x="3068" y="2308"/>
                  <a:pt x="3066" y="2293"/>
                  <a:pt x="3058" y="2301"/>
                </a:cubicBezTo>
                <a:cubicBezTo>
                  <a:pt x="3061" y="2300"/>
                  <a:pt x="3062" y="2302"/>
                  <a:pt x="3061" y="2304"/>
                </a:cubicBezTo>
                <a:cubicBezTo>
                  <a:pt x="3059" y="2304"/>
                  <a:pt x="3060" y="2301"/>
                  <a:pt x="3056" y="2302"/>
                </a:cubicBezTo>
                <a:cubicBezTo>
                  <a:pt x="3056" y="2313"/>
                  <a:pt x="3062" y="2329"/>
                  <a:pt x="3048" y="2324"/>
                </a:cubicBezTo>
                <a:cubicBezTo>
                  <a:pt x="3047" y="2323"/>
                  <a:pt x="3046" y="2319"/>
                  <a:pt x="3043" y="2319"/>
                </a:cubicBezTo>
                <a:cubicBezTo>
                  <a:pt x="3047" y="2317"/>
                  <a:pt x="3042" y="2314"/>
                  <a:pt x="3044" y="2312"/>
                </a:cubicBezTo>
                <a:cubicBezTo>
                  <a:pt x="3049" y="2315"/>
                  <a:pt x="3049" y="2308"/>
                  <a:pt x="3053" y="2311"/>
                </a:cubicBezTo>
                <a:cubicBezTo>
                  <a:pt x="3053" y="2307"/>
                  <a:pt x="3054" y="2305"/>
                  <a:pt x="3052" y="2302"/>
                </a:cubicBezTo>
                <a:cubicBezTo>
                  <a:pt x="3052" y="2305"/>
                  <a:pt x="3049" y="2304"/>
                  <a:pt x="3046" y="2304"/>
                </a:cubicBezTo>
                <a:cubicBezTo>
                  <a:pt x="3046" y="2309"/>
                  <a:pt x="3044" y="2309"/>
                  <a:pt x="3041" y="2309"/>
                </a:cubicBezTo>
                <a:cubicBezTo>
                  <a:pt x="3042" y="2318"/>
                  <a:pt x="3041" y="2330"/>
                  <a:pt x="3050" y="2332"/>
                </a:cubicBezTo>
                <a:cubicBezTo>
                  <a:pt x="3046" y="2335"/>
                  <a:pt x="3052" y="2340"/>
                  <a:pt x="3050" y="2343"/>
                </a:cubicBezTo>
                <a:cubicBezTo>
                  <a:pt x="3057" y="2346"/>
                  <a:pt x="3052" y="2336"/>
                  <a:pt x="3058" y="2338"/>
                </a:cubicBezTo>
                <a:cubicBezTo>
                  <a:pt x="3058" y="2342"/>
                  <a:pt x="3056" y="2343"/>
                  <a:pt x="3059" y="2345"/>
                </a:cubicBezTo>
                <a:cubicBezTo>
                  <a:pt x="3059" y="2344"/>
                  <a:pt x="3060" y="2343"/>
                  <a:pt x="3060" y="2345"/>
                </a:cubicBezTo>
                <a:cubicBezTo>
                  <a:pt x="3056" y="2347"/>
                  <a:pt x="3051" y="2343"/>
                  <a:pt x="3049" y="2348"/>
                </a:cubicBezTo>
                <a:cubicBezTo>
                  <a:pt x="3049" y="2345"/>
                  <a:pt x="3043" y="2347"/>
                  <a:pt x="3042" y="2344"/>
                </a:cubicBezTo>
                <a:cubicBezTo>
                  <a:pt x="3048" y="2345"/>
                  <a:pt x="3043" y="2341"/>
                  <a:pt x="3045" y="2338"/>
                </a:cubicBezTo>
                <a:cubicBezTo>
                  <a:pt x="3041" y="2337"/>
                  <a:pt x="3043" y="2341"/>
                  <a:pt x="3039" y="2340"/>
                </a:cubicBezTo>
                <a:cubicBezTo>
                  <a:pt x="3040" y="2336"/>
                  <a:pt x="3041" y="2336"/>
                  <a:pt x="3039" y="2334"/>
                </a:cubicBezTo>
                <a:cubicBezTo>
                  <a:pt x="3040" y="2333"/>
                  <a:pt x="3044" y="2334"/>
                  <a:pt x="3043" y="2329"/>
                </a:cubicBezTo>
                <a:cubicBezTo>
                  <a:pt x="3038" y="2327"/>
                  <a:pt x="3040" y="2332"/>
                  <a:pt x="3036" y="2332"/>
                </a:cubicBezTo>
                <a:cubicBezTo>
                  <a:pt x="3037" y="2329"/>
                  <a:pt x="3035" y="2330"/>
                  <a:pt x="3036" y="2326"/>
                </a:cubicBezTo>
                <a:cubicBezTo>
                  <a:pt x="3032" y="2326"/>
                  <a:pt x="3034" y="2331"/>
                  <a:pt x="3030" y="2330"/>
                </a:cubicBezTo>
                <a:cubicBezTo>
                  <a:pt x="3030" y="2326"/>
                  <a:pt x="3028" y="2323"/>
                  <a:pt x="3032" y="2321"/>
                </a:cubicBezTo>
                <a:cubicBezTo>
                  <a:pt x="3032" y="2323"/>
                  <a:pt x="3032" y="2325"/>
                  <a:pt x="3034" y="2326"/>
                </a:cubicBezTo>
                <a:cubicBezTo>
                  <a:pt x="3036" y="2322"/>
                  <a:pt x="3037" y="2321"/>
                  <a:pt x="3038" y="2317"/>
                </a:cubicBezTo>
                <a:lnTo>
                  <a:pt x="3038" y="2316"/>
                </a:lnTo>
                <a:lnTo>
                  <a:pt x="3039" y="2314"/>
                </a:lnTo>
                <a:cubicBezTo>
                  <a:pt x="3040" y="2312"/>
                  <a:pt x="3040" y="2310"/>
                  <a:pt x="3040" y="2308"/>
                </a:cubicBezTo>
                <a:cubicBezTo>
                  <a:pt x="3035" y="2306"/>
                  <a:pt x="3033" y="2305"/>
                  <a:pt x="3032" y="2299"/>
                </a:cubicBezTo>
                <a:lnTo>
                  <a:pt x="3032" y="2297"/>
                </a:lnTo>
                <a:lnTo>
                  <a:pt x="3032" y="2297"/>
                </a:lnTo>
                <a:lnTo>
                  <a:pt x="3032" y="2297"/>
                </a:lnTo>
                <a:lnTo>
                  <a:pt x="3032" y="2297"/>
                </a:lnTo>
                <a:lnTo>
                  <a:pt x="3030" y="2297"/>
                </a:lnTo>
                <a:cubicBezTo>
                  <a:pt x="3029" y="2297"/>
                  <a:pt x="3028" y="2297"/>
                  <a:pt x="3028" y="2297"/>
                </a:cubicBezTo>
                <a:cubicBezTo>
                  <a:pt x="3030" y="2301"/>
                  <a:pt x="3028" y="2304"/>
                  <a:pt x="3028" y="2311"/>
                </a:cubicBezTo>
                <a:cubicBezTo>
                  <a:pt x="3030" y="2311"/>
                  <a:pt x="3032" y="2312"/>
                  <a:pt x="3033" y="2314"/>
                </a:cubicBezTo>
                <a:lnTo>
                  <a:pt x="3034" y="2314"/>
                </a:lnTo>
                <a:lnTo>
                  <a:pt x="3034" y="2315"/>
                </a:lnTo>
                <a:cubicBezTo>
                  <a:pt x="3033" y="2315"/>
                  <a:pt x="3032" y="2317"/>
                  <a:pt x="3031" y="2318"/>
                </a:cubicBezTo>
                <a:cubicBezTo>
                  <a:pt x="3032" y="2318"/>
                  <a:pt x="3034" y="2318"/>
                  <a:pt x="3034" y="2319"/>
                </a:cubicBezTo>
                <a:cubicBezTo>
                  <a:pt x="3030" y="2323"/>
                  <a:pt x="3025" y="2310"/>
                  <a:pt x="3024" y="2319"/>
                </a:cubicBezTo>
                <a:cubicBezTo>
                  <a:pt x="3032" y="2321"/>
                  <a:pt x="3025" y="2334"/>
                  <a:pt x="3019" y="2334"/>
                </a:cubicBezTo>
                <a:cubicBezTo>
                  <a:pt x="3020" y="2331"/>
                  <a:pt x="3020" y="2331"/>
                  <a:pt x="3018" y="2328"/>
                </a:cubicBezTo>
                <a:cubicBezTo>
                  <a:pt x="3015" y="2328"/>
                  <a:pt x="3010" y="2327"/>
                  <a:pt x="3009" y="2330"/>
                </a:cubicBezTo>
                <a:cubicBezTo>
                  <a:pt x="3006" y="2329"/>
                  <a:pt x="3009" y="2322"/>
                  <a:pt x="3005" y="2322"/>
                </a:cubicBezTo>
                <a:cubicBezTo>
                  <a:pt x="3004" y="2325"/>
                  <a:pt x="3006" y="2326"/>
                  <a:pt x="3006" y="2328"/>
                </a:cubicBezTo>
                <a:cubicBezTo>
                  <a:pt x="3002" y="2327"/>
                  <a:pt x="3004" y="2334"/>
                  <a:pt x="3002" y="2335"/>
                </a:cubicBezTo>
                <a:cubicBezTo>
                  <a:pt x="3000" y="2332"/>
                  <a:pt x="2999" y="2328"/>
                  <a:pt x="2999" y="2325"/>
                </a:cubicBezTo>
                <a:cubicBezTo>
                  <a:pt x="2993" y="2327"/>
                  <a:pt x="2992" y="2325"/>
                  <a:pt x="2987" y="2325"/>
                </a:cubicBezTo>
                <a:cubicBezTo>
                  <a:pt x="2987" y="2327"/>
                  <a:pt x="2989" y="2327"/>
                  <a:pt x="2988" y="2330"/>
                </a:cubicBezTo>
                <a:cubicBezTo>
                  <a:pt x="2981" y="2330"/>
                  <a:pt x="2978" y="2335"/>
                  <a:pt x="2973" y="2329"/>
                </a:cubicBezTo>
                <a:cubicBezTo>
                  <a:pt x="2975" y="2329"/>
                  <a:pt x="2975" y="2326"/>
                  <a:pt x="2977" y="2326"/>
                </a:cubicBezTo>
                <a:cubicBezTo>
                  <a:pt x="2978" y="2327"/>
                  <a:pt x="2981" y="2330"/>
                  <a:pt x="2982" y="2326"/>
                </a:cubicBezTo>
                <a:cubicBezTo>
                  <a:pt x="2980" y="2325"/>
                  <a:pt x="2978" y="2325"/>
                  <a:pt x="2977" y="2323"/>
                </a:cubicBezTo>
                <a:cubicBezTo>
                  <a:pt x="2980" y="2319"/>
                  <a:pt x="2980" y="2311"/>
                  <a:pt x="2984" y="2308"/>
                </a:cubicBezTo>
                <a:cubicBezTo>
                  <a:pt x="2984" y="2312"/>
                  <a:pt x="2985" y="2315"/>
                  <a:pt x="2987" y="2315"/>
                </a:cubicBezTo>
                <a:cubicBezTo>
                  <a:pt x="2987" y="2312"/>
                  <a:pt x="2988" y="2310"/>
                  <a:pt x="2990" y="2308"/>
                </a:cubicBezTo>
                <a:cubicBezTo>
                  <a:pt x="2993" y="2312"/>
                  <a:pt x="2990" y="2314"/>
                  <a:pt x="2988" y="2315"/>
                </a:cubicBezTo>
                <a:cubicBezTo>
                  <a:pt x="2990" y="2317"/>
                  <a:pt x="2988" y="2323"/>
                  <a:pt x="2992" y="2323"/>
                </a:cubicBezTo>
                <a:cubicBezTo>
                  <a:pt x="2992" y="2321"/>
                  <a:pt x="2996" y="2322"/>
                  <a:pt x="2997" y="2322"/>
                </a:cubicBezTo>
                <a:lnTo>
                  <a:pt x="2997" y="2318"/>
                </a:lnTo>
                <a:cubicBezTo>
                  <a:pt x="2995" y="2316"/>
                  <a:pt x="2992" y="2320"/>
                  <a:pt x="2992" y="2318"/>
                </a:cubicBezTo>
                <a:cubicBezTo>
                  <a:pt x="2994" y="2314"/>
                  <a:pt x="2994" y="2310"/>
                  <a:pt x="2994" y="2307"/>
                </a:cubicBezTo>
                <a:cubicBezTo>
                  <a:pt x="2994" y="2307"/>
                  <a:pt x="2994" y="2307"/>
                  <a:pt x="2994" y="2307"/>
                </a:cubicBezTo>
                <a:cubicBezTo>
                  <a:pt x="2990" y="2309"/>
                  <a:pt x="2985" y="2307"/>
                  <a:pt x="2983" y="2302"/>
                </a:cubicBezTo>
                <a:cubicBezTo>
                  <a:pt x="2984" y="2306"/>
                  <a:pt x="2983" y="2307"/>
                  <a:pt x="2981" y="2307"/>
                </a:cubicBezTo>
                <a:lnTo>
                  <a:pt x="2979" y="2306"/>
                </a:lnTo>
                <a:lnTo>
                  <a:pt x="2979" y="2306"/>
                </a:lnTo>
                <a:lnTo>
                  <a:pt x="2979" y="2306"/>
                </a:lnTo>
                <a:lnTo>
                  <a:pt x="2978" y="2306"/>
                </a:lnTo>
                <a:cubicBezTo>
                  <a:pt x="2978" y="2304"/>
                  <a:pt x="2977" y="2302"/>
                  <a:pt x="2975" y="2301"/>
                </a:cubicBezTo>
                <a:cubicBezTo>
                  <a:pt x="2975" y="2304"/>
                  <a:pt x="2972" y="2311"/>
                  <a:pt x="2975" y="2312"/>
                </a:cubicBezTo>
                <a:cubicBezTo>
                  <a:pt x="2975" y="2309"/>
                  <a:pt x="2976" y="2308"/>
                  <a:pt x="2978" y="2307"/>
                </a:cubicBezTo>
                <a:lnTo>
                  <a:pt x="2979" y="2306"/>
                </a:lnTo>
                <a:lnTo>
                  <a:pt x="2979" y="2306"/>
                </a:lnTo>
                <a:lnTo>
                  <a:pt x="2978" y="2309"/>
                </a:lnTo>
                <a:cubicBezTo>
                  <a:pt x="2976" y="2316"/>
                  <a:pt x="2978" y="2321"/>
                  <a:pt x="2970" y="2319"/>
                </a:cubicBezTo>
                <a:cubicBezTo>
                  <a:pt x="2974" y="2323"/>
                  <a:pt x="2967" y="2325"/>
                  <a:pt x="2972" y="2329"/>
                </a:cubicBezTo>
                <a:cubicBezTo>
                  <a:pt x="2971" y="2332"/>
                  <a:pt x="2968" y="2333"/>
                  <a:pt x="2966" y="2333"/>
                </a:cubicBezTo>
                <a:cubicBezTo>
                  <a:pt x="2966" y="2332"/>
                  <a:pt x="2966" y="2331"/>
                  <a:pt x="2964" y="2331"/>
                </a:cubicBezTo>
                <a:cubicBezTo>
                  <a:pt x="2958" y="2329"/>
                  <a:pt x="2959" y="2345"/>
                  <a:pt x="2963" y="2339"/>
                </a:cubicBezTo>
                <a:cubicBezTo>
                  <a:pt x="2964" y="2342"/>
                  <a:pt x="2962" y="2342"/>
                  <a:pt x="2963" y="2345"/>
                </a:cubicBezTo>
                <a:cubicBezTo>
                  <a:pt x="2960" y="2346"/>
                  <a:pt x="2956" y="2347"/>
                  <a:pt x="2952" y="2346"/>
                </a:cubicBezTo>
                <a:cubicBezTo>
                  <a:pt x="2951" y="2349"/>
                  <a:pt x="2955" y="2352"/>
                  <a:pt x="2952" y="2353"/>
                </a:cubicBezTo>
                <a:cubicBezTo>
                  <a:pt x="2952" y="2347"/>
                  <a:pt x="2946" y="2347"/>
                  <a:pt x="2946" y="2341"/>
                </a:cubicBezTo>
                <a:cubicBezTo>
                  <a:pt x="2951" y="2341"/>
                  <a:pt x="2949" y="2333"/>
                  <a:pt x="2950" y="2329"/>
                </a:cubicBezTo>
                <a:cubicBezTo>
                  <a:pt x="2945" y="2331"/>
                  <a:pt x="2944" y="2336"/>
                  <a:pt x="2937" y="2333"/>
                </a:cubicBezTo>
                <a:cubicBezTo>
                  <a:pt x="2935" y="2331"/>
                  <a:pt x="2937" y="2327"/>
                  <a:pt x="2933" y="2328"/>
                </a:cubicBezTo>
                <a:cubicBezTo>
                  <a:pt x="2931" y="2332"/>
                  <a:pt x="2931" y="2333"/>
                  <a:pt x="2928" y="2330"/>
                </a:cubicBezTo>
                <a:cubicBezTo>
                  <a:pt x="2927" y="2335"/>
                  <a:pt x="2929" y="2338"/>
                  <a:pt x="2926" y="2340"/>
                </a:cubicBezTo>
                <a:cubicBezTo>
                  <a:pt x="2921" y="2336"/>
                  <a:pt x="2925" y="2326"/>
                  <a:pt x="2922" y="2322"/>
                </a:cubicBezTo>
                <a:cubicBezTo>
                  <a:pt x="2920" y="2324"/>
                  <a:pt x="2920" y="2327"/>
                  <a:pt x="2918" y="2328"/>
                </a:cubicBezTo>
                <a:cubicBezTo>
                  <a:pt x="2914" y="2327"/>
                  <a:pt x="2918" y="2320"/>
                  <a:pt x="2918" y="2316"/>
                </a:cubicBezTo>
                <a:cubicBezTo>
                  <a:pt x="2915" y="2315"/>
                  <a:pt x="2917" y="2320"/>
                  <a:pt x="2915" y="2320"/>
                </a:cubicBezTo>
                <a:cubicBezTo>
                  <a:pt x="2914" y="2319"/>
                  <a:pt x="2912" y="2320"/>
                  <a:pt x="2911" y="2318"/>
                </a:cubicBezTo>
                <a:cubicBezTo>
                  <a:pt x="2913" y="2315"/>
                  <a:pt x="2913" y="2308"/>
                  <a:pt x="2910" y="2306"/>
                </a:cubicBezTo>
                <a:cubicBezTo>
                  <a:pt x="2909" y="2313"/>
                  <a:pt x="2908" y="2320"/>
                  <a:pt x="2904" y="2323"/>
                </a:cubicBezTo>
                <a:cubicBezTo>
                  <a:pt x="2904" y="2319"/>
                  <a:pt x="2902" y="2315"/>
                  <a:pt x="2898" y="2314"/>
                </a:cubicBezTo>
                <a:cubicBezTo>
                  <a:pt x="2898" y="2309"/>
                  <a:pt x="2901" y="2309"/>
                  <a:pt x="2902" y="2306"/>
                </a:cubicBezTo>
                <a:cubicBezTo>
                  <a:pt x="2895" y="2304"/>
                  <a:pt x="2894" y="2301"/>
                  <a:pt x="2893" y="2296"/>
                </a:cubicBezTo>
                <a:cubicBezTo>
                  <a:pt x="2889" y="2297"/>
                  <a:pt x="2886" y="2297"/>
                  <a:pt x="2882" y="2297"/>
                </a:cubicBezTo>
                <a:cubicBezTo>
                  <a:pt x="2883" y="2300"/>
                  <a:pt x="2885" y="2302"/>
                  <a:pt x="2887" y="2303"/>
                </a:cubicBezTo>
                <a:cubicBezTo>
                  <a:pt x="2886" y="2299"/>
                  <a:pt x="2890" y="2301"/>
                  <a:pt x="2892" y="2301"/>
                </a:cubicBezTo>
                <a:cubicBezTo>
                  <a:pt x="2891" y="2303"/>
                  <a:pt x="2892" y="2303"/>
                  <a:pt x="2892" y="2305"/>
                </a:cubicBezTo>
                <a:cubicBezTo>
                  <a:pt x="2891" y="2305"/>
                  <a:pt x="2889" y="2305"/>
                  <a:pt x="2887" y="2305"/>
                </a:cubicBezTo>
                <a:cubicBezTo>
                  <a:pt x="2886" y="2308"/>
                  <a:pt x="2887" y="2308"/>
                  <a:pt x="2888" y="2310"/>
                </a:cubicBezTo>
                <a:cubicBezTo>
                  <a:pt x="2892" y="2310"/>
                  <a:pt x="2895" y="2306"/>
                  <a:pt x="2897" y="2310"/>
                </a:cubicBezTo>
                <a:cubicBezTo>
                  <a:pt x="2897" y="2314"/>
                  <a:pt x="2895" y="2314"/>
                  <a:pt x="2895" y="2318"/>
                </a:cubicBezTo>
                <a:cubicBezTo>
                  <a:pt x="2900" y="2320"/>
                  <a:pt x="2904" y="2325"/>
                  <a:pt x="2905" y="2331"/>
                </a:cubicBezTo>
                <a:cubicBezTo>
                  <a:pt x="2909" y="2332"/>
                  <a:pt x="2906" y="2326"/>
                  <a:pt x="2910" y="2327"/>
                </a:cubicBezTo>
                <a:lnTo>
                  <a:pt x="2910" y="2334"/>
                </a:lnTo>
                <a:cubicBezTo>
                  <a:pt x="2909" y="2334"/>
                  <a:pt x="2907" y="2334"/>
                  <a:pt x="2906" y="2335"/>
                </a:cubicBezTo>
                <a:cubicBezTo>
                  <a:pt x="2906" y="2339"/>
                  <a:pt x="2909" y="2341"/>
                  <a:pt x="2909" y="2346"/>
                </a:cubicBezTo>
                <a:cubicBezTo>
                  <a:pt x="2913" y="2346"/>
                  <a:pt x="2914" y="2338"/>
                  <a:pt x="2911" y="2336"/>
                </a:cubicBezTo>
                <a:cubicBezTo>
                  <a:pt x="2913" y="2334"/>
                  <a:pt x="2918" y="2330"/>
                  <a:pt x="2919" y="2331"/>
                </a:cubicBezTo>
                <a:cubicBezTo>
                  <a:pt x="2918" y="2334"/>
                  <a:pt x="2917" y="2337"/>
                  <a:pt x="2916" y="2341"/>
                </a:cubicBezTo>
                <a:cubicBezTo>
                  <a:pt x="2920" y="2341"/>
                  <a:pt x="2919" y="2342"/>
                  <a:pt x="2918" y="2345"/>
                </a:cubicBezTo>
                <a:cubicBezTo>
                  <a:pt x="2919" y="2347"/>
                  <a:pt x="2924" y="2345"/>
                  <a:pt x="2924" y="2348"/>
                </a:cubicBezTo>
                <a:cubicBezTo>
                  <a:pt x="2918" y="2349"/>
                  <a:pt x="2918" y="2360"/>
                  <a:pt x="2912" y="2356"/>
                </a:cubicBezTo>
                <a:cubicBezTo>
                  <a:pt x="2910" y="2358"/>
                  <a:pt x="2912" y="2360"/>
                  <a:pt x="2910" y="2362"/>
                </a:cubicBezTo>
                <a:cubicBezTo>
                  <a:pt x="2905" y="2359"/>
                  <a:pt x="2906" y="2357"/>
                  <a:pt x="2905" y="2351"/>
                </a:cubicBezTo>
                <a:cubicBezTo>
                  <a:pt x="2910" y="2351"/>
                  <a:pt x="2910" y="2355"/>
                  <a:pt x="2915" y="2355"/>
                </a:cubicBezTo>
                <a:cubicBezTo>
                  <a:pt x="2915" y="2353"/>
                  <a:pt x="2916" y="2353"/>
                  <a:pt x="2916" y="2351"/>
                </a:cubicBezTo>
                <a:cubicBezTo>
                  <a:pt x="2907" y="2350"/>
                  <a:pt x="2897" y="2348"/>
                  <a:pt x="2892" y="2352"/>
                </a:cubicBezTo>
                <a:cubicBezTo>
                  <a:pt x="2892" y="2355"/>
                  <a:pt x="2898" y="2352"/>
                  <a:pt x="2899" y="2355"/>
                </a:cubicBezTo>
                <a:cubicBezTo>
                  <a:pt x="2897" y="2358"/>
                  <a:pt x="2898" y="2363"/>
                  <a:pt x="2895" y="2365"/>
                </a:cubicBezTo>
                <a:cubicBezTo>
                  <a:pt x="2892" y="2363"/>
                  <a:pt x="2896" y="2360"/>
                  <a:pt x="2892" y="2358"/>
                </a:cubicBezTo>
                <a:cubicBezTo>
                  <a:pt x="2890" y="2366"/>
                  <a:pt x="2882" y="2362"/>
                  <a:pt x="2876" y="2364"/>
                </a:cubicBezTo>
                <a:cubicBezTo>
                  <a:pt x="2875" y="2361"/>
                  <a:pt x="2874" y="2357"/>
                  <a:pt x="2873" y="2354"/>
                </a:cubicBezTo>
                <a:cubicBezTo>
                  <a:pt x="2875" y="2352"/>
                  <a:pt x="2879" y="2353"/>
                  <a:pt x="2882" y="2353"/>
                </a:cubicBezTo>
                <a:cubicBezTo>
                  <a:pt x="2881" y="2351"/>
                  <a:pt x="2881" y="2346"/>
                  <a:pt x="2879" y="2344"/>
                </a:cubicBezTo>
                <a:cubicBezTo>
                  <a:pt x="2880" y="2342"/>
                  <a:pt x="2882" y="2346"/>
                  <a:pt x="2883" y="2342"/>
                </a:cubicBezTo>
                <a:cubicBezTo>
                  <a:pt x="2881" y="2340"/>
                  <a:pt x="2885" y="2332"/>
                  <a:pt x="2879" y="2331"/>
                </a:cubicBezTo>
                <a:cubicBezTo>
                  <a:pt x="2877" y="2332"/>
                  <a:pt x="2879" y="2337"/>
                  <a:pt x="2877" y="2337"/>
                </a:cubicBezTo>
                <a:cubicBezTo>
                  <a:pt x="2874" y="2332"/>
                  <a:pt x="2867" y="2338"/>
                  <a:pt x="2865" y="2335"/>
                </a:cubicBezTo>
                <a:cubicBezTo>
                  <a:pt x="2865" y="2334"/>
                  <a:pt x="2867" y="2328"/>
                  <a:pt x="2865" y="2328"/>
                </a:cubicBezTo>
                <a:cubicBezTo>
                  <a:pt x="2866" y="2333"/>
                  <a:pt x="2861" y="2331"/>
                  <a:pt x="2859" y="2333"/>
                </a:cubicBezTo>
                <a:cubicBezTo>
                  <a:pt x="2862" y="2334"/>
                  <a:pt x="2862" y="2337"/>
                  <a:pt x="2864" y="2339"/>
                </a:cubicBezTo>
                <a:cubicBezTo>
                  <a:pt x="2863" y="2341"/>
                  <a:pt x="2862" y="2341"/>
                  <a:pt x="2864" y="2343"/>
                </a:cubicBezTo>
                <a:cubicBezTo>
                  <a:pt x="2863" y="2344"/>
                  <a:pt x="2863" y="2346"/>
                  <a:pt x="2860" y="2346"/>
                </a:cubicBezTo>
                <a:cubicBezTo>
                  <a:pt x="2859" y="2343"/>
                  <a:pt x="2862" y="2343"/>
                  <a:pt x="2861" y="2341"/>
                </a:cubicBezTo>
                <a:cubicBezTo>
                  <a:pt x="2858" y="2338"/>
                  <a:pt x="2855" y="2342"/>
                  <a:pt x="2853" y="2337"/>
                </a:cubicBezTo>
                <a:cubicBezTo>
                  <a:pt x="2858" y="2348"/>
                  <a:pt x="2847" y="2345"/>
                  <a:pt x="2844" y="2350"/>
                </a:cubicBezTo>
                <a:cubicBezTo>
                  <a:pt x="2851" y="2349"/>
                  <a:pt x="2852" y="2352"/>
                  <a:pt x="2857" y="2349"/>
                </a:cubicBezTo>
                <a:cubicBezTo>
                  <a:pt x="2859" y="2351"/>
                  <a:pt x="2855" y="2354"/>
                  <a:pt x="2859" y="2355"/>
                </a:cubicBezTo>
                <a:cubicBezTo>
                  <a:pt x="2860" y="2353"/>
                  <a:pt x="2862" y="2348"/>
                  <a:pt x="2864" y="2352"/>
                </a:cubicBezTo>
                <a:cubicBezTo>
                  <a:pt x="2860" y="2352"/>
                  <a:pt x="2864" y="2356"/>
                  <a:pt x="2863" y="2358"/>
                </a:cubicBezTo>
                <a:cubicBezTo>
                  <a:pt x="2862" y="2358"/>
                  <a:pt x="2862" y="2359"/>
                  <a:pt x="2861" y="2359"/>
                </a:cubicBezTo>
                <a:cubicBezTo>
                  <a:pt x="2855" y="2359"/>
                  <a:pt x="2853" y="2357"/>
                  <a:pt x="2851" y="2361"/>
                </a:cubicBezTo>
                <a:cubicBezTo>
                  <a:pt x="2849" y="2359"/>
                  <a:pt x="2849" y="2356"/>
                  <a:pt x="2845" y="2356"/>
                </a:cubicBezTo>
                <a:cubicBezTo>
                  <a:pt x="2844" y="2358"/>
                  <a:pt x="2845" y="2359"/>
                  <a:pt x="2844" y="2360"/>
                </a:cubicBezTo>
                <a:cubicBezTo>
                  <a:pt x="2844" y="2358"/>
                  <a:pt x="2840" y="2359"/>
                  <a:pt x="2839" y="2359"/>
                </a:cubicBezTo>
                <a:cubicBezTo>
                  <a:pt x="2835" y="2360"/>
                  <a:pt x="2833" y="2371"/>
                  <a:pt x="2839" y="2371"/>
                </a:cubicBezTo>
                <a:cubicBezTo>
                  <a:pt x="2842" y="2366"/>
                  <a:pt x="2838" y="2367"/>
                  <a:pt x="2838" y="2363"/>
                </a:cubicBezTo>
                <a:cubicBezTo>
                  <a:pt x="2840" y="2363"/>
                  <a:pt x="2839" y="2360"/>
                  <a:pt x="2841" y="2360"/>
                </a:cubicBezTo>
                <a:cubicBezTo>
                  <a:pt x="2843" y="2363"/>
                  <a:pt x="2842" y="2371"/>
                  <a:pt x="2843" y="2375"/>
                </a:cubicBezTo>
                <a:cubicBezTo>
                  <a:pt x="2848" y="2375"/>
                  <a:pt x="2850" y="2371"/>
                  <a:pt x="2853" y="2375"/>
                </a:cubicBezTo>
                <a:cubicBezTo>
                  <a:pt x="2853" y="2372"/>
                  <a:pt x="2851" y="2372"/>
                  <a:pt x="2852" y="2368"/>
                </a:cubicBezTo>
                <a:cubicBezTo>
                  <a:pt x="2853" y="2368"/>
                  <a:pt x="2853" y="2367"/>
                  <a:pt x="2855" y="2367"/>
                </a:cubicBezTo>
                <a:cubicBezTo>
                  <a:pt x="2857" y="2371"/>
                  <a:pt x="2855" y="2373"/>
                  <a:pt x="2855" y="2377"/>
                </a:cubicBezTo>
                <a:cubicBezTo>
                  <a:pt x="2857" y="2378"/>
                  <a:pt x="2857" y="2375"/>
                  <a:pt x="2860" y="2376"/>
                </a:cubicBezTo>
                <a:cubicBezTo>
                  <a:pt x="2859" y="2379"/>
                  <a:pt x="2856" y="2380"/>
                  <a:pt x="2857" y="2384"/>
                </a:cubicBezTo>
                <a:cubicBezTo>
                  <a:pt x="2864" y="2386"/>
                  <a:pt x="2861" y="2377"/>
                  <a:pt x="2867" y="2377"/>
                </a:cubicBezTo>
                <a:cubicBezTo>
                  <a:pt x="2864" y="2382"/>
                  <a:pt x="2871" y="2385"/>
                  <a:pt x="2867" y="2389"/>
                </a:cubicBezTo>
                <a:cubicBezTo>
                  <a:pt x="2868" y="2391"/>
                  <a:pt x="2873" y="2389"/>
                  <a:pt x="2872" y="2394"/>
                </a:cubicBezTo>
                <a:cubicBezTo>
                  <a:pt x="2868" y="2395"/>
                  <a:pt x="2869" y="2391"/>
                  <a:pt x="2865" y="2392"/>
                </a:cubicBezTo>
                <a:cubicBezTo>
                  <a:pt x="2865" y="2394"/>
                  <a:pt x="2864" y="2397"/>
                  <a:pt x="2862" y="2397"/>
                </a:cubicBezTo>
                <a:cubicBezTo>
                  <a:pt x="2861" y="2392"/>
                  <a:pt x="2865" y="2393"/>
                  <a:pt x="2864" y="2387"/>
                </a:cubicBezTo>
                <a:cubicBezTo>
                  <a:pt x="2858" y="2387"/>
                  <a:pt x="2857" y="2385"/>
                  <a:pt x="2853" y="2388"/>
                </a:cubicBezTo>
                <a:cubicBezTo>
                  <a:pt x="2853" y="2387"/>
                  <a:pt x="2852" y="2387"/>
                  <a:pt x="2852" y="2386"/>
                </a:cubicBezTo>
                <a:cubicBezTo>
                  <a:pt x="2852" y="2384"/>
                  <a:pt x="2855" y="2384"/>
                  <a:pt x="2854" y="2382"/>
                </a:cubicBezTo>
                <a:cubicBezTo>
                  <a:pt x="2852" y="2381"/>
                  <a:pt x="2852" y="2380"/>
                  <a:pt x="2851" y="2379"/>
                </a:cubicBezTo>
                <a:cubicBezTo>
                  <a:pt x="2849" y="2381"/>
                  <a:pt x="2847" y="2383"/>
                  <a:pt x="2846" y="2385"/>
                </a:cubicBezTo>
                <a:cubicBezTo>
                  <a:pt x="2849" y="2384"/>
                  <a:pt x="2850" y="2392"/>
                  <a:pt x="2848" y="2393"/>
                </a:cubicBezTo>
                <a:cubicBezTo>
                  <a:pt x="2848" y="2390"/>
                  <a:pt x="2843" y="2394"/>
                  <a:pt x="2843" y="2389"/>
                </a:cubicBezTo>
                <a:cubicBezTo>
                  <a:pt x="2842" y="2386"/>
                  <a:pt x="2844" y="2386"/>
                  <a:pt x="2844" y="2383"/>
                </a:cubicBezTo>
                <a:cubicBezTo>
                  <a:pt x="2843" y="2382"/>
                  <a:pt x="2840" y="2383"/>
                  <a:pt x="2840" y="2381"/>
                </a:cubicBezTo>
                <a:cubicBezTo>
                  <a:pt x="2839" y="2377"/>
                  <a:pt x="2841" y="2376"/>
                  <a:pt x="2842" y="2374"/>
                </a:cubicBezTo>
                <a:cubicBezTo>
                  <a:pt x="2839" y="2374"/>
                  <a:pt x="2841" y="2370"/>
                  <a:pt x="2837" y="2371"/>
                </a:cubicBezTo>
                <a:cubicBezTo>
                  <a:pt x="2836" y="2376"/>
                  <a:pt x="2839" y="2375"/>
                  <a:pt x="2839" y="2379"/>
                </a:cubicBezTo>
                <a:cubicBezTo>
                  <a:pt x="2833" y="2377"/>
                  <a:pt x="2838" y="2384"/>
                  <a:pt x="2836" y="2384"/>
                </a:cubicBezTo>
                <a:cubicBezTo>
                  <a:pt x="2830" y="2383"/>
                  <a:pt x="2837" y="2373"/>
                  <a:pt x="2832" y="2370"/>
                </a:cubicBezTo>
                <a:cubicBezTo>
                  <a:pt x="2830" y="2369"/>
                  <a:pt x="2828" y="2373"/>
                  <a:pt x="2827" y="2370"/>
                </a:cubicBezTo>
                <a:cubicBezTo>
                  <a:pt x="2828" y="2367"/>
                  <a:pt x="2835" y="2371"/>
                  <a:pt x="2834" y="2366"/>
                </a:cubicBezTo>
                <a:cubicBezTo>
                  <a:pt x="2833" y="2364"/>
                  <a:pt x="2829" y="2367"/>
                  <a:pt x="2827" y="2364"/>
                </a:cubicBezTo>
                <a:cubicBezTo>
                  <a:pt x="2827" y="2367"/>
                  <a:pt x="2826" y="2371"/>
                  <a:pt x="2823" y="2367"/>
                </a:cubicBezTo>
                <a:cubicBezTo>
                  <a:pt x="2820" y="2368"/>
                  <a:pt x="2826" y="2370"/>
                  <a:pt x="2823" y="2371"/>
                </a:cubicBezTo>
                <a:cubicBezTo>
                  <a:pt x="2818" y="2372"/>
                  <a:pt x="2819" y="2364"/>
                  <a:pt x="2816" y="2360"/>
                </a:cubicBezTo>
                <a:cubicBezTo>
                  <a:pt x="2815" y="2362"/>
                  <a:pt x="2817" y="2368"/>
                  <a:pt x="2815" y="2369"/>
                </a:cubicBezTo>
                <a:cubicBezTo>
                  <a:pt x="2813" y="2366"/>
                  <a:pt x="2815" y="2367"/>
                  <a:pt x="2815" y="2363"/>
                </a:cubicBezTo>
                <a:cubicBezTo>
                  <a:pt x="2813" y="2363"/>
                  <a:pt x="2812" y="2361"/>
                  <a:pt x="2810" y="2361"/>
                </a:cubicBezTo>
                <a:cubicBezTo>
                  <a:pt x="2808" y="2365"/>
                  <a:pt x="2810" y="2368"/>
                  <a:pt x="2811" y="2372"/>
                </a:cubicBezTo>
                <a:cubicBezTo>
                  <a:pt x="2809" y="2371"/>
                  <a:pt x="2808" y="2373"/>
                  <a:pt x="2807" y="2373"/>
                </a:cubicBezTo>
                <a:cubicBezTo>
                  <a:pt x="2807" y="2369"/>
                  <a:pt x="2805" y="2368"/>
                  <a:pt x="2805" y="2366"/>
                </a:cubicBezTo>
                <a:lnTo>
                  <a:pt x="2808" y="2366"/>
                </a:lnTo>
                <a:cubicBezTo>
                  <a:pt x="2807" y="2364"/>
                  <a:pt x="2809" y="2359"/>
                  <a:pt x="2807" y="2359"/>
                </a:cubicBezTo>
                <a:cubicBezTo>
                  <a:pt x="2806" y="2361"/>
                  <a:pt x="2805" y="2362"/>
                  <a:pt x="2804" y="2364"/>
                </a:cubicBezTo>
                <a:cubicBezTo>
                  <a:pt x="2802" y="2362"/>
                  <a:pt x="2799" y="2361"/>
                  <a:pt x="2800" y="2357"/>
                </a:cubicBezTo>
                <a:cubicBezTo>
                  <a:pt x="2798" y="2357"/>
                  <a:pt x="2795" y="2359"/>
                  <a:pt x="2793" y="2358"/>
                </a:cubicBezTo>
                <a:lnTo>
                  <a:pt x="2793" y="2357"/>
                </a:lnTo>
                <a:lnTo>
                  <a:pt x="2794" y="2356"/>
                </a:lnTo>
                <a:lnTo>
                  <a:pt x="2794" y="2356"/>
                </a:lnTo>
                <a:lnTo>
                  <a:pt x="2795" y="2355"/>
                </a:lnTo>
                <a:cubicBezTo>
                  <a:pt x="2797" y="2353"/>
                  <a:pt x="2798" y="2351"/>
                  <a:pt x="2800" y="2349"/>
                </a:cubicBezTo>
                <a:cubicBezTo>
                  <a:pt x="2804" y="2353"/>
                  <a:pt x="2809" y="2352"/>
                  <a:pt x="2812" y="2349"/>
                </a:cubicBezTo>
                <a:cubicBezTo>
                  <a:pt x="2815" y="2348"/>
                  <a:pt x="2811" y="2354"/>
                  <a:pt x="2815" y="2352"/>
                </a:cubicBezTo>
                <a:cubicBezTo>
                  <a:pt x="2818" y="2352"/>
                  <a:pt x="2819" y="2349"/>
                  <a:pt x="2819" y="2347"/>
                </a:cubicBezTo>
                <a:cubicBezTo>
                  <a:pt x="2812" y="2347"/>
                  <a:pt x="2815" y="2337"/>
                  <a:pt x="2808" y="2334"/>
                </a:cubicBezTo>
                <a:cubicBezTo>
                  <a:pt x="2807" y="2336"/>
                  <a:pt x="2811" y="2346"/>
                  <a:pt x="2806" y="2347"/>
                </a:cubicBezTo>
                <a:cubicBezTo>
                  <a:pt x="2805" y="2342"/>
                  <a:pt x="2808" y="2340"/>
                  <a:pt x="2805" y="2334"/>
                </a:cubicBezTo>
                <a:cubicBezTo>
                  <a:pt x="2802" y="2333"/>
                  <a:pt x="2804" y="2339"/>
                  <a:pt x="2801" y="2339"/>
                </a:cubicBezTo>
                <a:cubicBezTo>
                  <a:pt x="2801" y="2336"/>
                  <a:pt x="2798" y="2336"/>
                  <a:pt x="2798" y="2334"/>
                </a:cubicBezTo>
                <a:cubicBezTo>
                  <a:pt x="2800" y="2333"/>
                  <a:pt x="2803" y="2333"/>
                  <a:pt x="2805" y="2331"/>
                </a:cubicBezTo>
                <a:cubicBezTo>
                  <a:pt x="2802" y="2331"/>
                  <a:pt x="2803" y="2328"/>
                  <a:pt x="2801" y="2328"/>
                </a:cubicBezTo>
                <a:cubicBezTo>
                  <a:pt x="2799" y="2330"/>
                  <a:pt x="2795" y="2333"/>
                  <a:pt x="2792" y="2330"/>
                </a:cubicBezTo>
                <a:cubicBezTo>
                  <a:pt x="2793" y="2328"/>
                  <a:pt x="2797" y="2328"/>
                  <a:pt x="2796" y="2324"/>
                </a:cubicBezTo>
                <a:cubicBezTo>
                  <a:pt x="2791" y="2323"/>
                  <a:pt x="2793" y="2328"/>
                  <a:pt x="2789" y="2326"/>
                </a:cubicBezTo>
                <a:cubicBezTo>
                  <a:pt x="2790" y="2331"/>
                  <a:pt x="2787" y="2330"/>
                  <a:pt x="2787" y="2334"/>
                </a:cubicBezTo>
                <a:cubicBezTo>
                  <a:pt x="2791" y="2335"/>
                  <a:pt x="2792" y="2332"/>
                  <a:pt x="2795" y="2332"/>
                </a:cubicBezTo>
                <a:cubicBezTo>
                  <a:pt x="2797" y="2336"/>
                  <a:pt x="2796" y="2339"/>
                  <a:pt x="2796" y="2345"/>
                </a:cubicBezTo>
                <a:cubicBezTo>
                  <a:pt x="2795" y="2345"/>
                  <a:pt x="2793" y="2345"/>
                  <a:pt x="2792" y="2345"/>
                </a:cubicBezTo>
                <a:cubicBezTo>
                  <a:pt x="2793" y="2349"/>
                  <a:pt x="2790" y="2349"/>
                  <a:pt x="2790" y="2352"/>
                </a:cubicBezTo>
                <a:cubicBezTo>
                  <a:pt x="2790" y="2354"/>
                  <a:pt x="2792" y="2354"/>
                  <a:pt x="2793" y="2355"/>
                </a:cubicBezTo>
                <a:lnTo>
                  <a:pt x="2794" y="2356"/>
                </a:lnTo>
                <a:lnTo>
                  <a:pt x="2793" y="2357"/>
                </a:lnTo>
                <a:lnTo>
                  <a:pt x="2793" y="2357"/>
                </a:lnTo>
                <a:lnTo>
                  <a:pt x="2793" y="2357"/>
                </a:lnTo>
                <a:cubicBezTo>
                  <a:pt x="2790" y="2359"/>
                  <a:pt x="2786" y="2357"/>
                  <a:pt x="2784" y="2360"/>
                </a:cubicBezTo>
                <a:cubicBezTo>
                  <a:pt x="2785" y="2361"/>
                  <a:pt x="2786" y="2367"/>
                  <a:pt x="2785" y="2369"/>
                </a:cubicBezTo>
                <a:cubicBezTo>
                  <a:pt x="2786" y="2365"/>
                  <a:pt x="2779" y="2364"/>
                  <a:pt x="2783" y="2359"/>
                </a:cubicBezTo>
                <a:cubicBezTo>
                  <a:pt x="2780" y="2360"/>
                  <a:pt x="2776" y="2358"/>
                  <a:pt x="2775" y="2360"/>
                </a:cubicBezTo>
                <a:cubicBezTo>
                  <a:pt x="2780" y="2361"/>
                  <a:pt x="2776" y="2365"/>
                  <a:pt x="2776" y="2369"/>
                </a:cubicBezTo>
                <a:cubicBezTo>
                  <a:pt x="2780" y="2369"/>
                  <a:pt x="2781" y="2366"/>
                  <a:pt x="2781" y="2371"/>
                </a:cubicBezTo>
                <a:cubicBezTo>
                  <a:pt x="2780" y="2371"/>
                  <a:pt x="2778" y="2371"/>
                  <a:pt x="2777" y="2370"/>
                </a:cubicBezTo>
                <a:cubicBezTo>
                  <a:pt x="2776" y="2372"/>
                  <a:pt x="2777" y="2377"/>
                  <a:pt x="2775" y="2378"/>
                </a:cubicBezTo>
                <a:cubicBezTo>
                  <a:pt x="2771" y="2379"/>
                  <a:pt x="2767" y="2377"/>
                  <a:pt x="2765" y="2374"/>
                </a:cubicBezTo>
                <a:cubicBezTo>
                  <a:pt x="2768" y="2372"/>
                  <a:pt x="2770" y="2377"/>
                  <a:pt x="2774" y="2374"/>
                </a:cubicBezTo>
                <a:cubicBezTo>
                  <a:pt x="2771" y="2368"/>
                  <a:pt x="2775" y="2369"/>
                  <a:pt x="2774" y="2365"/>
                </a:cubicBezTo>
                <a:cubicBezTo>
                  <a:pt x="2774" y="2366"/>
                  <a:pt x="2773" y="2366"/>
                  <a:pt x="2772" y="2366"/>
                </a:cubicBezTo>
                <a:cubicBezTo>
                  <a:pt x="2773" y="2365"/>
                  <a:pt x="2774" y="2363"/>
                  <a:pt x="2773" y="2361"/>
                </a:cubicBezTo>
                <a:cubicBezTo>
                  <a:pt x="2771" y="2359"/>
                  <a:pt x="2767" y="2358"/>
                  <a:pt x="2764" y="2360"/>
                </a:cubicBezTo>
                <a:cubicBezTo>
                  <a:pt x="2765" y="2362"/>
                  <a:pt x="2767" y="2368"/>
                  <a:pt x="2764" y="2369"/>
                </a:cubicBezTo>
                <a:cubicBezTo>
                  <a:pt x="2760" y="2368"/>
                  <a:pt x="2767" y="2360"/>
                  <a:pt x="2760" y="2359"/>
                </a:cubicBezTo>
                <a:cubicBezTo>
                  <a:pt x="2758" y="2362"/>
                  <a:pt x="2761" y="2363"/>
                  <a:pt x="2760" y="2366"/>
                </a:cubicBezTo>
                <a:cubicBezTo>
                  <a:pt x="2758" y="2366"/>
                  <a:pt x="2758" y="2368"/>
                  <a:pt x="2756" y="2369"/>
                </a:cubicBezTo>
                <a:cubicBezTo>
                  <a:pt x="2754" y="2369"/>
                  <a:pt x="2752" y="2368"/>
                  <a:pt x="2751" y="2366"/>
                </a:cubicBezTo>
                <a:cubicBezTo>
                  <a:pt x="2751" y="2364"/>
                  <a:pt x="2754" y="2360"/>
                  <a:pt x="2751" y="2359"/>
                </a:cubicBezTo>
                <a:cubicBezTo>
                  <a:pt x="2748" y="2361"/>
                  <a:pt x="2745" y="2363"/>
                  <a:pt x="2741" y="2362"/>
                </a:cubicBezTo>
                <a:cubicBezTo>
                  <a:pt x="2741" y="2365"/>
                  <a:pt x="2743" y="2366"/>
                  <a:pt x="2740" y="2367"/>
                </a:cubicBezTo>
                <a:cubicBezTo>
                  <a:pt x="2737" y="2366"/>
                  <a:pt x="2736" y="2362"/>
                  <a:pt x="2732" y="2362"/>
                </a:cubicBezTo>
                <a:cubicBezTo>
                  <a:pt x="2730" y="2364"/>
                  <a:pt x="2733" y="2365"/>
                  <a:pt x="2731" y="2365"/>
                </a:cubicBezTo>
                <a:cubicBezTo>
                  <a:pt x="2727" y="2363"/>
                  <a:pt x="2726" y="2365"/>
                  <a:pt x="2722" y="2363"/>
                </a:cubicBezTo>
                <a:cubicBezTo>
                  <a:pt x="2726" y="2360"/>
                  <a:pt x="2731" y="2359"/>
                  <a:pt x="2736" y="2360"/>
                </a:cubicBezTo>
                <a:cubicBezTo>
                  <a:pt x="2737" y="2356"/>
                  <a:pt x="2738" y="2355"/>
                  <a:pt x="2741" y="2358"/>
                </a:cubicBezTo>
                <a:cubicBezTo>
                  <a:pt x="2743" y="2354"/>
                  <a:pt x="2738" y="2357"/>
                  <a:pt x="2739" y="2353"/>
                </a:cubicBezTo>
                <a:cubicBezTo>
                  <a:pt x="2743" y="2353"/>
                  <a:pt x="2746" y="2354"/>
                  <a:pt x="2749" y="2356"/>
                </a:cubicBezTo>
                <a:cubicBezTo>
                  <a:pt x="2751" y="2352"/>
                  <a:pt x="2746" y="2349"/>
                  <a:pt x="2751" y="2346"/>
                </a:cubicBezTo>
                <a:cubicBezTo>
                  <a:pt x="2747" y="2344"/>
                  <a:pt x="2744" y="2347"/>
                  <a:pt x="2743" y="2344"/>
                </a:cubicBezTo>
                <a:cubicBezTo>
                  <a:pt x="2739" y="2347"/>
                  <a:pt x="2743" y="2350"/>
                  <a:pt x="2739" y="2352"/>
                </a:cubicBezTo>
                <a:cubicBezTo>
                  <a:pt x="2736" y="2349"/>
                  <a:pt x="2734" y="2352"/>
                  <a:pt x="2733" y="2349"/>
                </a:cubicBezTo>
                <a:cubicBezTo>
                  <a:pt x="2738" y="2351"/>
                  <a:pt x="2738" y="2342"/>
                  <a:pt x="2744" y="2342"/>
                </a:cubicBezTo>
                <a:lnTo>
                  <a:pt x="2744" y="2337"/>
                </a:lnTo>
                <a:cubicBezTo>
                  <a:pt x="2741" y="2336"/>
                  <a:pt x="2738" y="2336"/>
                  <a:pt x="2735" y="2337"/>
                </a:cubicBezTo>
                <a:cubicBezTo>
                  <a:pt x="2736" y="2340"/>
                  <a:pt x="2742" y="2337"/>
                  <a:pt x="2742" y="2340"/>
                </a:cubicBezTo>
                <a:cubicBezTo>
                  <a:pt x="2740" y="2342"/>
                  <a:pt x="2740" y="2339"/>
                  <a:pt x="2737" y="2340"/>
                </a:cubicBezTo>
                <a:cubicBezTo>
                  <a:pt x="2738" y="2343"/>
                  <a:pt x="2737" y="2346"/>
                  <a:pt x="2734" y="2347"/>
                </a:cubicBezTo>
                <a:cubicBezTo>
                  <a:pt x="2731" y="2346"/>
                  <a:pt x="2727" y="2345"/>
                  <a:pt x="2726" y="2348"/>
                </a:cubicBezTo>
                <a:cubicBezTo>
                  <a:pt x="2728" y="2350"/>
                  <a:pt x="2726" y="2357"/>
                  <a:pt x="2723" y="2357"/>
                </a:cubicBezTo>
                <a:cubicBezTo>
                  <a:pt x="2720" y="2352"/>
                  <a:pt x="2727" y="2346"/>
                  <a:pt x="2721" y="2343"/>
                </a:cubicBezTo>
                <a:cubicBezTo>
                  <a:pt x="2720" y="2348"/>
                  <a:pt x="2720" y="2353"/>
                  <a:pt x="2717" y="2354"/>
                </a:cubicBezTo>
                <a:cubicBezTo>
                  <a:pt x="2715" y="2354"/>
                  <a:pt x="2716" y="2346"/>
                  <a:pt x="2715" y="2350"/>
                </a:cubicBezTo>
                <a:cubicBezTo>
                  <a:pt x="2715" y="2353"/>
                  <a:pt x="2711" y="2360"/>
                  <a:pt x="2716" y="2362"/>
                </a:cubicBezTo>
                <a:cubicBezTo>
                  <a:pt x="2716" y="2361"/>
                  <a:pt x="2717" y="2361"/>
                  <a:pt x="2719" y="2361"/>
                </a:cubicBezTo>
                <a:cubicBezTo>
                  <a:pt x="2720" y="2357"/>
                  <a:pt x="2718" y="2357"/>
                  <a:pt x="2717" y="2355"/>
                </a:cubicBezTo>
                <a:cubicBezTo>
                  <a:pt x="2724" y="2356"/>
                  <a:pt x="2716" y="2365"/>
                  <a:pt x="2719" y="2368"/>
                </a:cubicBezTo>
                <a:cubicBezTo>
                  <a:pt x="2717" y="2366"/>
                  <a:pt x="2716" y="2365"/>
                  <a:pt x="2711" y="2366"/>
                </a:cubicBezTo>
                <a:cubicBezTo>
                  <a:pt x="2711" y="2360"/>
                  <a:pt x="2710" y="2354"/>
                  <a:pt x="2711" y="2348"/>
                </a:cubicBezTo>
                <a:cubicBezTo>
                  <a:pt x="2707" y="2347"/>
                  <a:pt x="2708" y="2352"/>
                  <a:pt x="2705" y="2352"/>
                </a:cubicBezTo>
                <a:cubicBezTo>
                  <a:pt x="2703" y="2351"/>
                  <a:pt x="2702" y="2350"/>
                  <a:pt x="2703" y="2349"/>
                </a:cubicBezTo>
                <a:cubicBezTo>
                  <a:pt x="2705" y="2349"/>
                  <a:pt x="2705" y="2346"/>
                  <a:pt x="2707" y="2345"/>
                </a:cubicBezTo>
                <a:cubicBezTo>
                  <a:pt x="2703" y="2346"/>
                  <a:pt x="2703" y="2343"/>
                  <a:pt x="2702" y="2341"/>
                </a:cubicBezTo>
                <a:cubicBezTo>
                  <a:pt x="2702" y="2346"/>
                  <a:pt x="2701" y="2347"/>
                  <a:pt x="2698" y="2345"/>
                </a:cubicBezTo>
                <a:cubicBezTo>
                  <a:pt x="2702" y="2352"/>
                  <a:pt x="2701" y="2359"/>
                  <a:pt x="2708" y="2365"/>
                </a:cubicBezTo>
                <a:cubicBezTo>
                  <a:pt x="2704" y="2365"/>
                  <a:pt x="2705" y="2370"/>
                  <a:pt x="2702" y="2371"/>
                </a:cubicBezTo>
                <a:cubicBezTo>
                  <a:pt x="2702" y="2367"/>
                  <a:pt x="2697" y="2369"/>
                  <a:pt x="2696" y="2367"/>
                </a:cubicBezTo>
                <a:cubicBezTo>
                  <a:pt x="2692" y="2371"/>
                  <a:pt x="2696" y="2375"/>
                  <a:pt x="2692" y="2379"/>
                </a:cubicBezTo>
                <a:cubicBezTo>
                  <a:pt x="2690" y="2379"/>
                  <a:pt x="2691" y="2376"/>
                  <a:pt x="2689" y="2376"/>
                </a:cubicBezTo>
                <a:cubicBezTo>
                  <a:pt x="2685" y="2382"/>
                  <a:pt x="2694" y="2384"/>
                  <a:pt x="2690" y="2390"/>
                </a:cubicBezTo>
                <a:cubicBezTo>
                  <a:pt x="2690" y="2388"/>
                  <a:pt x="2689" y="2388"/>
                  <a:pt x="2687" y="2388"/>
                </a:cubicBezTo>
                <a:cubicBezTo>
                  <a:pt x="2688" y="2391"/>
                  <a:pt x="2685" y="2390"/>
                  <a:pt x="2685" y="2392"/>
                </a:cubicBezTo>
                <a:cubicBezTo>
                  <a:pt x="2687" y="2394"/>
                  <a:pt x="2690" y="2401"/>
                  <a:pt x="2685" y="2402"/>
                </a:cubicBezTo>
                <a:cubicBezTo>
                  <a:pt x="2683" y="2390"/>
                  <a:pt x="2688" y="2390"/>
                  <a:pt x="2687" y="2379"/>
                </a:cubicBezTo>
                <a:cubicBezTo>
                  <a:pt x="2684" y="2378"/>
                  <a:pt x="2683" y="2375"/>
                  <a:pt x="2682" y="2373"/>
                </a:cubicBezTo>
                <a:cubicBezTo>
                  <a:pt x="2684" y="2371"/>
                  <a:pt x="2686" y="2374"/>
                  <a:pt x="2688" y="2372"/>
                </a:cubicBezTo>
                <a:cubicBezTo>
                  <a:pt x="2687" y="2371"/>
                  <a:pt x="2686" y="2370"/>
                  <a:pt x="2684" y="2370"/>
                </a:cubicBezTo>
                <a:cubicBezTo>
                  <a:pt x="2680" y="2368"/>
                  <a:pt x="2676" y="2371"/>
                  <a:pt x="2675" y="2375"/>
                </a:cubicBezTo>
                <a:cubicBezTo>
                  <a:pt x="2670" y="2376"/>
                  <a:pt x="2668" y="2373"/>
                  <a:pt x="2666" y="2371"/>
                </a:cubicBezTo>
                <a:cubicBezTo>
                  <a:pt x="2666" y="2367"/>
                  <a:pt x="2666" y="2364"/>
                  <a:pt x="2668" y="2363"/>
                </a:cubicBezTo>
                <a:cubicBezTo>
                  <a:pt x="2674" y="2365"/>
                  <a:pt x="2675" y="2361"/>
                  <a:pt x="2679" y="2361"/>
                </a:cubicBezTo>
                <a:cubicBezTo>
                  <a:pt x="2680" y="2358"/>
                  <a:pt x="2679" y="2355"/>
                  <a:pt x="2675" y="2356"/>
                </a:cubicBezTo>
                <a:cubicBezTo>
                  <a:pt x="2674" y="2358"/>
                  <a:pt x="2678" y="2359"/>
                  <a:pt x="2675" y="2360"/>
                </a:cubicBezTo>
                <a:cubicBezTo>
                  <a:pt x="2673" y="2359"/>
                  <a:pt x="2671" y="2358"/>
                  <a:pt x="2670" y="2355"/>
                </a:cubicBezTo>
                <a:cubicBezTo>
                  <a:pt x="2665" y="2354"/>
                  <a:pt x="2673" y="2358"/>
                  <a:pt x="2669" y="2359"/>
                </a:cubicBezTo>
                <a:cubicBezTo>
                  <a:pt x="2668" y="2357"/>
                  <a:pt x="2665" y="2356"/>
                  <a:pt x="2664" y="2354"/>
                </a:cubicBezTo>
                <a:cubicBezTo>
                  <a:pt x="2667" y="2351"/>
                  <a:pt x="2669" y="2347"/>
                  <a:pt x="2672" y="2344"/>
                </a:cubicBezTo>
                <a:cubicBezTo>
                  <a:pt x="2672" y="2348"/>
                  <a:pt x="2673" y="2349"/>
                  <a:pt x="2672" y="2352"/>
                </a:cubicBezTo>
                <a:cubicBezTo>
                  <a:pt x="2675" y="2355"/>
                  <a:pt x="2675" y="2350"/>
                  <a:pt x="2681" y="2352"/>
                </a:cubicBezTo>
                <a:cubicBezTo>
                  <a:pt x="2682" y="2347"/>
                  <a:pt x="2677" y="2349"/>
                  <a:pt x="2677" y="2346"/>
                </a:cubicBezTo>
                <a:cubicBezTo>
                  <a:pt x="2679" y="2345"/>
                  <a:pt x="2683" y="2347"/>
                  <a:pt x="2685" y="2343"/>
                </a:cubicBezTo>
                <a:cubicBezTo>
                  <a:pt x="2684" y="2340"/>
                  <a:pt x="2680" y="2342"/>
                  <a:pt x="2679" y="2340"/>
                </a:cubicBezTo>
                <a:cubicBezTo>
                  <a:pt x="2681" y="2340"/>
                  <a:pt x="2680" y="2336"/>
                  <a:pt x="2682" y="2336"/>
                </a:cubicBezTo>
                <a:cubicBezTo>
                  <a:pt x="2682" y="2338"/>
                  <a:pt x="2684" y="2338"/>
                  <a:pt x="2686" y="2338"/>
                </a:cubicBezTo>
                <a:cubicBezTo>
                  <a:pt x="2686" y="2336"/>
                  <a:pt x="2686" y="2334"/>
                  <a:pt x="2685" y="2332"/>
                </a:cubicBezTo>
                <a:cubicBezTo>
                  <a:pt x="2681" y="2332"/>
                  <a:pt x="2677" y="2333"/>
                  <a:pt x="2674" y="2335"/>
                </a:cubicBezTo>
                <a:cubicBezTo>
                  <a:pt x="2671" y="2332"/>
                  <a:pt x="2667" y="2331"/>
                  <a:pt x="2664" y="2333"/>
                </a:cubicBezTo>
                <a:cubicBezTo>
                  <a:pt x="2663" y="2335"/>
                  <a:pt x="2662" y="2337"/>
                  <a:pt x="2660" y="2338"/>
                </a:cubicBezTo>
                <a:cubicBezTo>
                  <a:pt x="2665" y="2347"/>
                  <a:pt x="2674" y="2332"/>
                  <a:pt x="2677" y="2341"/>
                </a:cubicBezTo>
                <a:cubicBezTo>
                  <a:pt x="2669" y="2339"/>
                  <a:pt x="2669" y="2346"/>
                  <a:pt x="2665" y="2349"/>
                </a:cubicBezTo>
                <a:cubicBezTo>
                  <a:pt x="2664" y="2347"/>
                  <a:pt x="2661" y="2346"/>
                  <a:pt x="2660" y="2343"/>
                </a:cubicBezTo>
                <a:cubicBezTo>
                  <a:pt x="2653" y="2345"/>
                  <a:pt x="2642" y="2341"/>
                  <a:pt x="2640" y="2347"/>
                </a:cubicBezTo>
                <a:cubicBezTo>
                  <a:pt x="2641" y="2345"/>
                  <a:pt x="2640" y="2345"/>
                  <a:pt x="2639" y="2345"/>
                </a:cubicBezTo>
                <a:cubicBezTo>
                  <a:pt x="2639" y="2345"/>
                  <a:pt x="2640" y="2344"/>
                  <a:pt x="2640" y="2344"/>
                </a:cubicBezTo>
                <a:cubicBezTo>
                  <a:pt x="2638" y="2344"/>
                  <a:pt x="2638" y="2342"/>
                  <a:pt x="2637" y="2342"/>
                </a:cubicBezTo>
                <a:cubicBezTo>
                  <a:pt x="2637" y="2343"/>
                  <a:pt x="2637" y="2343"/>
                  <a:pt x="2637" y="2343"/>
                </a:cubicBezTo>
                <a:cubicBezTo>
                  <a:pt x="2636" y="2343"/>
                  <a:pt x="2636" y="2344"/>
                  <a:pt x="2637" y="2344"/>
                </a:cubicBezTo>
                <a:cubicBezTo>
                  <a:pt x="2636" y="2349"/>
                  <a:pt x="2634" y="2347"/>
                  <a:pt x="2630" y="2347"/>
                </a:cubicBezTo>
                <a:cubicBezTo>
                  <a:pt x="2631" y="2345"/>
                  <a:pt x="2632" y="2344"/>
                  <a:pt x="2632" y="2342"/>
                </a:cubicBezTo>
                <a:cubicBezTo>
                  <a:pt x="2631" y="2343"/>
                  <a:pt x="2629" y="2343"/>
                  <a:pt x="2628" y="2344"/>
                </a:cubicBezTo>
                <a:cubicBezTo>
                  <a:pt x="2624" y="2343"/>
                  <a:pt x="2621" y="2347"/>
                  <a:pt x="2617" y="2348"/>
                </a:cubicBezTo>
                <a:cubicBezTo>
                  <a:pt x="2614" y="2348"/>
                  <a:pt x="2615" y="2343"/>
                  <a:pt x="2612" y="2343"/>
                </a:cubicBezTo>
                <a:cubicBezTo>
                  <a:pt x="2612" y="2343"/>
                  <a:pt x="2612" y="2342"/>
                  <a:pt x="2612" y="2342"/>
                </a:cubicBezTo>
                <a:cubicBezTo>
                  <a:pt x="2609" y="2339"/>
                  <a:pt x="2602" y="2347"/>
                  <a:pt x="2598" y="2343"/>
                </a:cubicBezTo>
                <a:cubicBezTo>
                  <a:pt x="2602" y="2344"/>
                  <a:pt x="2602" y="2340"/>
                  <a:pt x="2601" y="2339"/>
                </a:cubicBezTo>
                <a:cubicBezTo>
                  <a:pt x="2599" y="2342"/>
                  <a:pt x="2591" y="2344"/>
                  <a:pt x="2590" y="2339"/>
                </a:cubicBezTo>
                <a:cubicBezTo>
                  <a:pt x="2586" y="2338"/>
                  <a:pt x="2591" y="2342"/>
                  <a:pt x="2586" y="2342"/>
                </a:cubicBezTo>
                <a:cubicBezTo>
                  <a:pt x="2586" y="2341"/>
                  <a:pt x="2586" y="2340"/>
                  <a:pt x="2585" y="2339"/>
                </a:cubicBezTo>
                <a:cubicBezTo>
                  <a:pt x="2588" y="2338"/>
                  <a:pt x="2590" y="2338"/>
                  <a:pt x="2590" y="2336"/>
                </a:cubicBezTo>
                <a:cubicBezTo>
                  <a:pt x="2588" y="2337"/>
                  <a:pt x="2587" y="2337"/>
                  <a:pt x="2585" y="2336"/>
                </a:cubicBezTo>
                <a:cubicBezTo>
                  <a:pt x="2585" y="2334"/>
                  <a:pt x="2584" y="2332"/>
                  <a:pt x="2582" y="2331"/>
                </a:cubicBezTo>
                <a:cubicBezTo>
                  <a:pt x="2578" y="2330"/>
                  <a:pt x="2580" y="2337"/>
                  <a:pt x="2575" y="2335"/>
                </a:cubicBezTo>
                <a:cubicBezTo>
                  <a:pt x="2572" y="2331"/>
                  <a:pt x="2567" y="2328"/>
                  <a:pt x="2562" y="2330"/>
                </a:cubicBezTo>
                <a:cubicBezTo>
                  <a:pt x="2561" y="2334"/>
                  <a:pt x="2566" y="2332"/>
                  <a:pt x="2566" y="2334"/>
                </a:cubicBezTo>
                <a:cubicBezTo>
                  <a:pt x="2566" y="2336"/>
                  <a:pt x="2567" y="2341"/>
                  <a:pt x="2565" y="2341"/>
                </a:cubicBezTo>
                <a:cubicBezTo>
                  <a:pt x="2562" y="2341"/>
                  <a:pt x="2560" y="2340"/>
                  <a:pt x="2558" y="2340"/>
                </a:cubicBezTo>
                <a:cubicBezTo>
                  <a:pt x="2558" y="2344"/>
                  <a:pt x="2558" y="2348"/>
                  <a:pt x="2554" y="2348"/>
                </a:cubicBezTo>
                <a:cubicBezTo>
                  <a:pt x="2553" y="2344"/>
                  <a:pt x="2554" y="2344"/>
                  <a:pt x="2553" y="2341"/>
                </a:cubicBezTo>
                <a:cubicBezTo>
                  <a:pt x="2550" y="2340"/>
                  <a:pt x="2549" y="2343"/>
                  <a:pt x="2546" y="2342"/>
                </a:cubicBezTo>
                <a:cubicBezTo>
                  <a:pt x="2546" y="2344"/>
                  <a:pt x="2547" y="2345"/>
                  <a:pt x="2546" y="2345"/>
                </a:cubicBezTo>
                <a:cubicBezTo>
                  <a:pt x="2547" y="2342"/>
                  <a:pt x="2541" y="2346"/>
                  <a:pt x="2542" y="2343"/>
                </a:cubicBezTo>
                <a:cubicBezTo>
                  <a:pt x="2541" y="2338"/>
                  <a:pt x="2545" y="2340"/>
                  <a:pt x="2544" y="2335"/>
                </a:cubicBezTo>
                <a:cubicBezTo>
                  <a:pt x="2540" y="2334"/>
                  <a:pt x="2544" y="2340"/>
                  <a:pt x="2540" y="2338"/>
                </a:cubicBezTo>
                <a:cubicBezTo>
                  <a:pt x="2538" y="2334"/>
                  <a:pt x="2533" y="2331"/>
                  <a:pt x="2534" y="2326"/>
                </a:cubicBezTo>
                <a:cubicBezTo>
                  <a:pt x="2529" y="2328"/>
                  <a:pt x="2520" y="2329"/>
                  <a:pt x="2518" y="2323"/>
                </a:cubicBezTo>
                <a:cubicBezTo>
                  <a:pt x="2515" y="2324"/>
                  <a:pt x="2509" y="2321"/>
                  <a:pt x="2509" y="2325"/>
                </a:cubicBezTo>
                <a:cubicBezTo>
                  <a:pt x="2510" y="2328"/>
                  <a:pt x="2517" y="2324"/>
                  <a:pt x="2517" y="2327"/>
                </a:cubicBezTo>
                <a:cubicBezTo>
                  <a:pt x="2511" y="2331"/>
                  <a:pt x="2504" y="2325"/>
                  <a:pt x="2498" y="2324"/>
                </a:cubicBezTo>
                <a:cubicBezTo>
                  <a:pt x="2496" y="2327"/>
                  <a:pt x="2496" y="2331"/>
                  <a:pt x="2491" y="2331"/>
                </a:cubicBezTo>
                <a:cubicBezTo>
                  <a:pt x="2491" y="2334"/>
                  <a:pt x="2490" y="2337"/>
                  <a:pt x="2487" y="2339"/>
                </a:cubicBezTo>
                <a:cubicBezTo>
                  <a:pt x="2486" y="2334"/>
                  <a:pt x="2483" y="2329"/>
                  <a:pt x="2480" y="2324"/>
                </a:cubicBezTo>
                <a:cubicBezTo>
                  <a:pt x="2483" y="2325"/>
                  <a:pt x="2483" y="2323"/>
                  <a:pt x="2485" y="2323"/>
                </a:cubicBezTo>
                <a:lnTo>
                  <a:pt x="2485" y="2315"/>
                </a:lnTo>
                <a:cubicBezTo>
                  <a:pt x="2485" y="2315"/>
                  <a:pt x="2485" y="2315"/>
                  <a:pt x="2485" y="2315"/>
                </a:cubicBezTo>
                <a:cubicBezTo>
                  <a:pt x="2477" y="2318"/>
                  <a:pt x="2472" y="2326"/>
                  <a:pt x="2474" y="2335"/>
                </a:cubicBezTo>
                <a:cubicBezTo>
                  <a:pt x="2471" y="2334"/>
                  <a:pt x="2469" y="2335"/>
                  <a:pt x="2468" y="2337"/>
                </a:cubicBezTo>
                <a:cubicBezTo>
                  <a:pt x="2464" y="2332"/>
                  <a:pt x="2451" y="2337"/>
                  <a:pt x="2448" y="2332"/>
                </a:cubicBezTo>
                <a:cubicBezTo>
                  <a:pt x="2450" y="2335"/>
                  <a:pt x="2449" y="2338"/>
                  <a:pt x="2447" y="2339"/>
                </a:cubicBezTo>
                <a:lnTo>
                  <a:pt x="2445" y="2341"/>
                </a:lnTo>
                <a:lnTo>
                  <a:pt x="2445" y="2341"/>
                </a:lnTo>
                <a:lnTo>
                  <a:pt x="2444" y="2341"/>
                </a:lnTo>
                <a:lnTo>
                  <a:pt x="2444" y="2334"/>
                </a:lnTo>
                <a:cubicBezTo>
                  <a:pt x="2439" y="2336"/>
                  <a:pt x="2442" y="2329"/>
                  <a:pt x="2437" y="2329"/>
                </a:cubicBezTo>
                <a:lnTo>
                  <a:pt x="2435" y="2329"/>
                </a:lnTo>
                <a:cubicBezTo>
                  <a:pt x="2434" y="2330"/>
                  <a:pt x="2433" y="2331"/>
                  <a:pt x="2432" y="2332"/>
                </a:cubicBezTo>
                <a:cubicBezTo>
                  <a:pt x="2433" y="2337"/>
                  <a:pt x="2438" y="2336"/>
                  <a:pt x="2436" y="2343"/>
                </a:cubicBezTo>
                <a:cubicBezTo>
                  <a:pt x="2438" y="2342"/>
                  <a:pt x="2439" y="2341"/>
                  <a:pt x="2442" y="2341"/>
                </a:cubicBezTo>
                <a:lnTo>
                  <a:pt x="2444" y="2341"/>
                </a:lnTo>
                <a:lnTo>
                  <a:pt x="2444" y="2341"/>
                </a:lnTo>
                <a:lnTo>
                  <a:pt x="2445" y="2341"/>
                </a:lnTo>
                <a:lnTo>
                  <a:pt x="2445" y="2342"/>
                </a:lnTo>
                <a:cubicBezTo>
                  <a:pt x="2447" y="2345"/>
                  <a:pt x="2445" y="2348"/>
                  <a:pt x="2443" y="2352"/>
                </a:cubicBezTo>
                <a:cubicBezTo>
                  <a:pt x="2441" y="2349"/>
                  <a:pt x="2440" y="2346"/>
                  <a:pt x="2436" y="2344"/>
                </a:cubicBezTo>
                <a:cubicBezTo>
                  <a:pt x="2438" y="2361"/>
                  <a:pt x="2423" y="2353"/>
                  <a:pt x="2412" y="2353"/>
                </a:cubicBezTo>
                <a:cubicBezTo>
                  <a:pt x="2412" y="2351"/>
                  <a:pt x="2415" y="2351"/>
                  <a:pt x="2416" y="2351"/>
                </a:cubicBezTo>
                <a:cubicBezTo>
                  <a:pt x="2417" y="2349"/>
                  <a:pt x="2414" y="2349"/>
                  <a:pt x="2415" y="2346"/>
                </a:cubicBezTo>
                <a:cubicBezTo>
                  <a:pt x="2413" y="2346"/>
                  <a:pt x="2410" y="2346"/>
                  <a:pt x="2410" y="2343"/>
                </a:cubicBezTo>
                <a:cubicBezTo>
                  <a:pt x="2406" y="2343"/>
                  <a:pt x="2406" y="2347"/>
                  <a:pt x="2401" y="2345"/>
                </a:cubicBezTo>
                <a:cubicBezTo>
                  <a:pt x="2399" y="2349"/>
                  <a:pt x="2395" y="2350"/>
                  <a:pt x="2396" y="2357"/>
                </a:cubicBezTo>
                <a:cubicBezTo>
                  <a:pt x="2398" y="2357"/>
                  <a:pt x="2403" y="2355"/>
                  <a:pt x="2404" y="2358"/>
                </a:cubicBezTo>
                <a:cubicBezTo>
                  <a:pt x="2402" y="2362"/>
                  <a:pt x="2403" y="2367"/>
                  <a:pt x="2405" y="2371"/>
                </a:cubicBezTo>
                <a:cubicBezTo>
                  <a:pt x="2403" y="2369"/>
                  <a:pt x="2402" y="2371"/>
                  <a:pt x="2399" y="2371"/>
                </a:cubicBezTo>
                <a:cubicBezTo>
                  <a:pt x="2395" y="2371"/>
                  <a:pt x="2398" y="2359"/>
                  <a:pt x="2396" y="2361"/>
                </a:cubicBezTo>
                <a:cubicBezTo>
                  <a:pt x="2396" y="2363"/>
                  <a:pt x="2396" y="2365"/>
                  <a:pt x="2395" y="2365"/>
                </a:cubicBezTo>
                <a:cubicBezTo>
                  <a:pt x="2388" y="2363"/>
                  <a:pt x="2389" y="2352"/>
                  <a:pt x="2388" y="2345"/>
                </a:cubicBezTo>
                <a:cubicBezTo>
                  <a:pt x="2392" y="2346"/>
                  <a:pt x="2397" y="2336"/>
                  <a:pt x="2392" y="2334"/>
                </a:cubicBezTo>
                <a:cubicBezTo>
                  <a:pt x="2388" y="2335"/>
                  <a:pt x="2392" y="2341"/>
                  <a:pt x="2390" y="2343"/>
                </a:cubicBezTo>
                <a:lnTo>
                  <a:pt x="2387" y="2343"/>
                </a:lnTo>
                <a:cubicBezTo>
                  <a:pt x="2387" y="2339"/>
                  <a:pt x="2385" y="2338"/>
                  <a:pt x="2386" y="2334"/>
                </a:cubicBezTo>
                <a:cubicBezTo>
                  <a:pt x="2391" y="2334"/>
                  <a:pt x="2390" y="2328"/>
                  <a:pt x="2389" y="2325"/>
                </a:cubicBezTo>
                <a:cubicBezTo>
                  <a:pt x="2394" y="2326"/>
                  <a:pt x="2400" y="2317"/>
                  <a:pt x="2404" y="2324"/>
                </a:cubicBezTo>
                <a:cubicBezTo>
                  <a:pt x="2403" y="2327"/>
                  <a:pt x="2398" y="2325"/>
                  <a:pt x="2395" y="2325"/>
                </a:cubicBezTo>
                <a:cubicBezTo>
                  <a:pt x="2394" y="2328"/>
                  <a:pt x="2394" y="2331"/>
                  <a:pt x="2396" y="2334"/>
                </a:cubicBezTo>
                <a:cubicBezTo>
                  <a:pt x="2394" y="2326"/>
                  <a:pt x="2401" y="2329"/>
                  <a:pt x="2406" y="2329"/>
                </a:cubicBezTo>
                <a:cubicBezTo>
                  <a:pt x="2406" y="2320"/>
                  <a:pt x="2414" y="2319"/>
                  <a:pt x="2416" y="2312"/>
                </a:cubicBezTo>
                <a:cubicBezTo>
                  <a:pt x="2411" y="2309"/>
                  <a:pt x="2409" y="2312"/>
                  <a:pt x="2405" y="2314"/>
                </a:cubicBezTo>
                <a:cubicBezTo>
                  <a:pt x="2404" y="2311"/>
                  <a:pt x="2405" y="2311"/>
                  <a:pt x="2405" y="2308"/>
                </a:cubicBezTo>
                <a:cubicBezTo>
                  <a:pt x="2403" y="2308"/>
                  <a:pt x="2402" y="2308"/>
                  <a:pt x="2400" y="2308"/>
                </a:cubicBezTo>
                <a:cubicBezTo>
                  <a:pt x="2401" y="2312"/>
                  <a:pt x="2397" y="2312"/>
                  <a:pt x="2398" y="2316"/>
                </a:cubicBezTo>
                <a:cubicBezTo>
                  <a:pt x="2400" y="2317"/>
                  <a:pt x="2404" y="2315"/>
                  <a:pt x="2404" y="2317"/>
                </a:cubicBezTo>
                <a:cubicBezTo>
                  <a:pt x="2402" y="2317"/>
                  <a:pt x="2399" y="2317"/>
                  <a:pt x="2396" y="2317"/>
                </a:cubicBezTo>
                <a:cubicBezTo>
                  <a:pt x="2398" y="2309"/>
                  <a:pt x="2387" y="2319"/>
                  <a:pt x="2388" y="2311"/>
                </a:cubicBezTo>
                <a:cubicBezTo>
                  <a:pt x="2380" y="2312"/>
                  <a:pt x="2372" y="2313"/>
                  <a:pt x="2364" y="2315"/>
                </a:cubicBezTo>
                <a:cubicBezTo>
                  <a:pt x="2363" y="2307"/>
                  <a:pt x="2357" y="2313"/>
                  <a:pt x="2351" y="2312"/>
                </a:cubicBezTo>
                <a:cubicBezTo>
                  <a:pt x="2349" y="2314"/>
                  <a:pt x="2349" y="2317"/>
                  <a:pt x="2347" y="2318"/>
                </a:cubicBezTo>
                <a:cubicBezTo>
                  <a:pt x="2342" y="2319"/>
                  <a:pt x="2340" y="2315"/>
                  <a:pt x="2343" y="2313"/>
                </a:cubicBezTo>
                <a:cubicBezTo>
                  <a:pt x="2337" y="2312"/>
                  <a:pt x="2337" y="2317"/>
                  <a:pt x="2332" y="2316"/>
                </a:cubicBezTo>
                <a:cubicBezTo>
                  <a:pt x="2332" y="2315"/>
                  <a:pt x="2336" y="2312"/>
                  <a:pt x="2332" y="2312"/>
                </a:cubicBezTo>
                <a:cubicBezTo>
                  <a:pt x="2333" y="2318"/>
                  <a:pt x="2324" y="2314"/>
                  <a:pt x="2322" y="2318"/>
                </a:cubicBezTo>
                <a:cubicBezTo>
                  <a:pt x="2321" y="2314"/>
                  <a:pt x="2315" y="2317"/>
                  <a:pt x="2314" y="2320"/>
                </a:cubicBezTo>
                <a:cubicBezTo>
                  <a:pt x="2314" y="2316"/>
                  <a:pt x="2307" y="2318"/>
                  <a:pt x="2305" y="2315"/>
                </a:cubicBezTo>
                <a:cubicBezTo>
                  <a:pt x="2303" y="2318"/>
                  <a:pt x="2302" y="2324"/>
                  <a:pt x="2298" y="2326"/>
                </a:cubicBezTo>
                <a:cubicBezTo>
                  <a:pt x="2301" y="2322"/>
                  <a:pt x="2296" y="2320"/>
                  <a:pt x="2296" y="2316"/>
                </a:cubicBezTo>
                <a:cubicBezTo>
                  <a:pt x="2292" y="2315"/>
                  <a:pt x="2294" y="2321"/>
                  <a:pt x="2291" y="2321"/>
                </a:cubicBezTo>
                <a:cubicBezTo>
                  <a:pt x="2292" y="2317"/>
                  <a:pt x="2288" y="2319"/>
                  <a:pt x="2288" y="2316"/>
                </a:cubicBezTo>
                <a:cubicBezTo>
                  <a:pt x="2290" y="2316"/>
                  <a:pt x="2292" y="2316"/>
                  <a:pt x="2291" y="2314"/>
                </a:cubicBezTo>
                <a:cubicBezTo>
                  <a:pt x="2285" y="2317"/>
                  <a:pt x="2281" y="2317"/>
                  <a:pt x="2275" y="2321"/>
                </a:cubicBezTo>
                <a:cubicBezTo>
                  <a:pt x="2275" y="2320"/>
                  <a:pt x="2275" y="2318"/>
                  <a:pt x="2274" y="2318"/>
                </a:cubicBezTo>
                <a:cubicBezTo>
                  <a:pt x="2273" y="2324"/>
                  <a:pt x="2265" y="2324"/>
                  <a:pt x="2263" y="2320"/>
                </a:cubicBezTo>
                <a:cubicBezTo>
                  <a:pt x="2259" y="2323"/>
                  <a:pt x="2254" y="2325"/>
                  <a:pt x="2249" y="2324"/>
                </a:cubicBezTo>
                <a:cubicBezTo>
                  <a:pt x="2249" y="2332"/>
                  <a:pt x="2252" y="2343"/>
                  <a:pt x="2245" y="2347"/>
                </a:cubicBezTo>
                <a:cubicBezTo>
                  <a:pt x="2243" y="2343"/>
                  <a:pt x="2241" y="2349"/>
                  <a:pt x="2234" y="2347"/>
                </a:cubicBezTo>
                <a:cubicBezTo>
                  <a:pt x="2234" y="2349"/>
                  <a:pt x="2235" y="2354"/>
                  <a:pt x="2233" y="2354"/>
                </a:cubicBezTo>
                <a:cubicBezTo>
                  <a:pt x="2229" y="2352"/>
                  <a:pt x="2219" y="2356"/>
                  <a:pt x="2218" y="2351"/>
                </a:cubicBezTo>
                <a:cubicBezTo>
                  <a:pt x="2219" y="2349"/>
                  <a:pt x="2224" y="2351"/>
                  <a:pt x="2226" y="2350"/>
                </a:cubicBezTo>
                <a:cubicBezTo>
                  <a:pt x="2227" y="2346"/>
                  <a:pt x="2221" y="2349"/>
                  <a:pt x="2218" y="2348"/>
                </a:cubicBezTo>
                <a:lnTo>
                  <a:pt x="2218" y="2344"/>
                </a:lnTo>
                <a:cubicBezTo>
                  <a:pt x="2213" y="2344"/>
                  <a:pt x="2208" y="2343"/>
                  <a:pt x="2207" y="2339"/>
                </a:cubicBezTo>
                <a:cubicBezTo>
                  <a:pt x="2204" y="2339"/>
                  <a:pt x="2204" y="2341"/>
                  <a:pt x="2202" y="2341"/>
                </a:cubicBezTo>
                <a:cubicBezTo>
                  <a:pt x="2202" y="2351"/>
                  <a:pt x="2202" y="2355"/>
                  <a:pt x="2202" y="2364"/>
                </a:cubicBezTo>
                <a:cubicBezTo>
                  <a:pt x="2206" y="2364"/>
                  <a:pt x="2207" y="2359"/>
                  <a:pt x="2210" y="2358"/>
                </a:cubicBezTo>
                <a:lnTo>
                  <a:pt x="2210" y="2364"/>
                </a:lnTo>
                <a:cubicBezTo>
                  <a:pt x="2213" y="2364"/>
                  <a:pt x="2215" y="2362"/>
                  <a:pt x="2215" y="2359"/>
                </a:cubicBezTo>
                <a:cubicBezTo>
                  <a:pt x="2207" y="2361"/>
                  <a:pt x="2213" y="2348"/>
                  <a:pt x="2209" y="2350"/>
                </a:cubicBezTo>
                <a:cubicBezTo>
                  <a:pt x="2209" y="2347"/>
                  <a:pt x="2217" y="2347"/>
                  <a:pt x="2218" y="2349"/>
                </a:cubicBezTo>
                <a:cubicBezTo>
                  <a:pt x="2216" y="2354"/>
                  <a:pt x="2217" y="2360"/>
                  <a:pt x="2219" y="2365"/>
                </a:cubicBezTo>
                <a:cubicBezTo>
                  <a:pt x="2227" y="2364"/>
                  <a:pt x="2231" y="2359"/>
                  <a:pt x="2240" y="2359"/>
                </a:cubicBezTo>
                <a:cubicBezTo>
                  <a:pt x="2240" y="2361"/>
                  <a:pt x="2240" y="2363"/>
                  <a:pt x="2242" y="2363"/>
                </a:cubicBezTo>
                <a:cubicBezTo>
                  <a:pt x="2241" y="2359"/>
                  <a:pt x="2247" y="2362"/>
                  <a:pt x="2246" y="2359"/>
                </a:cubicBezTo>
                <a:cubicBezTo>
                  <a:pt x="2245" y="2359"/>
                  <a:pt x="2240" y="2355"/>
                  <a:pt x="2243" y="2350"/>
                </a:cubicBezTo>
                <a:cubicBezTo>
                  <a:pt x="2245" y="2353"/>
                  <a:pt x="2249" y="2353"/>
                  <a:pt x="2251" y="2356"/>
                </a:cubicBezTo>
                <a:cubicBezTo>
                  <a:pt x="2253" y="2354"/>
                  <a:pt x="2256" y="2353"/>
                  <a:pt x="2258" y="2353"/>
                </a:cubicBezTo>
                <a:cubicBezTo>
                  <a:pt x="2260" y="2355"/>
                  <a:pt x="2262" y="2356"/>
                  <a:pt x="2262" y="2359"/>
                </a:cubicBezTo>
                <a:cubicBezTo>
                  <a:pt x="2274" y="2363"/>
                  <a:pt x="2286" y="2350"/>
                  <a:pt x="2291" y="2362"/>
                </a:cubicBezTo>
                <a:cubicBezTo>
                  <a:pt x="2293" y="2362"/>
                  <a:pt x="2296" y="2362"/>
                  <a:pt x="2299" y="2362"/>
                </a:cubicBezTo>
                <a:cubicBezTo>
                  <a:pt x="2300" y="2358"/>
                  <a:pt x="2295" y="2361"/>
                  <a:pt x="2297" y="2358"/>
                </a:cubicBezTo>
                <a:cubicBezTo>
                  <a:pt x="2299" y="2358"/>
                  <a:pt x="2299" y="2356"/>
                  <a:pt x="2300" y="2355"/>
                </a:cubicBezTo>
                <a:cubicBezTo>
                  <a:pt x="2305" y="2356"/>
                  <a:pt x="2312" y="2354"/>
                  <a:pt x="2315" y="2357"/>
                </a:cubicBezTo>
                <a:lnTo>
                  <a:pt x="2315" y="2358"/>
                </a:lnTo>
                <a:cubicBezTo>
                  <a:pt x="2312" y="2358"/>
                  <a:pt x="2308" y="2358"/>
                  <a:pt x="2305" y="2358"/>
                </a:cubicBezTo>
                <a:cubicBezTo>
                  <a:pt x="2307" y="2366"/>
                  <a:pt x="2305" y="2374"/>
                  <a:pt x="2308" y="2380"/>
                </a:cubicBezTo>
                <a:cubicBezTo>
                  <a:pt x="2309" y="2378"/>
                  <a:pt x="2311" y="2378"/>
                  <a:pt x="2312" y="2376"/>
                </a:cubicBezTo>
                <a:cubicBezTo>
                  <a:pt x="2307" y="2374"/>
                  <a:pt x="2308" y="2366"/>
                  <a:pt x="2307" y="2360"/>
                </a:cubicBezTo>
                <a:cubicBezTo>
                  <a:pt x="2310" y="2360"/>
                  <a:pt x="2312" y="2360"/>
                  <a:pt x="2315" y="2360"/>
                </a:cubicBezTo>
                <a:cubicBezTo>
                  <a:pt x="2316" y="2363"/>
                  <a:pt x="2313" y="2368"/>
                  <a:pt x="2317" y="2367"/>
                </a:cubicBezTo>
                <a:cubicBezTo>
                  <a:pt x="2318" y="2365"/>
                  <a:pt x="2316" y="2357"/>
                  <a:pt x="2323" y="2358"/>
                </a:cubicBezTo>
                <a:cubicBezTo>
                  <a:pt x="2324" y="2356"/>
                  <a:pt x="2321" y="2349"/>
                  <a:pt x="2325" y="2350"/>
                </a:cubicBezTo>
                <a:cubicBezTo>
                  <a:pt x="2327" y="2352"/>
                  <a:pt x="2328" y="2356"/>
                  <a:pt x="2332" y="2356"/>
                </a:cubicBezTo>
                <a:cubicBezTo>
                  <a:pt x="2330" y="2351"/>
                  <a:pt x="2337" y="2354"/>
                  <a:pt x="2340" y="2353"/>
                </a:cubicBezTo>
                <a:lnTo>
                  <a:pt x="2340" y="2359"/>
                </a:lnTo>
                <a:lnTo>
                  <a:pt x="2348" y="2359"/>
                </a:lnTo>
                <a:lnTo>
                  <a:pt x="2348" y="2367"/>
                </a:lnTo>
                <a:cubicBezTo>
                  <a:pt x="2351" y="2364"/>
                  <a:pt x="2350" y="2356"/>
                  <a:pt x="2351" y="2350"/>
                </a:cubicBezTo>
                <a:cubicBezTo>
                  <a:pt x="2353" y="2350"/>
                  <a:pt x="2354" y="2350"/>
                  <a:pt x="2356" y="2350"/>
                </a:cubicBezTo>
                <a:cubicBezTo>
                  <a:pt x="2357" y="2352"/>
                  <a:pt x="2355" y="2357"/>
                  <a:pt x="2357" y="2357"/>
                </a:cubicBezTo>
                <a:cubicBezTo>
                  <a:pt x="2359" y="2354"/>
                  <a:pt x="2362" y="2353"/>
                  <a:pt x="2363" y="2350"/>
                </a:cubicBezTo>
                <a:cubicBezTo>
                  <a:pt x="2360" y="2351"/>
                  <a:pt x="2359" y="2349"/>
                  <a:pt x="2358" y="2347"/>
                </a:cubicBezTo>
                <a:cubicBezTo>
                  <a:pt x="2359" y="2343"/>
                  <a:pt x="2363" y="2335"/>
                  <a:pt x="2366" y="2341"/>
                </a:cubicBezTo>
                <a:cubicBezTo>
                  <a:pt x="2365" y="2341"/>
                  <a:pt x="2364" y="2342"/>
                  <a:pt x="2364" y="2343"/>
                </a:cubicBezTo>
                <a:cubicBezTo>
                  <a:pt x="2367" y="2343"/>
                  <a:pt x="2370" y="2343"/>
                  <a:pt x="2372" y="2343"/>
                </a:cubicBezTo>
                <a:cubicBezTo>
                  <a:pt x="2370" y="2341"/>
                  <a:pt x="2371" y="2332"/>
                  <a:pt x="2377" y="2333"/>
                </a:cubicBezTo>
                <a:cubicBezTo>
                  <a:pt x="2377" y="2335"/>
                  <a:pt x="2378" y="2338"/>
                  <a:pt x="2380" y="2340"/>
                </a:cubicBezTo>
                <a:cubicBezTo>
                  <a:pt x="2381" y="2339"/>
                  <a:pt x="2380" y="2337"/>
                  <a:pt x="2381" y="2337"/>
                </a:cubicBezTo>
                <a:cubicBezTo>
                  <a:pt x="2384" y="2338"/>
                  <a:pt x="2384" y="2341"/>
                  <a:pt x="2386" y="2342"/>
                </a:cubicBezTo>
                <a:cubicBezTo>
                  <a:pt x="2386" y="2346"/>
                  <a:pt x="2380" y="2345"/>
                  <a:pt x="2380" y="2350"/>
                </a:cubicBezTo>
                <a:cubicBezTo>
                  <a:pt x="2383" y="2351"/>
                  <a:pt x="2386" y="2352"/>
                  <a:pt x="2388" y="2353"/>
                </a:cubicBezTo>
                <a:cubicBezTo>
                  <a:pt x="2388" y="2355"/>
                  <a:pt x="2389" y="2359"/>
                  <a:pt x="2387" y="2359"/>
                </a:cubicBezTo>
                <a:cubicBezTo>
                  <a:pt x="2385" y="2356"/>
                  <a:pt x="2381" y="2356"/>
                  <a:pt x="2377" y="2355"/>
                </a:cubicBezTo>
                <a:cubicBezTo>
                  <a:pt x="2372" y="2358"/>
                  <a:pt x="2372" y="2366"/>
                  <a:pt x="2373" y="2371"/>
                </a:cubicBezTo>
                <a:cubicBezTo>
                  <a:pt x="2372" y="2365"/>
                  <a:pt x="2362" y="2368"/>
                  <a:pt x="2356" y="2367"/>
                </a:cubicBezTo>
                <a:lnTo>
                  <a:pt x="2356" y="2358"/>
                </a:lnTo>
                <a:cubicBezTo>
                  <a:pt x="2351" y="2363"/>
                  <a:pt x="2357" y="2372"/>
                  <a:pt x="2352" y="2376"/>
                </a:cubicBezTo>
                <a:cubicBezTo>
                  <a:pt x="2353" y="2376"/>
                  <a:pt x="2357" y="2375"/>
                  <a:pt x="2356" y="2378"/>
                </a:cubicBezTo>
                <a:cubicBezTo>
                  <a:pt x="2347" y="2379"/>
                  <a:pt x="2342" y="2376"/>
                  <a:pt x="2334" y="2376"/>
                </a:cubicBezTo>
                <a:cubicBezTo>
                  <a:pt x="2333" y="2378"/>
                  <a:pt x="2334" y="2383"/>
                  <a:pt x="2331" y="2384"/>
                </a:cubicBezTo>
                <a:cubicBezTo>
                  <a:pt x="2331" y="2378"/>
                  <a:pt x="2326" y="2374"/>
                  <a:pt x="2323" y="2367"/>
                </a:cubicBezTo>
                <a:cubicBezTo>
                  <a:pt x="2319" y="2368"/>
                  <a:pt x="2319" y="2372"/>
                  <a:pt x="2315" y="2371"/>
                </a:cubicBezTo>
                <a:cubicBezTo>
                  <a:pt x="2315" y="2374"/>
                  <a:pt x="2315" y="2378"/>
                  <a:pt x="2316" y="2380"/>
                </a:cubicBezTo>
                <a:cubicBezTo>
                  <a:pt x="2311" y="2381"/>
                  <a:pt x="2304" y="2382"/>
                  <a:pt x="2302" y="2376"/>
                </a:cubicBezTo>
                <a:cubicBezTo>
                  <a:pt x="2302" y="2375"/>
                  <a:pt x="2304" y="2375"/>
                  <a:pt x="2304" y="2374"/>
                </a:cubicBezTo>
                <a:cubicBezTo>
                  <a:pt x="2299" y="2369"/>
                  <a:pt x="2296" y="2369"/>
                  <a:pt x="2292" y="2375"/>
                </a:cubicBezTo>
                <a:cubicBezTo>
                  <a:pt x="2287" y="2376"/>
                  <a:pt x="2286" y="2373"/>
                  <a:pt x="2283" y="2373"/>
                </a:cubicBezTo>
                <a:cubicBezTo>
                  <a:pt x="2281" y="2377"/>
                  <a:pt x="2287" y="2373"/>
                  <a:pt x="2287" y="2376"/>
                </a:cubicBezTo>
                <a:cubicBezTo>
                  <a:pt x="2285" y="2377"/>
                  <a:pt x="2286" y="2382"/>
                  <a:pt x="2282" y="2381"/>
                </a:cubicBezTo>
                <a:cubicBezTo>
                  <a:pt x="2280" y="2377"/>
                  <a:pt x="2278" y="2375"/>
                  <a:pt x="2275" y="2373"/>
                </a:cubicBezTo>
                <a:cubicBezTo>
                  <a:pt x="2276" y="2377"/>
                  <a:pt x="2270" y="2374"/>
                  <a:pt x="2268" y="2375"/>
                </a:cubicBezTo>
                <a:cubicBezTo>
                  <a:pt x="2268" y="2380"/>
                  <a:pt x="2268" y="2385"/>
                  <a:pt x="2266" y="2387"/>
                </a:cubicBezTo>
                <a:cubicBezTo>
                  <a:pt x="2264" y="2387"/>
                  <a:pt x="2265" y="2385"/>
                  <a:pt x="2264" y="2384"/>
                </a:cubicBezTo>
                <a:cubicBezTo>
                  <a:pt x="2265" y="2384"/>
                  <a:pt x="2267" y="2384"/>
                  <a:pt x="2267" y="2382"/>
                </a:cubicBezTo>
                <a:cubicBezTo>
                  <a:pt x="2264" y="2377"/>
                  <a:pt x="2253" y="2380"/>
                  <a:pt x="2250" y="2376"/>
                </a:cubicBezTo>
                <a:cubicBezTo>
                  <a:pt x="2250" y="2376"/>
                  <a:pt x="2250" y="2376"/>
                  <a:pt x="2250" y="2376"/>
                </a:cubicBezTo>
                <a:cubicBezTo>
                  <a:pt x="2250" y="2379"/>
                  <a:pt x="2249" y="2382"/>
                  <a:pt x="2246" y="2383"/>
                </a:cubicBezTo>
                <a:cubicBezTo>
                  <a:pt x="2243" y="2384"/>
                  <a:pt x="2244" y="2375"/>
                  <a:pt x="2242" y="2377"/>
                </a:cubicBezTo>
                <a:cubicBezTo>
                  <a:pt x="2242" y="2384"/>
                  <a:pt x="2234" y="2381"/>
                  <a:pt x="2233" y="2388"/>
                </a:cubicBezTo>
                <a:cubicBezTo>
                  <a:pt x="2229" y="2383"/>
                  <a:pt x="2232" y="2378"/>
                  <a:pt x="2226" y="2375"/>
                </a:cubicBezTo>
                <a:cubicBezTo>
                  <a:pt x="2225" y="2378"/>
                  <a:pt x="2224" y="2381"/>
                  <a:pt x="2222" y="2384"/>
                </a:cubicBezTo>
                <a:cubicBezTo>
                  <a:pt x="2211" y="2384"/>
                  <a:pt x="2206" y="2378"/>
                  <a:pt x="2200" y="2373"/>
                </a:cubicBezTo>
                <a:cubicBezTo>
                  <a:pt x="2202" y="2376"/>
                  <a:pt x="2203" y="2380"/>
                  <a:pt x="2202" y="2383"/>
                </a:cubicBezTo>
                <a:cubicBezTo>
                  <a:pt x="2199" y="2383"/>
                  <a:pt x="2197" y="2383"/>
                  <a:pt x="2194" y="2383"/>
                </a:cubicBezTo>
                <a:cubicBezTo>
                  <a:pt x="2193" y="2379"/>
                  <a:pt x="2190" y="2376"/>
                  <a:pt x="2186" y="2375"/>
                </a:cubicBezTo>
                <a:cubicBezTo>
                  <a:pt x="2183" y="2375"/>
                  <a:pt x="2185" y="2380"/>
                  <a:pt x="2182" y="2380"/>
                </a:cubicBezTo>
                <a:cubicBezTo>
                  <a:pt x="2179" y="2375"/>
                  <a:pt x="2177" y="2376"/>
                  <a:pt x="2175" y="2369"/>
                </a:cubicBezTo>
                <a:cubicBezTo>
                  <a:pt x="2171" y="2369"/>
                  <a:pt x="2173" y="2376"/>
                  <a:pt x="2168" y="2374"/>
                </a:cubicBezTo>
                <a:lnTo>
                  <a:pt x="2168" y="2383"/>
                </a:lnTo>
                <a:cubicBezTo>
                  <a:pt x="2160" y="2384"/>
                  <a:pt x="2160" y="2386"/>
                  <a:pt x="2154" y="2383"/>
                </a:cubicBezTo>
                <a:cubicBezTo>
                  <a:pt x="2153" y="2389"/>
                  <a:pt x="2152" y="2394"/>
                  <a:pt x="2144" y="2392"/>
                </a:cubicBezTo>
                <a:cubicBezTo>
                  <a:pt x="2144" y="2395"/>
                  <a:pt x="2143" y="2398"/>
                  <a:pt x="2140" y="2400"/>
                </a:cubicBezTo>
                <a:cubicBezTo>
                  <a:pt x="2138" y="2396"/>
                  <a:pt x="2138" y="2401"/>
                  <a:pt x="2134" y="2400"/>
                </a:cubicBezTo>
                <a:cubicBezTo>
                  <a:pt x="2133" y="2398"/>
                  <a:pt x="2136" y="2391"/>
                  <a:pt x="2132" y="2392"/>
                </a:cubicBezTo>
                <a:cubicBezTo>
                  <a:pt x="2131" y="2394"/>
                  <a:pt x="2134" y="2401"/>
                  <a:pt x="2130" y="2400"/>
                </a:cubicBezTo>
                <a:cubicBezTo>
                  <a:pt x="2127" y="2398"/>
                  <a:pt x="2124" y="2388"/>
                  <a:pt x="2120" y="2394"/>
                </a:cubicBezTo>
                <a:cubicBezTo>
                  <a:pt x="2120" y="2391"/>
                  <a:pt x="2122" y="2391"/>
                  <a:pt x="2121" y="2388"/>
                </a:cubicBezTo>
                <a:cubicBezTo>
                  <a:pt x="2114" y="2388"/>
                  <a:pt x="2116" y="2398"/>
                  <a:pt x="2113" y="2402"/>
                </a:cubicBezTo>
                <a:cubicBezTo>
                  <a:pt x="2114" y="2398"/>
                  <a:pt x="2109" y="2402"/>
                  <a:pt x="2110" y="2399"/>
                </a:cubicBezTo>
                <a:cubicBezTo>
                  <a:pt x="2109" y="2395"/>
                  <a:pt x="2112" y="2387"/>
                  <a:pt x="2107" y="2388"/>
                </a:cubicBezTo>
                <a:cubicBezTo>
                  <a:pt x="2106" y="2392"/>
                  <a:pt x="2109" y="2400"/>
                  <a:pt x="2105" y="2400"/>
                </a:cubicBezTo>
                <a:lnTo>
                  <a:pt x="2105" y="2391"/>
                </a:lnTo>
                <a:cubicBezTo>
                  <a:pt x="2098" y="2397"/>
                  <a:pt x="2109" y="2406"/>
                  <a:pt x="2105" y="2411"/>
                </a:cubicBezTo>
                <a:cubicBezTo>
                  <a:pt x="2106" y="2406"/>
                  <a:pt x="2098" y="2405"/>
                  <a:pt x="2097" y="2409"/>
                </a:cubicBezTo>
                <a:cubicBezTo>
                  <a:pt x="2096" y="2406"/>
                  <a:pt x="2097" y="2402"/>
                  <a:pt x="2099" y="2400"/>
                </a:cubicBezTo>
                <a:cubicBezTo>
                  <a:pt x="2094" y="2401"/>
                  <a:pt x="2100" y="2390"/>
                  <a:pt x="2095" y="2391"/>
                </a:cubicBezTo>
                <a:cubicBezTo>
                  <a:pt x="2092" y="2393"/>
                  <a:pt x="2096" y="2396"/>
                  <a:pt x="2095" y="2400"/>
                </a:cubicBezTo>
                <a:cubicBezTo>
                  <a:pt x="2090" y="2401"/>
                  <a:pt x="2085" y="2404"/>
                  <a:pt x="2081" y="2407"/>
                </a:cubicBezTo>
                <a:cubicBezTo>
                  <a:pt x="2080" y="2403"/>
                  <a:pt x="2083" y="2400"/>
                  <a:pt x="2080" y="2399"/>
                </a:cubicBezTo>
                <a:cubicBezTo>
                  <a:pt x="2079" y="2401"/>
                  <a:pt x="2075" y="2399"/>
                  <a:pt x="2073" y="2400"/>
                </a:cubicBezTo>
                <a:cubicBezTo>
                  <a:pt x="2073" y="2403"/>
                  <a:pt x="2076" y="2403"/>
                  <a:pt x="2077" y="2405"/>
                </a:cubicBezTo>
                <a:cubicBezTo>
                  <a:pt x="2073" y="2415"/>
                  <a:pt x="2060" y="2407"/>
                  <a:pt x="2054" y="2414"/>
                </a:cubicBezTo>
                <a:cubicBezTo>
                  <a:pt x="2049" y="2414"/>
                  <a:pt x="2045" y="2413"/>
                  <a:pt x="2040" y="2411"/>
                </a:cubicBezTo>
                <a:cubicBezTo>
                  <a:pt x="2037" y="2416"/>
                  <a:pt x="2031" y="2408"/>
                  <a:pt x="2024" y="2411"/>
                </a:cubicBezTo>
                <a:cubicBezTo>
                  <a:pt x="2024" y="2409"/>
                  <a:pt x="2025" y="2408"/>
                  <a:pt x="2024" y="2407"/>
                </a:cubicBezTo>
                <a:cubicBezTo>
                  <a:pt x="2021" y="2408"/>
                  <a:pt x="2021" y="2411"/>
                  <a:pt x="2020" y="2413"/>
                </a:cubicBezTo>
                <a:cubicBezTo>
                  <a:pt x="2015" y="2415"/>
                  <a:pt x="2018" y="2409"/>
                  <a:pt x="2016" y="2408"/>
                </a:cubicBezTo>
                <a:cubicBezTo>
                  <a:pt x="2012" y="2411"/>
                  <a:pt x="2008" y="2413"/>
                  <a:pt x="2004" y="2415"/>
                </a:cubicBezTo>
                <a:cubicBezTo>
                  <a:pt x="1994" y="2407"/>
                  <a:pt x="1977" y="2417"/>
                  <a:pt x="1965" y="2410"/>
                </a:cubicBezTo>
                <a:cubicBezTo>
                  <a:pt x="1960" y="2417"/>
                  <a:pt x="1946" y="2414"/>
                  <a:pt x="1941" y="2421"/>
                </a:cubicBezTo>
                <a:cubicBezTo>
                  <a:pt x="1942" y="2419"/>
                  <a:pt x="1945" y="2414"/>
                  <a:pt x="1942" y="2411"/>
                </a:cubicBezTo>
                <a:cubicBezTo>
                  <a:pt x="1941" y="2414"/>
                  <a:pt x="1941" y="2417"/>
                  <a:pt x="1938" y="2417"/>
                </a:cubicBezTo>
                <a:cubicBezTo>
                  <a:pt x="1936" y="2414"/>
                  <a:pt x="1936" y="2410"/>
                  <a:pt x="1934" y="2408"/>
                </a:cubicBezTo>
                <a:cubicBezTo>
                  <a:pt x="1934" y="2411"/>
                  <a:pt x="1933" y="2413"/>
                  <a:pt x="1931" y="2413"/>
                </a:cubicBezTo>
                <a:cubicBezTo>
                  <a:pt x="1928" y="2410"/>
                  <a:pt x="1923" y="2413"/>
                  <a:pt x="1919" y="2410"/>
                </a:cubicBezTo>
                <a:cubicBezTo>
                  <a:pt x="1918" y="2412"/>
                  <a:pt x="1920" y="2417"/>
                  <a:pt x="1918" y="2417"/>
                </a:cubicBezTo>
                <a:cubicBezTo>
                  <a:pt x="1913" y="2411"/>
                  <a:pt x="1905" y="2408"/>
                  <a:pt x="1898" y="2410"/>
                </a:cubicBezTo>
                <a:cubicBezTo>
                  <a:pt x="1896" y="2412"/>
                  <a:pt x="1898" y="2415"/>
                  <a:pt x="1896" y="2417"/>
                </a:cubicBezTo>
                <a:cubicBezTo>
                  <a:pt x="1895" y="2412"/>
                  <a:pt x="1885" y="2412"/>
                  <a:pt x="1885" y="2417"/>
                </a:cubicBezTo>
                <a:cubicBezTo>
                  <a:pt x="1886" y="2413"/>
                  <a:pt x="1883" y="2414"/>
                  <a:pt x="1883" y="2411"/>
                </a:cubicBezTo>
                <a:cubicBezTo>
                  <a:pt x="1878" y="2413"/>
                  <a:pt x="1877" y="2414"/>
                  <a:pt x="1873" y="2411"/>
                </a:cubicBezTo>
                <a:cubicBezTo>
                  <a:pt x="1874" y="2416"/>
                  <a:pt x="1873" y="2419"/>
                  <a:pt x="1870" y="2420"/>
                </a:cubicBezTo>
                <a:lnTo>
                  <a:pt x="1870" y="2413"/>
                </a:lnTo>
                <a:cubicBezTo>
                  <a:pt x="1866" y="2413"/>
                  <a:pt x="1861" y="2413"/>
                  <a:pt x="1856" y="2413"/>
                </a:cubicBezTo>
                <a:cubicBezTo>
                  <a:pt x="1856" y="2411"/>
                  <a:pt x="1856" y="2409"/>
                  <a:pt x="1854" y="2408"/>
                </a:cubicBezTo>
                <a:cubicBezTo>
                  <a:pt x="1854" y="2410"/>
                  <a:pt x="1855" y="2415"/>
                  <a:pt x="1853" y="2415"/>
                </a:cubicBezTo>
                <a:cubicBezTo>
                  <a:pt x="1853" y="2415"/>
                  <a:pt x="1852" y="2415"/>
                  <a:pt x="1852" y="2414"/>
                </a:cubicBezTo>
                <a:cubicBezTo>
                  <a:pt x="1849" y="2412"/>
                  <a:pt x="1845" y="2412"/>
                  <a:pt x="1842" y="2415"/>
                </a:cubicBezTo>
                <a:cubicBezTo>
                  <a:pt x="1837" y="2413"/>
                  <a:pt x="1833" y="2410"/>
                  <a:pt x="1828" y="2408"/>
                </a:cubicBezTo>
                <a:cubicBezTo>
                  <a:pt x="1826" y="2422"/>
                  <a:pt x="1804" y="2403"/>
                  <a:pt x="1794" y="2414"/>
                </a:cubicBezTo>
                <a:cubicBezTo>
                  <a:pt x="1794" y="2416"/>
                  <a:pt x="1796" y="2416"/>
                  <a:pt x="1796" y="2417"/>
                </a:cubicBezTo>
                <a:cubicBezTo>
                  <a:pt x="1794" y="2417"/>
                  <a:pt x="1795" y="2420"/>
                  <a:pt x="1792" y="2419"/>
                </a:cubicBezTo>
                <a:cubicBezTo>
                  <a:pt x="1795" y="2415"/>
                  <a:pt x="1782" y="2411"/>
                  <a:pt x="1782" y="2416"/>
                </a:cubicBezTo>
                <a:cubicBezTo>
                  <a:pt x="1779" y="2411"/>
                  <a:pt x="1772" y="2415"/>
                  <a:pt x="1768" y="2416"/>
                </a:cubicBezTo>
                <a:cubicBezTo>
                  <a:pt x="1769" y="2411"/>
                  <a:pt x="1766" y="2410"/>
                  <a:pt x="1765" y="2406"/>
                </a:cubicBezTo>
                <a:cubicBezTo>
                  <a:pt x="1763" y="2406"/>
                  <a:pt x="1755" y="2405"/>
                  <a:pt x="1758" y="2407"/>
                </a:cubicBezTo>
                <a:cubicBezTo>
                  <a:pt x="1760" y="2408"/>
                  <a:pt x="1763" y="2406"/>
                  <a:pt x="1763" y="2408"/>
                </a:cubicBezTo>
                <a:cubicBezTo>
                  <a:pt x="1760" y="2410"/>
                  <a:pt x="1757" y="2411"/>
                  <a:pt x="1753" y="2410"/>
                </a:cubicBezTo>
                <a:lnTo>
                  <a:pt x="1753" y="2407"/>
                </a:lnTo>
                <a:cubicBezTo>
                  <a:pt x="1748" y="2406"/>
                  <a:pt x="1745" y="2407"/>
                  <a:pt x="1744" y="2410"/>
                </a:cubicBezTo>
                <a:cubicBezTo>
                  <a:pt x="1737" y="2404"/>
                  <a:pt x="1725" y="2409"/>
                  <a:pt x="1717" y="2409"/>
                </a:cubicBezTo>
                <a:cubicBezTo>
                  <a:pt x="1716" y="2407"/>
                  <a:pt x="1718" y="2402"/>
                  <a:pt x="1715" y="2403"/>
                </a:cubicBezTo>
                <a:cubicBezTo>
                  <a:pt x="1715" y="2408"/>
                  <a:pt x="1714" y="2411"/>
                  <a:pt x="1711" y="2411"/>
                </a:cubicBezTo>
                <a:cubicBezTo>
                  <a:pt x="1707" y="2411"/>
                  <a:pt x="1707" y="2407"/>
                  <a:pt x="1704" y="2407"/>
                </a:cubicBezTo>
                <a:cubicBezTo>
                  <a:pt x="1701" y="2408"/>
                  <a:pt x="1701" y="2410"/>
                  <a:pt x="1699" y="2411"/>
                </a:cubicBezTo>
                <a:cubicBezTo>
                  <a:pt x="1680" y="2409"/>
                  <a:pt x="1655" y="2412"/>
                  <a:pt x="1633" y="2409"/>
                </a:cubicBezTo>
                <a:cubicBezTo>
                  <a:pt x="1630" y="2406"/>
                  <a:pt x="1632" y="2405"/>
                  <a:pt x="1630" y="2403"/>
                </a:cubicBezTo>
                <a:cubicBezTo>
                  <a:pt x="1627" y="2406"/>
                  <a:pt x="1623" y="2406"/>
                  <a:pt x="1620" y="2406"/>
                </a:cubicBezTo>
                <a:lnTo>
                  <a:pt x="1620" y="2402"/>
                </a:lnTo>
                <a:cubicBezTo>
                  <a:pt x="1616" y="2402"/>
                  <a:pt x="1612" y="2402"/>
                  <a:pt x="1609" y="2402"/>
                </a:cubicBezTo>
                <a:cubicBezTo>
                  <a:pt x="1609" y="2408"/>
                  <a:pt x="1601" y="2405"/>
                  <a:pt x="1597" y="2405"/>
                </a:cubicBezTo>
                <a:cubicBezTo>
                  <a:pt x="1598" y="2398"/>
                  <a:pt x="1587" y="2403"/>
                  <a:pt x="1583" y="2400"/>
                </a:cubicBezTo>
                <a:cubicBezTo>
                  <a:pt x="1581" y="2405"/>
                  <a:pt x="1576" y="2407"/>
                  <a:pt x="1571" y="2405"/>
                </a:cubicBezTo>
                <a:cubicBezTo>
                  <a:pt x="1571" y="2402"/>
                  <a:pt x="1570" y="2400"/>
                  <a:pt x="1567" y="2400"/>
                </a:cubicBezTo>
                <a:cubicBezTo>
                  <a:pt x="1566" y="2403"/>
                  <a:pt x="1564" y="2407"/>
                  <a:pt x="1562" y="2410"/>
                </a:cubicBezTo>
                <a:cubicBezTo>
                  <a:pt x="1559" y="2405"/>
                  <a:pt x="1555" y="2403"/>
                  <a:pt x="1551" y="2401"/>
                </a:cubicBezTo>
                <a:cubicBezTo>
                  <a:pt x="1548" y="2403"/>
                  <a:pt x="1548" y="2407"/>
                  <a:pt x="1546" y="2409"/>
                </a:cubicBezTo>
                <a:cubicBezTo>
                  <a:pt x="1539" y="2409"/>
                  <a:pt x="1534" y="2403"/>
                  <a:pt x="1530" y="2406"/>
                </a:cubicBezTo>
                <a:cubicBezTo>
                  <a:pt x="1531" y="2401"/>
                  <a:pt x="1527" y="2401"/>
                  <a:pt x="1527" y="2396"/>
                </a:cubicBezTo>
                <a:cubicBezTo>
                  <a:pt x="1526" y="2396"/>
                  <a:pt x="1525" y="2396"/>
                  <a:pt x="1523" y="2396"/>
                </a:cubicBezTo>
                <a:cubicBezTo>
                  <a:pt x="1522" y="2396"/>
                  <a:pt x="1523" y="2400"/>
                  <a:pt x="1521" y="2400"/>
                </a:cubicBezTo>
                <a:cubicBezTo>
                  <a:pt x="1520" y="2398"/>
                  <a:pt x="1518" y="2399"/>
                  <a:pt x="1518" y="2396"/>
                </a:cubicBezTo>
                <a:cubicBezTo>
                  <a:pt x="1520" y="2396"/>
                  <a:pt x="1523" y="2397"/>
                  <a:pt x="1522" y="2394"/>
                </a:cubicBezTo>
                <a:cubicBezTo>
                  <a:pt x="1512" y="2392"/>
                  <a:pt x="1506" y="2405"/>
                  <a:pt x="1498" y="2396"/>
                </a:cubicBezTo>
                <a:cubicBezTo>
                  <a:pt x="1501" y="2394"/>
                  <a:pt x="1500" y="2391"/>
                  <a:pt x="1502" y="2387"/>
                </a:cubicBezTo>
                <a:cubicBezTo>
                  <a:pt x="1496" y="2386"/>
                  <a:pt x="1499" y="2395"/>
                  <a:pt x="1494" y="2396"/>
                </a:cubicBezTo>
                <a:cubicBezTo>
                  <a:pt x="1491" y="2396"/>
                  <a:pt x="1492" y="2391"/>
                  <a:pt x="1490" y="2391"/>
                </a:cubicBezTo>
                <a:cubicBezTo>
                  <a:pt x="1490" y="2399"/>
                  <a:pt x="1479" y="2394"/>
                  <a:pt x="1477" y="2400"/>
                </a:cubicBezTo>
                <a:cubicBezTo>
                  <a:pt x="1472" y="2401"/>
                  <a:pt x="1476" y="2394"/>
                  <a:pt x="1470" y="2396"/>
                </a:cubicBezTo>
                <a:cubicBezTo>
                  <a:pt x="1469" y="2392"/>
                  <a:pt x="1469" y="2388"/>
                  <a:pt x="1466" y="2387"/>
                </a:cubicBezTo>
                <a:cubicBezTo>
                  <a:pt x="1468" y="2393"/>
                  <a:pt x="1461" y="2391"/>
                  <a:pt x="1458" y="2391"/>
                </a:cubicBezTo>
                <a:cubicBezTo>
                  <a:pt x="1457" y="2393"/>
                  <a:pt x="1459" y="2397"/>
                  <a:pt x="1456" y="2396"/>
                </a:cubicBezTo>
                <a:cubicBezTo>
                  <a:pt x="1456" y="2390"/>
                  <a:pt x="1457" y="2392"/>
                  <a:pt x="1458" y="2387"/>
                </a:cubicBezTo>
                <a:cubicBezTo>
                  <a:pt x="1456" y="2387"/>
                  <a:pt x="1454" y="2387"/>
                  <a:pt x="1452" y="2387"/>
                </a:cubicBezTo>
                <a:cubicBezTo>
                  <a:pt x="1452" y="2390"/>
                  <a:pt x="1453" y="2390"/>
                  <a:pt x="1450" y="2391"/>
                </a:cubicBezTo>
                <a:cubicBezTo>
                  <a:pt x="1447" y="2392"/>
                  <a:pt x="1446" y="2389"/>
                  <a:pt x="1443" y="2388"/>
                </a:cubicBezTo>
                <a:cubicBezTo>
                  <a:pt x="1441" y="2392"/>
                  <a:pt x="1419" y="2392"/>
                  <a:pt x="1415" y="2387"/>
                </a:cubicBezTo>
                <a:cubicBezTo>
                  <a:pt x="1420" y="2386"/>
                  <a:pt x="1427" y="2388"/>
                  <a:pt x="1429" y="2386"/>
                </a:cubicBezTo>
                <a:cubicBezTo>
                  <a:pt x="1424" y="2383"/>
                  <a:pt x="1415" y="2385"/>
                  <a:pt x="1409" y="2384"/>
                </a:cubicBezTo>
                <a:cubicBezTo>
                  <a:pt x="1409" y="2387"/>
                  <a:pt x="1410" y="2387"/>
                  <a:pt x="1411" y="2388"/>
                </a:cubicBezTo>
                <a:cubicBezTo>
                  <a:pt x="1408" y="2387"/>
                  <a:pt x="1410" y="2392"/>
                  <a:pt x="1407" y="2391"/>
                </a:cubicBezTo>
                <a:cubicBezTo>
                  <a:pt x="1403" y="2391"/>
                  <a:pt x="1404" y="2386"/>
                  <a:pt x="1400" y="2385"/>
                </a:cubicBezTo>
                <a:cubicBezTo>
                  <a:pt x="1400" y="2388"/>
                  <a:pt x="1399" y="2389"/>
                  <a:pt x="1397" y="2389"/>
                </a:cubicBezTo>
                <a:cubicBezTo>
                  <a:pt x="1396" y="2386"/>
                  <a:pt x="1392" y="2385"/>
                  <a:pt x="1392" y="2381"/>
                </a:cubicBezTo>
                <a:cubicBezTo>
                  <a:pt x="1390" y="2387"/>
                  <a:pt x="1386" y="2379"/>
                  <a:pt x="1385" y="2378"/>
                </a:cubicBezTo>
                <a:cubicBezTo>
                  <a:pt x="1386" y="2383"/>
                  <a:pt x="1383" y="2379"/>
                  <a:pt x="1380" y="2380"/>
                </a:cubicBezTo>
                <a:cubicBezTo>
                  <a:pt x="1380" y="2386"/>
                  <a:pt x="1371" y="2383"/>
                  <a:pt x="1369" y="2386"/>
                </a:cubicBezTo>
                <a:cubicBezTo>
                  <a:pt x="1369" y="2382"/>
                  <a:pt x="1363" y="2385"/>
                  <a:pt x="1361" y="2384"/>
                </a:cubicBezTo>
                <a:cubicBezTo>
                  <a:pt x="1359" y="2389"/>
                  <a:pt x="1366" y="2383"/>
                  <a:pt x="1366" y="2387"/>
                </a:cubicBezTo>
                <a:cubicBezTo>
                  <a:pt x="1365" y="2391"/>
                  <a:pt x="1358" y="2387"/>
                  <a:pt x="1359" y="2383"/>
                </a:cubicBezTo>
                <a:cubicBezTo>
                  <a:pt x="1352" y="2382"/>
                  <a:pt x="1349" y="2386"/>
                  <a:pt x="1344" y="2384"/>
                </a:cubicBezTo>
                <a:cubicBezTo>
                  <a:pt x="1347" y="2387"/>
                  <a:pt x="1345" y="2389"/>
                  <a:pt x="1343" y="2393"/>
                </a:cubicBezTo>
                <a:cubicBezTo>
                  <a:pt x="1342" y="2390"/>
                  <a:pt x="1338" y="2390"/>
                  <a:pt x="1338" y="2386"/>
                </a:cubicBezTo>
                <a:cubicBezTo>
                  <a:pt x="1336" y="2386"/>
                  <a:pt x="1335" y="2390"/>
                  <a:pt x="1333" y="2386"/>
                </a:cubicBezTo>
                <a:cubicBezTo>
                  <a:pt x="1335" y="2386"/>
                  <a:pt x="1337" y="2386"/>
                  <a:pt x="1336" y="2384"/>
                </a:cubicBezTo>
                <a:cubicBezTo>
                  <a:pt x="1329" y="2383"/>
                  <a:pt x="1323" y="2381"/>
                  <a:pt x="1322" y="2374"/>
                </a:cubicBezTo>
                <a:cubicBezTo>
                  <a:pt x="1319" y="2373"/>
                  <a:pt x="1318" y="2375"/>
                  <a:pt x="1317" y="2377"/>
                </a:cubicBezTo>
                <a:cubicBezTo>
                  <a:pt x="1319" y="2377"/>
                  <a:pt x="1321" y="2377"/>
                  <a:pt x="1320" y="2379"/>
                </a:cubicBezTo>
                <a:cubicBezTo>
                  <a:pt x="1316" y="2381"/>
                  <a:pt x="1316" y="2376"/>
                  <a:pt x="1312" y="2377"/>
                </a:cubicBezTo>
                <a:cubicBezTo>
                  <a:pt x="1312" y="2382"/>
                  <a:pt x="1312" y="2387"/>
                  <a:pt x="1308" y="2388"/>
                </a:cubicBezTo>
                <a:cubicBezTo>
                  <a:pt x="1307" y="2384"/>
                  <a:pt x="1306" y="2380"/>
                  <a:pt x="1304" y="2376"/>
                </a:cubicBezTo>
                <a:cubicBezTo>
                  <a:pt x="1302" y="2377"/>
                  <a:pt x="1297" y="2374"/>
                  <a:pt x="1296" y="2377"/>
                </a:cubicBezTo>
                <a:cubicBezTo>
                  <a:pt x="1298" y="2377"/>
                  <a:pt x="1299" y="2377"/>
                  <a:pt x="1299" y="2379"/>
                </a:cubicBezTo>
                <a:cubicBezTo>
                  <a:pt x="1296" y="2379"/>
                  <a:pt x="1293" y="2380"/>
                  <a:pt x="1292" y="2383"/>
                </a:cubicBezTo>
                <a:cubicBezTo>
                  <a:pt x="1292" y="2387"/>
                  <a:pt x="1295" y="2388"/>
                  <a:pt x="1296" y="2391"/>
                </a:cubicBezTo>
                <a:cubicBezTo>
                  <a:pt x="1292" y="2390"/>
                  <a:pt x="1294" y="2396"/>
                  <a:pt x="1290" y="2394"/>
                </a:cubicBezTo>
                <a:cubicBezTo>
                  <a:pt x="1294" y="2389"/>
                  <a:pt x="1286" y="2383"/>
                  <a:pt x="1285" y="2377"/>
                </a:cubicBezTo>
                <a:cubicBezTo>
                  <a:pt x="1282" y="2378"/>
                  <a:pt x="1284" y="2383"/>
                  <a:pt x="1282" y="2384"/>
                </a:cubicBezTo>
                <a:cubicBezTo>
                  <a:pt x="1281" y="2383"/>
                  <a:pt x="1281" y="2382"/>
                  <a:pt x="1280" y="2381"/>
                </a:cubicBezTo>
                <a:cubicBezTo>
                  <a:pt x="1279" y="2383"/>
                  <a:pt x="1280" y="2385"/>
                  <a:pt x="1279" y="2385"/>
                </a:cubicBezTo>
                <a:cubicBezTo>
                  <a:pt x="1277" y="2381"/>
                  <a:pt x="1274" y="2380"/>
                  <a:pt x="1271" y="2381"/>
                </a:cubicBezTo>
                <a:cubicBezTo>
                  <a:pt x="1269" y="2377"/>
                  <a:pt x="1269" y="2372"/>
                  <a:pt x="1271" y="2368"/>
                </a:cubicBezTo>
                <a:cubicBezTo>
                  <a:pt x="1268" y="2369"/>
                  <a:pt x="1269" y="2366"/>
                  <a:pt x="1269" y="2364"/>
                </a:cubicBezTo>
                <a:cubicBezTo>
                  <a:pt x="1264" y="2364"/>
                  <a:pt x="1268" y="2369"/>
                  <a:pt x="1267" y="2373"/>
                </a:cubicBezTo>
                <a:cubicBezTo>
                  <a:pt x="1264" y="2375"/>
                  <a:pt x="1263" y="2378"/>
                  <a:pt x="1257" y="2376"/>
                </a:cubicBezTo>
                <a:cubicBezTo>
                  <a:pt x="1256" y="2373"/>
                  <a:pt x="1254" y="2371"/>
                  <a:pt x="1250" y="2371"/>
                </a:cubicBezTo>
                <a:lnTo>
                  <a:pt x="1250" y="2376"/>
                </a:lnTo>
                <a:cubicBezTo>
                  <a:pt x="1251" y="2377"/>
                  <a:pt x="1253" y="2376"/>
                  <a:pt x="1253" y="2378"/>
                </a:cubicBezTo>
                <a:cubicBezTo>
                  <a:pt x="1252" y="2379"/>
                  <a:pt x="1252" y="2382"/>
                  <a:pt x="1250" y="2382"/>
                </a:cubicBezTo>
                <a:cubicBezTo>
                  <a:pt x="1248" y="2379"/>
                  <a:pt x="1240" y="2383"/>
                  <a:pt x="1234" y="2381"/>
                </a:cubicBezTo>
                <a:cubicBezTo>
                  <a:pt x="1233" y="2384"/>
                  <a:pt x="1233" y="2388"/>
                  <a:pt x="1235" y="2390"/>
                </a:cubicBezTo>
                <a:cubicBezTo>
                  <a:pt x="1238" y="2392"/>
                  <a:pt x="1238" y="2386"/>
                  <a:pt x="1239" y="2389"/>
                </a:cubicBezTo>
                <a:cubicBezTo>
                  <a:pt x="1237" y="2396"/>
                  <a:pt x="1244" y="2391"/>
                  <a:pt x="1245" y="2395"/>
                </a:cubicBezTo>
                <a:cubicBezTo>
                  <a:pt x="1247" y="2399"/>
                  <a:pt x="1243" y="2404"/>
                  <a:pt x="1246" y="2404"/>
                </a:cubicBezTo>
                <a:cubicBezTo>
                  <a:pt x="1249" y="2403"/>
                  <a:pt x="1245" y="2393"/>
                  <a:pt x="1249" y="2394"/>
                </a:cubicBezTo>
                <a:cubicBezTo>
                  <a:pt x="1252" y="2398"/>
                  <a:pt x="1247" y="2404"/>
                  <a:pt x="1250" y="2408"/>
                </a:cubicBezTo>
                <a:cubicBezTo>
                  <a:pt x="1255" y="2407"/>
                  <a:pt x="1256" y="2410"/>
                  <a:pt x="1255" y="2415"/>
                </a:cubicBezTo>
                <a:cubicBezTo>
                  <a:pt x="1262" y="2417"/>
                  <a:pt x="1263" y="2412"/>
                  <a:pt x="1266" y="2411"/>
                </a:cubicBezTo>
                <a:cubicBezTo>
                  <a:pt x="1267" y="2416"/>
                  <a:pt x="1264" y="2417"/>
                  <a:pt x="1263" y="2420"/>
                </a:cubicBezTo>
                <a:cubicBezTo>
                  <a:pt x="1271" y="2424"/>
                  <a:pt x="1274" y="2434"/>
                  <a:pt x="1282" y="2438"/>
                </a:cubicBezTo>
                <a:cubicBezTo>
                  <a:pt x="1282" y="2434"/>
                  <a:pt x="1277" y="2435"/>
                  <a:pt x="1279" y="2429"/>
                </a:cubicBezTo>
                <a:cubicBezTo>
                  <a:pt x="1286" y="2428"/>
                  <a:pt x="1279" y="2418"/>
                  <a:pt x="1281" y="2412"/>
                </a:cubicBezTo>
                <a:cubicBezTo>
                  <a:pt x="1284" y="2412"/>
                  <a:pt x="1289" y="2410"/>
                  <a:pt x="1290" y="2413"/>
                </a:cubicBezTo>
                <a:cubicBezTo>
                  <a:pt x="1290" y="2421"/>
                  <a:pt x="1294" y="2425"/>
                  <a:pt x="1295" y="2432"/>
                </a:cubicBezTo>
                <a:cubicBezTo>
                  <a:pt x="1298" y="2432"/>
                  <a:pt x="1301" y="2432"/>
                  <a:pt x="1303" y="2432"/>
                </a:cubicBezTo>
                <a:cubicBezTo>
                  <a:pt x="1305" y="2428"/>
                  <a:pt x="1305" y="2425"/>
                  <a:pt x="1307" y="2423"/>
                </a:cubicBezTo>
                <a:cubicBezTo>
                  <a:pt x="1310" y="2426"/>
                  <a:pt x="1311" y="2430"/>
                  <a:pt x="1311" y="2435"/>
                </a:cubicBezTo>
                <a:cubicBezTo>
                  <a:pt x="1318" y="2432"/>
                  <a:pt x="1314" y="2423"/>
                  <a:pt x="1319" y="2421"/>
                </a:cubicBezTo>
                <a:cubicBezTo>
                  <a:pt x="1316" y="2420"/>
                  <a:pt x="1312" y="2422"/>
                  <a:pt x="1312" y="2419"/>
                </a:cubicBezTo>
                <a:cubicBezTo>
                  <a:pt x="1314" y="2419"/>
                  <a:pt x="1313" y="2417"/>
                  <a:pt x="1316" y="2417"/>
                </a:cubicBezTo>
                <a:cubicBezTo>
                  <a:pt x="1322" y="2422"/>
                  <a:pt x="1329" y="2412"/>
                  <a:pt x="1335" y="2421"/>
                </a:cubicBezTo>
                <a:cubicBezTo>
                  <a:pt x="1333" y="2421"/>
                  <a:pt x="1330" y="2419"/>
                  <a:pt x="1330" y="2422"/>
                </a:cubicBezTo>
                <a:cubicBezTo>
                  <a:pt x="1335" y="2423"/>
                  <a:pt x="1332" y="2426"/>
                  <a:pt x="1336" y="2428"/>
                </a:cubicBezTo>
                <a:cubicBezTo>
                  <a:pt x="1339" y="2425"/>
                  <a:pt x="1339" y="2420"/>
                  <a:pt x="1344" y="2418"/>
                </a:cubicBezTo>
                <a:cubicBezTo>
                  <a:pt x="1344" y="2423"/>
                  <a:pt x="1353" y="2421"/>
                  <a:pt x="1349" y="2426"/>
                </a:cubicBezTo>
                <a:cubicBezTo>
                  <a:pt x="1354" y="2427"/>
                  <a:pt x="1362" y="2425"/>
                  <a:pt x="1363" y="2430"/>
                </a:cubicBezTo>
                <a:cubicBezTo>
                  <a:pt x="1361" y="2430"/>
                  <a:pt x="1357" y="2428"/>
                  <a:pt x="1357" y="2431"/>
                </a:cubicBezTo>
                <a:cubicBezTo>
                  <a:pt x="1361" y="2434"/>
                  <a:pt x="1370" y="2433"/>
                  <a:pt x="1376" y="2433"/>
                </a:cubicBezTo>
                <a:cubicBezTo>
                  <a:pt x="1378" y="2428"/>
                  <a:pt x="1385" y="2427"/>
                  <a:pt x="1383" y="2421"/>
                </a:cubicBezTo>
                <a:cubicBezTo>
                  <a:pt x="1384" y="2426"/>
                  <a:pt x="1386" y="2431"/>
                  <a:pt x="1388" y="2435"/>
                </a:cubicBezTo>
                <a:cubicBezTo>
                  <a:pt x="1391" y="2434"/>
                  <a:pt x="1397" y="2432"/>
                  <a:pt x="1400" y="2434"/>
                </a:cubicBezTo>
                <a:lnTo>
                  <a:pt x="1400" y="2461"/>
                </a:lnTo>
                <a:lnTo>
                  <a:pt x="1392" y="2461"/>
                </a:lnTo>
                <a:cubicBezTo>
                  <a:pt x="1391" y="2463"/>
                  <a:pt x="1392" y="2465"/>
                  <a:pt x="1390" y="2465"/>
                </a:cubicBezTo>
                <a:cubicBezTo>
                  <a:pt x="1388" y="2465"/>
                  <a:pt x="1386" y="2465"/>
                  <a:pt x="1383" y="2465"/>
                </a:cubicBezTo>
                <a:cubicBezTo>
                  <a:pt x="1384" y="2459"/>
                  <a:pt x="1381" y="2457"/>
                  <a:pt x="1379" y="2454"/>
                </a:cubicBezTo>
                <a:cubicBezTo>
                  <a:pt x="1376" y="2452"/>
                  <a:pt x="1379" y="2457"/>
                  <a:pt x="1375" y="2456"/>
                </a:cubicBezTo>
                <a:cubicBezTo>
                  <a:pt x="1377" y="2450"/>
                  <a:pt x="1370" y="2453"/>
                  <a:pt x="1367" y="2453"/>
                </a:cubicBezTo>
                <a:cubicBezTo>
                  <a:pt x="1367" y="2450"/>
                  <a:pt x="1369" y="2446"/>
                  <a:pt x="1365" y="2447"/>
                </a:cubicBezTo>
                <a:cubicBezTo>
                  <a:pt x="1362" y="2450"/>
                  <a:pt x="1368" y="2451"/>
                  <a:pt x="1367" y="2455"/>
                </a:cubicBezTo>
                <a:cubicBezTo>
                  <a:pt x="1367" y="2456"/>
                  <a:pt x="1366" y="2456"/>
                  <a:pt x="1366" y="2458"/>
                </a:cubicBezTo>
                <a:cubicBezTo>
                  <a:pt x="1367" y="2471"/>
                  <a:pt x="1366" y="2457"/>
                  <a:pt x="1369" y="2456"/>
                </a:cubicBezTo>
                <a:cubicBezTo>
                  <a:pt x="1370" y="2461"/>
                  <a:pt x="1370" y="2465"/>
                  <a:pt x="1368" y="2470"/>
                </a:cubicBezTo>
                <a:cubicBezTo>
                  <a:pt x="1367" y="2466"/>
                  <a:pt x="1366" y="2467"/>
                  <a:pt x="1362" y="2468"/>
                </a:cubicBezTo>
                <a:cubicBezTo>
                  <a:pt x="1361" y="2465"/>
                  <a:pt x="1358" y="2465"/>
                  <a:pt x="1359" y="2461"/>
                </a:cubicBezTo>
                <a:cubicBezTo>
                  <a:pt x="1351" y="2459"/>
                  <a:pt x="1349" y="2464"/>
                  <a:pt x="1343" y="2464"/>
                </a:cubicBezTo>
                <a:cubicBezTo>
                  <a:pt x="1342" y="2466"/>
                  <a:pt x="1344" y="2471"/>
                  <a:pt x="1342" y="2471"/>
                </a:cubicBezTo>
                <a:cubicBezTo>
                  <a:pt x="1333" y="2469"/>
                  <a:pt x="1343" y="2458"/>
                  <a:pt x="1341" y="2456"/>
                </a:cubicBezTo>
                <a:cubicBezTo>
                  <a:pt x="1335" y="2462"/>
                  <a:pt x="1326" y="2480"/>
                  <a:pt x="1319" y="2464"/>
                </a:cubicBezTo>
                <a:cubicBezTo>
                  <a:pt x="1316" y="2465"/>
                  <a:pt x="1316" y="2463"/>
                  <a:pt x="1313" y="2463"/>
                </a:cubicBezTo>
                <a:cubicBezTo>
                  <a:pt x="1312" y="2468"/>
                  <a:pt x="1318" y="2470"/>
                  <a:pt x="1314" y="2473"/>
                </a:cubicBezTo>
                <a:cubicBezTo>
                  <a:pt x="1311" y="2471"/>
                  <a:pt x="1313" y="2463"/>
                  <a:pt x="1306" y="2464"/>
                </a:cubicBezTo>
                <a:cubicBezTo>
                  <a:pt x="1306" y="2468"/>
                  <a:pt x="1310" y="2466"/>
                  <a:pt x="1310" y="2470"/>
                </a:cubicBezTo>
                <a:cubicBezTo>
                  <a:pt x="1307" y="2472"/>
                  <a:pt x="1303" y="2469"/>
                  <a:pt x="1301" y="2467"/>
                </a:cubicBezTo>
                <a:cubicBezTo>
                  <a:pt x="1298" y="2472"/>
                  <a:pt x="1296" y="2477"/>
                  <a:pt x="1293" y="2481"/>
                </a:cubicBezTo>
                <a:cubicBezTo>
                  <a:pt x="1292" y="2477"/>
                  <a:pt x="1290" y="2474"/>
                  <a:pt x="1289" y="2469"/>
                </a:cubicBezTo>
                <a:cubicBezTo>
                  <a:pt x="1286" y="2470"/>
                  <a:pt x="1282" y="2471"/>
                  <a:pt x="1278" y="2470"/>
                </a:cubicBezTo>
                <a:cubicBezTo>
                  <a:pt x="1277" y="2468"/>
                  <a:pt x="1274" y="2468"/>
                  <a:pt x="1275" y="2464"/>
                </a:cubicBezTo>
                <a:cubicBezTo>
                  <a:pt x="1273" y="2464"/>
                  <a:pt x="1272" y="2464"/>
                  <a:pt x="1270" y="2464"/>
                </a:cubicBezTo>
                <a:cubicBezTo>
                  <a:pt x="1269" y="2469"/>
                  <a:pt x="1273" y="2467"/>
                  <a:pt x="1272" y="2472"/>
                </a:cubicBezTo>
                <a:cubicBezTo>
                  <a:pt x="1266" y="2475"/>
                  <a:pt x="1270" y="2466"/>
                  <a:pt x="1264" y="2468"/>
                </a:cubicBezTo>
                <a:cubicBezTo>
                  <a:pt x="1264" y="2471"/>
                  <a:pt x="1265" y="2476"/>
                  <a:pt x="1262" y="2476"/>
                </a:cubicBezTo>
                <a:cubicBezTo>
                  <a:pt x="1261" y="2469"/>
                  <a:pt x="1255" y="2467"/>
                  <a:pt x="1254" y="2460"/>
                </a:cubicBezTo>
                <a:cubicBezTo>
                  <a:pt x="1250" y="2459"/>
                  <a:pt x="1249" y="2461"/>
                  <a:pt x="1249" y="2463"/>
                </a:cubicBezTo>
                <a:cubicBezTo>
                  <a:pt x="1250" y="2464"/>
                  <a:pt x="1253" y="2463"/>
                  <a:pt x="1253" y="2465"/>
                </a:cubicBezTo>
                <a:cubicBezTo>
                  <a:pt x="1247" y="2468"/>
                  <a:pt x="1251" y="2476"/>
                  <a:pt x="1250" y="2481"/>
                </a:cubicBezTo>
                <a:cubicBezTo>
                  <a:pt x="1246" y="2482"/>
                  <a:pt x="1248" y="2478"/>
                  <a:pt x="1246" y="2478"/>
                </a:cubicBezTo>
                <a:cubicBezTo>
                  <a:pt x="1246" y="2482"/>
                  <a:pt x="1241" y="2482"/>
                  <a:pt x="1238" y="2483"/>
                </a:cubicBezTo>
                <a:cubicBezTo>
                  <a:pt x="1239" y="2474"/>
                  <a:pt x="1234" y="2472"/>
                  <a:pt x="1236" y="2463"/>
                </a:cubicBezTo>
                <a:cubicBezTo>
                  <a:pt x="1231" y="2462"/>
                  <a:pt x="1236" y="2472"/>
                  <a:pt x="1232" y="2471"/>
                </a:cubicBezTo>
                <a:cubicBezTo>
                  <a:pt x="1230" y="2470"/>
                  <a:pt x="1231" y="2466"/>
                  <a:pt x="1231" y="2463"/>
                </a:cubicBezTo>
                <a:cubicBezTo>
                  <a:pt x="1229" y="2463"/>
                  <a:pt x="1228" y="2461"/>
                  <a:pt x="1226" y="2461"/>
                </a:cubicBezTo>
                <a:cubicBezTo>
                  <a:pt x="1224" y="2465"/>
                  <a:pt x="1230" y="2461"/>
                  <a:pt x="1230" y="2464"/>
                </a:cubicBezTo>
                <a:cubicBezTo>
                  <a:pt x="1229" y="2466"/>
                  <a:pt x="1231" y="2470"/>
                  <a:pt x="1229" y="2470"/>
                </a:cubicBezTo>
                <a:cubicBezTo>
                  <a:pt x="1227" y="2468"/>
                  <a:pt x="1227" y="2465"/>
                  <a:pt x="1226" y="2464"/>
                </a:cubicBezTo>
                <a:cubicBezTo>
                  <a:pt x="1224" y="2469"/>
                  <a:pt x="1226" y="2472"/>
                  <a:pt x="1221" y="2475"/>
                </a:cubicBezTo>
                <a:cubicBezTo>
                  <a:pt x="1219" y="2473"/>
                  <a:pt x="1216" y="2473"/>
                  <a:pt x="1213" y="2475"/>
                </a:cubicBezTo>
                <a:cubicBezTo>
                  <a:pt x="1214" y="2471"/>
                  <a:pt x="1210" y="2471"/>
                  <a:pt x="1208" y="2470"/>
                </a:cubicBezTo>
                <a:cubicBezTo>
                  <a:pt x="1209" y="2473"/>
                  <a:pt x="1212" y="2473"/>
                  <a:pt x="1211" y="2477"/>
                </a:cubicBezTo>
                <a:cubicBezTo>
                  <a:pt x="1204" y="2482"/>
                  <a:pt x="1200" y="2469"/>
                  <a:pt x="1196" y="2474"/>
                </a:cubicBezTo>
                <a:cubicBezTo>
                  <a:pt x="1194" y="2470"/>
                  <a:pt x="1193" y="2468"/>
                  <a:pt x="1187" y="2470"/>
                </a:cubicBezTo>
                <a:cubicBezTo>
                  <a:pt x="1185" y="2468"/>
                  <a:pt x="1186" y="2462"/>
                  <a:pt x="1182" y="2462"/>
                </a:cubicBezTo>
                <a:cubicBezTo>
                  <a:pt x="1181" y="2465"/>
                  <a:pt x="1177" y="2464"/>
                  <a:pt x="1173" y="2464"/>
                </a:cubicBezTo>
                <a:cubicBezTo>
                  <a:pt x="1172" y="2467"/>
                  <a:pt x="1174" y="2473"/>
                  <a:pt x="1172" y="2474"/>
                </a:cubicBezTo>
                <a:cubicBezTo>
                  <a:pt x="1170" y="2470"/>
                  <a:pt x="1167" y="2468"/>
                  <a:pt x="1167" y="2464"/>
                </a:cubicBezTo>
                <a:cubicBezTo>
                  <a:pt x="1167" y="2462"/>
                  <a:pt x="1170" y="2463"/>
                  <a:pt x="1170" y="2462"/>
                </a:cubicBezTo>
                <a:cubicBezTo>
                  <a:pt x="1169" y="2460"/>
                  <a:pt x="1167" y="2458"/>
                  <a:pt x="1165" y="2457"/>
                </a:cubicBezTo>
                <a:lnTo>
                  <a:pt x="1165" y="2465"/>
                </a:lnTo>
                <a:cubicBezTo>
                  <a:pt x="1161" y="2466"/>
                  <a:pt x="1160" y="2469"/>
                  <a:pt x="1157" y="2471"/>
                </a:cubicBezTo>
                <a:cubicBezTo>
                  <a:pt x="1157" y="2465"/>
                  <a:pt x="1153" y="2464"/>
                  <a:pt x="1154" y="2458"/>
                </a:cubicBezTo>
                <a:cubicBezTo>
                  <a:pt x="1150" y="2458"/>
                  <a:pt x="1151" y="2463"/>
                  <a:pt x="1148" y="2464"/>
                </a:cubicBezTo>
                <a:cubicBezTo>
                  <a:pt x="1146" y="2462"/>
                  <a:pt x="1143" y="2461"/>
                  <a:pt x="1141" y="2462"/>
                </a:cubicBezTo>
                <a:cubicBezTo>
                  <a:pt x="1137" y="2454"/>
                  <a:pt x="1138" y="2454"/>
                  <a:pt x="1139" y="2445"/>
                </a:cubicBezTo>
                <a:cubicBezTo>
                  <a:pt x="1132" y="2444"/>
                  <a:pt x="1124" y="2444"/>
                  <a:pt x="1122" y="2439"/>
                </a:cubicBezTo>
                <a:cubicBezTo>
                  <a:pt x="1124" y="2437"/>
                  <a:pt x="1129" y="2438"/>
                  <a:pt x="1133" y="2438"/>
                </a:cubicBezTo>
                <a:cubicBezTo>
                  <a:pt x="1128" y="2434"/>
                  <a:pt x="1136" y="2430"/>
                  <a:pt x="1132" y="2425"/>
                </a:cubicBezTo>
                <a:cubicBezTo>
                  <a:pt x="1128" y="2427"/>
                  <a:pt x="1128" y="2433"/>
                  <a:pt x="1125" y="2436"/>
                </a:cubicBezTo>
                <a:cubicBezTo>
                  <a:pt x="1123" y="2433"/>
                  <a:pt x="1124" y="2428"/>
                  <a:pt x="1120" y="2427"/>
                </a:cubicBezTo>
                <a:cubicBezTo>
                  <a:pt x="1120" y="2433"/>
                  <a:pt x="1117" y="2436"/>
                  <a:pt x="1121" y="2440"/>
                </a:cubicBezTo>
                <a:cubicBezTo>
                  <a:pt x="1117" y="2443"/>
                  <a:pt x="1111" y="2441"/>
                  <a:pt x="1109" y="2448"/>
                </a:cubicBezTo>
                <a:cubicBezTo>
                  <a:pt x="1111" y="2447"/>
                  <a:pt x="1112" y="2448"/>
                  <a:pt x="1112" y="2450"/>
                </a:cubicBezTo>
                <a:cubicBezTo>
                  <a:pt x="1111" y="2450"/>
                  <a:pt x="1110" y="2451"/>
                  <a:pt x="1108" y="2451"/>
                </a:cubicBezTo>
                <a:cubicBezTo>
                  <a:pt x="1110" y="2446"/>
                  <a:pt x="1107" y="2445"/>
                  <a:pt x="1104" y="2443"/>
                </a:cubicBezTo>
                <a:cubicBezTo>
                  <a:pt x="1104" y="2440"/>
                  <a:pt x="1106" y="2439"/>
                  <a:pt x="1105" y="2436"/>
                </a:cubicBezTo>
                <a:cubicBezTo>
                  <a:pt x="1100" y="2437"/>
                  <a:pt x="1103" y="2429"/>
                  <a:pt x="1098" y="2430"/>
                </a:cubicBezTo>
                <a:cubicBezTo>
                  <a:pt x="1097" y="2437"/>
                  <a:pt x="1101" y="2437"/>
                  <a:pt x="1100" y="2444"/>
                </a:cubicBezTo>
                <a:cubicBezTo>
                  <a:pt x="1098" y="2444"/>
                  <a:pt x="1098" y="2442"/>
                  <a:pt x="1095" y="2442"/>
                </a:cubicBezTo>
                <a:cubicBezTo>
                  <a:pt x="1094" y="2446"/>
                  <a:pt x="1093" y="2450"/>
                  <a:pt x="1091" y="2453"/>
                </a:cubicBezTo>
                <a:cubicBezTo>
                  <a:pt x="1084" y="2453"/>
                  <a:pt x="1084" y="2460"/>
                  <a:pt x="1079" y="2462"/>
                </a:cubicBezTo>
                <a:cubicBezTo>
                  <a:pt x="1079" y="2458"/>
                  <a:pt x="1074" y="2459"/>
                  <a:pt x="1076" y="2453"/>
                </a:cubicBezTo>
                <a:cubicBezTo>
                  <a:pt x="1071" y="2452"/>
                  <a:pt x="1072" y="2457"/>
                  <a:pt x="1068" y="2456"/>
                </a:cubicBezTo>
                <a:cubicBezTo>
                  <a:pt x="1065" y="2456"/>
                  <a:pt x="1064" y="2453"/>
                  <a:pt x="1063" y="2451"/>
                </a:cubicBezTo>
                <a:cubicBezTo>
                  <a:pt x="1062" y="2454"/>
                  <a:pt x="1059" y="2454"/>
                  <a:pt x="1059" y="2458"/>
                </a:cubicBezTo>
                <a:cubicBezTo>
                  <a:pt x="1049" y="2454"/>
                  <a:pt x="1047" y="2443"/>
                  <a:pt x="1040" y="2438"/>
                </a:cubicBezTo>
                <a:cubicBezTo>
                  <a:pt x="1038" y="2439"/>
                  <a:pt x="1039" y="2443"/>
                  <a:pt x="1038" y="2445"/>
                </a:cubicBezTo>
                <a:cubicBezTo>
                  <a:pt x="1040" y="2445"/>
                  <a:pt x="1044" y="2443"/>
                  <a:pt x="1044" y="2446"/>
                </a:cubicBezTo>
                <a:cubicBezTo>
                  <a:pt x="1039" y="2446"/>
                  <a:pt x="1041" y="2452"/>
                  <a:pt x="1040" y="2454"/>
                </a:cubicBezTo>
                <a:cubicBezTo>
                  <a:pt x="1038" y="2454"/>
                  <a:pt x="1039" y="2450"/>
                  <a:pt x="1039" y="2448"/>
                </a:cubicBezTo>
                <a:cubicBezTo>
                  <a:pt x="1035" y="2445"/>
                  <a:pt x="1031" y="2446"/>
                  <a:pt x="1028" y="2449"/>
                </a:cubicBezTo>
                <a:cubicBezTo>
                  <a:pt x="1029" y="2449"/>
                  <a:pt x="1033" y="2447"/>
                  <a:pt x="1033" y="2450"/>
                </a:cubicBezTo>
                <a:cubicBezTo>
                  <a:pt x="1031" y="2451"/>
                  <a:pt x="1028" y="2451"/>
                  <a:pt x="1026" y="2451"/>
                </a:cubicBezTo>
                <a:cubicBezTo>
                  <a:pt x="1024" y="2454"/>
                  <a:pt x="1029" y="2452"/>
                  <a:pt x="1028" y="2455"/>
                </a:cubicBezTo>
                <a:cubicBezTo>
                  <a:pt x="1025" y="2453"/>
                  <a:pt x="1018" y="2454"/>
                  <a:pt x="1020" y="2446"/>
                </a:cubicBezTo>
                <a:cubicBezTo>
                  <a:pt x="1015" y="2447"/>
                  <a:pt x="1014" y="2445"/>
                  <a:pt x="1012" y="2444"/>
                </a:cubicBezTo>
                <a:cubicBezTo>
                  <a:pt x="1011" y="2446"/>
                  <a:pt x="1013" y="2451"/>
                  <a:pt x="1010" y="2450"/>
                </a:cubicBezTo>
                <a:cubicBezTo>
                  <a:pt x="1010" y="2443"/>
                  <a:pt x="1013" y="2438"/>
                  <a:pt x="1018" y="2442"/>
                </a:cubicBezTo>
                <a:cubicBezTo>
                  <a:pt x="1019" y="2440"/>
                  <a:pt x="1019" y="2437"/>
                  <a:pt x="1018" y="2435"/>
                </a:cubicBezTo>
                <a:cubicBezTo>
                  <a:pt x="1015" y="2435"/>
                  <a:pt x="1014" y="2440"/>
                  <a:pt x="1013" y="2435"/>
                </a:cubicBezTo>
                <a:cubicBezTo>
                  <a:pt x="1017" y="2435"/>
                  <a:pt x="1016" y="2427"/>
                  <a:pt x="1015" y="2424"/>
                </a:cubicBezTo>
                <a:cubicBezTo>
                  <a:pt x="1012" y="2423"/>
                  <a:pt x="1012" y="2426"/>
                  <a:pt x="1011" y="2427"/>
                </a:cubicBezTo>
                <a:cubicBezTo>
                  <a:pt x="1011" y="2424"/>
                  <a:pt x="1006" y="2419"/>
                  <a:pt x="1010" y="2417"/>
                </a:cubicBezTo>
                <a:cubicBezTo>
                  <a:pt x="1004" y="2416"/>
                  <a:pt x="1008" y="2405"/>
                  <a:pt x="1003" y="2405"/>
                </a:cubicBezTo>
                <a:cubicBezTo>
                  <a:pt x="999" y="2408"/>
                  <a:pt x="1006" y="2410"/>
                  <a:pt x="1003" y="2412"/>
                </a:cubicBezTo>
                <a:cubicBezTo>
                  <a:pt x="1002" y="2410"/>
                  <a:pt x="1000" y="2410"/>
                  <a:pt x="999" y="2408"/>
                </a:cubicBezTo>
                <a:cubicBezTo>
                  <a:pt x="997" y="2403"/>
                  <a:pt x="1000" y="2400"/>
                  <a:pt x="996" y="2397"/>
                </a:cubicBezTo>
                <a:cubicBezTo>
                  <a:pt x="996" y="2399"/>
                  <a:pt x="996" y="2401"/>
                  <a:pt x="994" y="2401"/>
                </a:cubicBezTo>
                <a:cubicBezTo>
                  <a:pt x="995" y="2395"/>
                  <a:pt x="987" y="2397"/>
                  <a:pt x="987" y="2395"/>
                </a:cubicBezTo>
                <a:cubicBezTo>
                  <a:pt x="986" y="2385"/>
                  <a:pt x="987" y="2374"/>
                  <a:pt x="990" y="2364"/>
                </a:cubicBezTo>
                <a:cubicBezTo>
                  <a:pt x="987" y="2362"/>
                  <a:pt x="980" y="2362"/>
                  <a:pt x="980" y="2366"/>
                </a:cubicBezTo>
                <a:cubicBezTo>
                  <a:pt x="982" y="2366"/>
                  <a:pt x="987" y="2364"/>
                  <a:pt x="988" y="2367"/>
                </a:cubicBezTo>
                <a:cubicBezTo>
                  <a:pt x="984" y="2370"/>
                  <a:pt x="980" y="2370"/>
                  <a:pt x="976" y="2369"/>
                </a:cubicBezTo>
                <a:cubicBezTo>
                  <a:pt x="974" y="2371"/>
                  <a:pt x="974" y="2374"/>
                  <a:pt x="971" y="2374"/>
                </a:cubicBezTo>
                <a:cubicBezTo>
                  <a:pt x="971" y="2373"/>
                  <a:pt x="972" y="2371"/>
                  <a:pt x="970" y="2371"/>
                </a:cubicBezTo>
                <a:cubicBezTo>
                  <a:pt x="965" y="2377"/>
                  <a:pt x="976" y="2382"/>
                  <a:pt x="970" y="2388"/>
                </a:cubicBezTo>
                <a:cubicBezTo>
                  <a:pt x="959" y="2385"/>
                  <a:pt x="944" y="2402"/>
                  <a:pt x="928" y="2393"/>
                </a:cubicBezTo>
                <a:lnTo>
                  <a:pt x="928" y="2400"/>
                </a:lnTo>
                <a:cubicBezTo>
                  <a:pt x="931" y="2399"/>
                  <a:pt x="931" y="2402"/>
                  <a:pt x="931" y="2405"/>
                </a:cubicBezTo>
                <a:cubicBezTo>
                  <a:pt x="928" y="2405"/>
                  <a:pt x="926" y="2405"/>
                  <a:pt x="923" y="2405"/>
                </a:cubicBezTo>
                <a:cubicBezTo>
                  <a:pt x="922" y="2409"/>
                  <a:pt x="925" y="2417"/>
                  <a:pt x="921" y="2418"/>
                </a:cubicBezTo>
                <a:cubicBezTo>
                  <a:pt x="923" y="2424"/>
                  <a:pt x="922" y="2429"/>
                  <a:pt x="928" y="2430"/>
                </a:cubicBezTo>
                <a:cubicBezTo>
                  <a:pt x="927" y="2433"/>
                  <a:pt x="923" y="2431"/>
                  <a:pt x="921" y="2431"/>
                </a:cubicBezTo>
                <a:cubicBezTo>
                  <a:pt x="921" y="2434"/>
                  <a:pt x="920" y="2437"/>
                  <a:pt x="919" y="2439"/>
                </a:cubicBezTo>
                <a:cubicBezTo>
                  <a:pt x="914" y="2438"/>
                  <a:pt x="911" y="2433"/>
                  <a:pt x="911" y="2428"/>
                </a:cubicBezTo>
                <a:cubicBezTo>
                  <a:pt x="910" y="2431"/>
                  <a:pt x="911" y="2424"/>
                  <a:pt x="906" y="2426"/>
                </a:cubicBezTo>
                <a:cubicBezTo>
                  <a:pt x="907" y="2430"/>
                  <a:pt x="907" y="2435"/>
                  <a:pt x="904" y="2437"/>
                </a:cubicBezTo>
                <a:cubicBezTo>
                  <a:pt x="900" y="2436"/>
                  <a:pt x="899" y="2434"/>
                  <a:pt x="895" y="2436"/>
                </a:cubicBezTo>
                <a:cubicBezTo>
                  <a:pt x="898" y="2434"/>
                  <a:pt x="896" y="2430"/>
                  <a:pt x="894" y="2428"/>
                </a:cubicBezTo>
                <a:cubicBezTo>
                  <a:pt x="891" y="2428"/>
                  <a:pt x="887" y="2430"/>
                  <a:pt x="885" y="2434"/>
                </a:cubicBezTo>
                <a:cubicBezTo>
                  <a:pt x="884" y="2437"/>
                  <a:pt x="891" y="2439"/>
                  <a:pt x="888" y="2440"/>
                </a:cubicBezTo>
                <a:cubicBezTo>
                  <a:pt x="885" y="2440"/>
                  <a:pt x="885" y="2437"/>
                  <a:pt x="882" y="2437"/>
                </a:cubicBezTo>
                <a:cubicBezTo>
                  <a:pt x="883" y="2441"/>
                  <a:pt x="879" y="2440"/>
                  <a:pt x="880" y="2444"/>
                </a:cubicBezTo>
                <a:cubicBezTo>
                  <a:pt x="882" y="2444"/>
                  <a:pt x="886" y="2443"/>
                  <a:pt x="886" y="2445"/>
                </a:cubicBezTo>
                <a:cubicBezTo>
                  <a:pt x="880" y="2443"/>
                  <a:pt x="884" y="2450"/>
                  <a:pt x="880" y="2450"/>
                </a:cubicBezTo>
                <a:cubicBezTo>
                  <a:pt x="875" y="2454"/>
                  <a:pt x="871" y="2447"/>
                  <a:pt x="874" y="2443"/>
                </a:cubicBezTo>
                <a:lnTo>
                  <a:pt x="866" y="2443"/>
                </a:lnTo>
                <a:lnTo>
                  <a:pt x="866" y="2440"/>
                </a:lnTo>
                <a:cubicBezTo>
                  <a:pt x="866" y="2435"/>
                  <a:pt x="865" y="2431"/>
                  <a:pt x="867" y="2426"/>
                </a:cubicBezTo>
                <a:lnTo>
                  <a:pt x="868" y="2423"/>
                </a:lnTo>
                <a:lnTo>
                  <a:pt x="868" y="2423"/>
                </a:lnTo>
                <a:lnTo>
                  <a:pt x="868" y="2423"/>
                </a:lnTo>
                <a:lnTo>
                  <a:pt x="868" y="2423"/>
                </a:lnTo>
                <a:lnTo>
                  <a:pt x="867" y="2423"/>
                </a:lnTo>
                <a:cubicBezTo>
                  <a:pt x="865" y="2422"/>
                  <a:pt x="865" y="2417"/>
                  <a:pt x="862" y="2416"/>
                </a:cubicBezTo>
                <a:cubicBezTo>
                  <a:pt x="862" y="2420"/>
                  <a:pt x="862" y="2424"/>
                  <a:pt x="858" y="2423"/>
                </a:cubicBezTo>
                <a:cubicBezTo>
                  <a:pt x="861" y="2429"/>
                  <a:pt x="856" y="2433"/>
                  <a:pt x="854" y="2436"/>
                </a:cubicBezTo>
                <a:cubicBezTo>
                  <a:pt x="855" y="2440"/>
                  <a:pt x="861" y="2433"/>
                  <a:pt x="862" y="2438"/>
                </a:cubicBezTo>
                <a:cubicBezTo>
                  <a:pt x="862" y="2441"/>
                  <a:pt x="858" y="2439"/>
                  <a:pt x="859" y="2443"/>
                </a:cubicBezTo>
                <a:cubicBezTo>
                  <a:pt x="860" y="2443"/>
                  <a:pt x="861" y="2443"/>
                  <a:pt x="861" y="2445"/>
                </a:cubicBezTo>
                <a:cubicBezTo>
                  <a:pt x="860" y="2445"/>
                  <a:pt x="859" y="2445"/>
                  <a:pt x="859" y="2446"/>
                </a:cubicBezTo>
                <a:cubicBezTo>
                  <a:pt x="861" y="2446"/>
                  <a:pt x="863" y="2446"/>
                  <a:pt x="865" y="2446"/>
                </a:cubicBezTo>
                <a:lnTo>
                  <a:pt x="866" y="2443"/>
                </a:lnTo>
                <a:lnTo>
                  <a:pt x="866" y="2445"/>
                </a:lnTo>
                <a:cubicBezTo>
                  <a:pt x="866" y="2449"/>
                  <a:pt x="862" y="2450"/>
                  <a:pt x="859" y="2451"/>
                </a:cubicBezTo>
                <a:cubicBezTo>
                  <a:pt x="858" y="2450"/>
                  <a:pt x="855" y="2449"/>
                  <a:pt x="853" y="2448"/>
                </a:cubicBezTo>
                <a:cubicBezTo>
                  <a:pt x="851" y="2450"/>
                  <a:pt x="849" y="2451"/>
                  <a:pt x="847" y="2453"/>
                </a:cubicBezTo>
                <a:cubicBezTo>
                  <a:pt x="867" y="2461"/>
                  <a:pt x="889" y="2463"/>
                  <a:pt x="911" y="2467"/>
                </a:cubicBezTo>
                <a:cubicBezTo>
                  <a:pt x="920" y="2481"/>
                  <a:pt x="902" y="2481"/>
                  <a:pt x="892" y="2479"/>
                </a:cubicBezTo>
                <a:cubicBezTo>
                  <a:pt x="891" y="2486"/>
                  <a:pt x="898" y="2484"/>
                  <a:pt x="899" y="2488"/>
                </a:cubicBezTo>
                <a:cubicBezTo>
                  <a:pt x="898" y="2491"/>
                  <a:pt x="897" y="2493"/>
                  <a:pt x="896" y="2495"/>
                </a:cubicBezTo>
                <a:cubicBezTo>
                  <a:pt x="896" y="2492"/>
                  <a:pt x="895" y="2491"/>
                  <a:pt x="893" y="2490"/>
                </a:cubicBezTo>
                <a:cubicBezTo>
                  <a:pt x="893" y="2491"/>
                  <a:pt x="894" y="2492"/>
                  <a:pt x="894" y="2494"/>
                </a:cubicBezTo>
                <a:lnTo>
                  <a:pt x="895" y="2495"/>
                </a:lnTo>
                <a:lnTo>
                  <a:pt x="894" y="2496"/>
                </a:lnTo>
                <a:cubicBezTo>
                  <a:pt x="894" y="2497"/>
                  <a:pt x="895" y="2498"/>
                  <a:pt x="895" y="2498"/>
                </a:cubicBezTo>
                <a:lnTo>
                  <a:pt x="896" y="2498"/>
                </a:lnTo>
                <a:lnTo>
                  <a:pt x="896" y="2499"/>
                </a:lnTo>
                <a:cubicBezTo>
                  <a:pt x="895" y="2501"/>
                  <a:pt x="896" y="2503"/>
                  <a:pt x="897" y="2504"/>
                </a:cubicBezTo>
                <a:lnTo>
                  <a:pt x="897" y="2501"/>
                </a:lnTo>
                <a:cubicBezTo>
                  <a:pt x="898" y="2502"/>
                  <a:pt x="898" y="2503"/>
                  <a:pt x="898" y="2504"/>
                </a:cubicBezTo>
                <a:cubicBezTo>
                  <a:pt x="895" y="2505"/>
                  <a:pt x="897" y="2501"/>
                  <a:pt x="894" y="2501"/>
                </a:cubicBezTo>
                <a:cubicBezTo>
                  <a:pt x="892" y="2503"/>
                  <a:pt x="894" y="2505"/>
                  <a:pt x="895" y="2507"/>
                </a:cubicBezTo>
                <a:cubicBezTo>
                  <a:pt x="890" y="2514"/>
                  <a:pt x="886" y="2504"/>
                  <a:pt x="886" y="2503"/>
                </a:cubicBezTo>
                <a:cubicBezTo>
                  <a:pt x="887" y="2506"/>
                  <a:pt x="885" y="2512"/>
                  <a:pt x="886" y="2512"/>
                </a:cubicBezTo>
                <a:cubicBezTo>
                  <a:pt x="885" y="2511"/>
                  <a:pt x="891" y="2511"/>
                  <a:pt x="890" y="2512"/>
                </a:cubicBezTo>
                <a:cubicBezTo>
                  <a:pt x="890" y="2517"/>
                  <a:pt x="887" y="2517"/>
                  <a:pt x="883" y="2517"/>
                </a:cubicBezTo>
                <a:cubicBezTo>
                  <a:pt x="884" y="2510"/>
                  <a:pt x="872" y="2510"/>
                  <a:pt x="878" y="2506"/>
                </a:cubicBezTo>
                <a:lnTo>
                  <a:pt x="878" y="2509"/>
                </a:lnTo>
                <a:cubicBezTo>
                  <a:pt x="882" y="2509"/>
                  <a:pt x="882" y="2504"/>
                  <a:pt x="885" y="2503"/>
                </a:cubicBezTo>
                <a:cubicBezTo>
                  <a:pt x="883" y="2503"/>
                  <a:pt x="882" y="2502"/>
                  <a:pt x="882" y="2499"/>
                </a:cubicBezTo>
                <a:cubicBezTo>
                  <a:pt x="884" y="2497"/>
                  <a:pt x="885" y="2500"/>
                  <a:pt x="888" y="2499"/>
                </a:cubicBezTo>
                <a:cubicBezTo>
                  <a:pt x="889" y="2497"/>
                  <a:pt x="887" y="2497"/>
                  <a:pt x="887" y="2495"/>
                </a:cubicBezTo>
                <a:cubicBezTo>
                  <a:pt x="884" y="2497"/>
                  <a:pt x="881" y="2497"/>
                  <a:pt x="879" y="2492"/>
                </a:cubicBezTo>
                <a:cubicBezTo>
                  <a:pt x="884" y="2491"/>
                  <a:pt x="882" y="2496"/>
                  <a:pt x="886" y="2495"/>
                </a:cubicBezTo>
                <a:cubicBezTo>
                  <a:pt x="885" y="2492"/>
                  <a:pt x="884" y="2488"/>
                  <a:pt x="886" y="2486"/>
                </a:cubicBezTo>
                <a:cubicBezTo>
                  <a:pt x="883" y="2487"/>
                  <a:pt x="879" y="2483"/>
                  <a:pt x="877" y="2486"/>
                </a:cubicBezTo>
                <a:cubicBezTo>
                  <a:pt x="879" y="2498"/>
                  <a:pt x="870" y="2515"/>
                  <a:pt x="876" y="2523"/>
                </a:cubicBezTo>
                <a:cubicBezTo>
                  <a:pt x="873" y="2522"/>
                  <a:pt x="873" y="2525"/>
                  <a:pt x="870" y="2524"/>
                </a:cubicBezTo>
                <a:cubicBezTo>
                  <a:pt x="867" y="2519"/>
                  <a:pt x="870" y="2516"/>
                  <a:pt x="872" y="2511"/>
                </a:cubicBezTo>
                <a:cubicBezTo>
                  <a:pt x="870" y="2510"/>
                  <a:pt x="869" y="2509"/>
                  <a:pt x="867" y="2510"/>
                </a:cubicBezTo>
                <a:cubicBezTo>
                  <a:pt x="864" y="2504"/>
                  <a:pt x="863" y="2497"/>
                  <a:pt x="864" y="2491"/>
                </a:cubicBezTo>
                <a:cubicBezTo>
                  <a:pt x="867" y="2488"/>
                  <a:pt x="874" y="2490"/>
                  <a:pt x="875" y="2485"/>
                </a:cubicBezTo>
                <a:cubicBezTo>
                  <a:pt x="862" y="2482"/>
                  <a:pt x="858" y="2489"/>
                  <a:pt x="852" y="2493"/>
                </a:cubicBezTo>
                <a:cubicBezTo>
                  <a:pt x="849" y="2490"/>
                  <a:pt x="851" y="2484"/>
                  <a:pt x="846" y="2483"/>
                </a:cubicBezTo>
                <a:cubicBezTo>
                  <a:pt x="850" y="2485"/>
                  <a:pt x="846" y="2496"/>
                  <a:pt x="843" y="2490"/>
                </a:cubicBezTo>
                <a:cubicBezTo>
                  <a:pt x="844" y="2490"/>
                  <a:pt x="846" y="2490"/>
                  <a:pt x="846" y="2489"/>
                </a:cubicBezTo>
                <a:cubicBezTo>
                  <a:pt x="840" y="2485"/>
                  <a:pt x="836" y="2491"/>
                  <a:pt x="839" y="2497"/>
                </a:cubicBezTo>
                <a:cubicBezTo>
                  <a:pt x="828" y="2500"/>
                  <a:pt x="836" y="2484"/>
                  <a:pt x="829" y="2483"/>
                </a:cubicBezTo>
                <a:cubicBezTo>
                  <a:pt x="820" y="2494"/>
                  <a:pt x="840" y="2505"/>
                  <a:pt x="829" y="2511"/>
                </a:cubicBezTo>
                <a:cubicBezTo>
                  <a:pt x="830" y="2507"/>
                  <a:pt x="828" y="2506"/>
                  <a:pt x="827" y="2504"/>
                </a:cubicBezTo>
                <a:cubicBezTo>
                  <a:pt x="819" y="2512"/>
                  <a:pt x="809" y="2506"/>
                  <a:pt x="796" y="2508"/>
                </a:cubicBezTo>
                <a:cubicBezTo>
                  <a:pt x="796" y="2507"/>
                  <a:pt x="794" y="2504"/>
                  <a:pt x="796" y="2504"/>
                </a:cubicBezTo>
                <a:cubicBezTo>
                  <a:pt x="798" y="2504"/>
                  <a:pt x="797" y="2507"/>
                  <a:pt x="798" y="2507"/>
                </a:cubicBezTo>
                <a:cubicBezTo>
                  <a:pt x="801" y="2502"/>
                  <a:pt x="806" y="2499"/>
                  <a:pt x="806" y="2490"/>
                </a:cubicBezTo>
                <a:cubicBezTo>
                  <a:pt x="809" y="2490"/>
                  <a:pt x="808" y="2487"/>
                  <a:pt x="811" y="2488"/>
                </a:cubicBezTo>
                <a:cubicBezTo>
                  <a:pt x="813" y="2490"/>
                  <a:pt x="811" y="2493"/>
                  <a:pt x="813" y="2494"/>
                </a:cubicBezTo>
                <a:cubicBezTo>
                  <a:pt x="812" y="2495"/>
                  <a:pt x="810" y="2496"/>
                  <a:pt x="810" y="2499"/>
                </a:cubicBezTo>
                <a:cubicBezTo>
                  <a:pt x="815" y="2498"/>
                  <a:pt x="812" y="2506"/>
                  <a:pt x="816" y="2505"/>
                </a:cubicBezTo>
                <a:cubicBezTo>
                  <a:pt x="821" y="2499"/>
                  <a:pt x="816" y="2492"/>
                  <a:pt x="817" y="2485"/>
                </a:cubicBezTo>
                <a:cubicBezTo>
                  <a:pt x="822" y="2483"/>
                  <a:pt x="822" y="2494"/>
                  <a:pt x="826" y="2488"/>
                </a:cubicBezTo>
                <a:cubicBezTo>
                  <a:pt x="823" y="2487"/>
                  <a:pt x="822" y="2483"/>
                  <a:pt x="820" y="2480"/>
                </a:cubicBezTo>
                <a:cubicBezTo>
                  <a:pt x="816" y="2480"/>
                  <a:pt x="816" y="2483"/>
                  <a:pt x="813" y="2484"/>
                </a:cubicBezTo>
                <a:cubicBezTo>
                  <a:pt x="812" y="2482"/>
                  <a:pt x="811" y="2481"/>
                  <a:pt x="810" y="2480"/>
                </a:cubicBezTo>
                <a:cubicBezTo>
                  <a:pt x="809" y="2482"/>
                  <a:pt x="811" y="2485"/>
                  <a:pt x="808" y="2484"/>
                </a:cubicBezTo>
                <a:cubicBezTo>
                  <a:pt x="805" y="2483"/>
                  <a:pt x="807" y="2483"/>
                  <a:pt x="807" y="2480"/>
                </a:cubicBezTo>
                <a:cubicBezTo>
                  <a:pt x="802" y="2480"/>
                  <a:pt x="803" y="2476"/>
                  <a:pt x="799" y="2479"/>
                </a:cubicBezTo>
                <a:cubicBezTo>
                  <a:pt x="798" y="2482"/>
                  <a:pt x="802" y="2482"/>
                  <a:pt x="802" y="2484"/>
                </a:cubicBezTo>
                <a:cubicBezTo>
                  <a:pt x="798" y="2486"/>
                  <a:pt x="799" y="2493"/>
                  <a:pt x="792" y="2491"/>
                </a:cubicBezTo>
                <a:cubicBezTo>
                  <a:pt x="793" y="2487"/>
                  <a:pt x="792" y="2484"/>
                  <a:pt x="789" y="2483"/>
                </a:cubicBezTo>
                <a:cubicBezTo>
                  <a:pt x="787" y="2485"/>
                  <a:pt x="786" y="2489"/>
                  <a:pt x="782" y="2489"/>
                </a:cubicBezTo>
                <a:cubicBezTo>
                  <a:pt x="780" y="2487"/>
                  <a:pt x="777" y="2482"/>
                  <a:pt x="772" y="2486"/>
                </a:cubicBezTo>
                <a:cubicBezTo>
                  <a:pt x="772" y="2490"/>
                  <a:pt x="778" y="2490"/>
                  <a:pt x="775" y="2494"/>
                </a:cubicBezTo>
                <a:cubicBezTo>
                  <a:pt x="781" y="2494"/>
                  <a:pt x="784" y="2506"/>
                  <a:pt x="780" y="2509"/>
                </a:cubicBezTo>
                <a:cubicBezTo>
                  <a:pt x="769" y="2506"/>
                  <a:pt x="771" y="2499"/>
                  <a:pt x="769" y="2488"/>
                </a:cubicBezTo>
                <a:cubicBezTo>
                  <a:pt x="767" y="2486"/>
                  <a:pt x="765" y="2485"/>
                  <a:pt x="762" y="2484"/>
                </a:cubicBezTo>
                <a:cubicBezTo>
                  <a:pt x="759" y="2488"/>
                  <a:pt x="762" y="2488"/>
                  <a:pt x="762" y="2493"/>
                </a:cubicBezTo>
                <a:cubicBezTo>
                  <a:pt x="764" y="2496"/>
                  <a:pt x="766" y="2489"/>
                  <a:pt x="767" y="2493"/>
                </a:cubicBezTo>
                <a:cubicBezTo>
                  <a:pt x="764" y="2496"/>
                  <a:pt x="762" y="2500"/>
                  <a:pt x="758" y="2503"/>
                </a:cubicBezTo>
                <a:cubicBezTo>
                  <a:pt x="762" y="2497"/>
                  <a:pt x="758" y="2493"/>
                  <a:pt x="759" y="2487"/>
                </a:cubicBezTo>
                <a:cubicBezTo>
                  <a:pt x="752" y="2486"/>
                  <a:pt x="756" y="2475"/>
                  <a:pt x="748" y="2474"/>
                </a:cubicBezTo>
                <a:cubicBezTo>
                  <a:pt x="748" y="2478"/>
                  <a:pt x="745" y="2477"/>
                  <a:pt x="742" y="2478"/>
                </a:cubicBezTo>
                <a:cubicBezTo>
                  <a:pt x="742" y="2477"/>
                  <a:pt x="741" y="2476"/>
                  <a:pt x="741" y="2474"/>
                </a:cubicBezTo>
                <a:cubicBezTo>
                  <a:pt x="733" y="2475"/>
                  <a:pt x="729" y="2481"/>
                  <a:pt x="728" y="2490"/>
                </a:cubicBezTo>
                <a:cubicBezTo>
                  <a:pt x="724" y="2488"/>
                  <a:pt x="726" y="2493"/>
                  <a:pt x="723" y="2492"/>
                </a:cubicBezTo>
                <a:cubicBezTo>
                  <a:pt x="722" y="2491"/>
                  <a:pt x="722" y="2491"/>
                  <a:pt x="721" y="2491"/>
                </a:cubicBezTo>
                <a:cubicBezTo>
                  <a:pt x="723" y="2487"/>
                  <a:pt x="719" y="2481"/>
                  <a:pt x="717" y="2479"/>
                </a:cubicBezTo>
                <a:cubicBezTo>
                  <a:pt x="716" y="2485"/>
                  <a:pt x="718" y="2488"/>
                  <a:pt x="716" y="2493"/>
                </a:cubicBezTo>
                <a:cubicBezTo>
                  <a:pt x="711" y="2489"/>
                  <a:pt x="708" y="2490"/>
                  <a:pt x="706" y="2486"/>
                </a:cubicBezTo>
                <a:cubicBezTo>
                  <a:pt x="707" y="2484"/>
                  <a:pt x="710" y="2485"/>
                  <a:pt x="709" y="2481"/>
                </a:cubicBezTo>
                <a:cubicBezTo>
                  <a:pt x="706" y="2479"/>
                  <a:pt x="703" y="2484"/>
                  <a:pt x="702" y="2481"/>
                </a:cubicBezTo>
                <a:cubicBezTo>
                  <a:pt x="702" y="2478"/>
                  <a:pt x="704" y="2476"/>
                  <a:pt x="705" y="2473"/>
                </a:cubicBezTo>
                <a:cubicBezTo>
                  <a:pt x="702" y="2471"/>
                  <a:pt x="698" y="2470"/>
                  <a:pt x="695" y="2472"/>
                </a:cubicBezTo>
                <a:cubicBezTo>
                  <a:pt x="695" y="2478"/>
                  <a:pt x="696" y="2480"/>
                  <a:pt x="695" y="2485"/>
                </a:cubicBezTo>
                <a:cubicBezTo>
                  <a:pt x="697" y="2485"/>
                  <a:pt x="699" y="2478"/>
                  <a:pt x="701" y="2481"/>
                </a:cubicBezTo>
                <a:cubicBezTo>
                  <a:pt x="699" y="2483"/>
                  <a:pt x="701" y="2485"/>
                  <a:pt x="701" y="2488"/>
                </a:cubicBezTo>
                <a:cubicBezTo>
                  <a:pt x="697" y="2487"/>
                  <a:pt x="698" y="2491"/>
                  <a:pt x="695" y="2490"/>
                </a:cubicBezTo>
                <a:cubicBezTo>
                  <a:pt x="693" y="2482"/>
                  <a:pt x="683" y="2481"/>
                  <a:pt x="685" y="2470"/>
                </a:cubicBezTo>
                <a:cubicBezTo>
                  <a:pt x="680" y="2471"/>
                  <a:pt x="675" y="2471"/>
                  <a:pt x="671" y="2472"/>
                </a:cubicBezTo>
                <a:cubicBezTo>
                  <a:pt x="671" y="2470"/>
                  <a:pt x="671" y="2469"/>
                  <a:pt x="670" y="2468"/>
                </a:cubicBezTo>
                <a:cubicBezTo>
                  <a:pt x="667" y="2468"/>
                  <a:pt x="661" y="2466"/>
                  <a:pt x="660" y="2468"/>
                </a:cubicBezTo>
                <a:cubicBezTo>
                  <a:pt x="661" y="2470"/>
                  <a:pt x="664" y="2470"/>
                  <a:pt x="667" y="2470"/>
                </a:cubicBezTo>
                <a:cubicBezTo>
                  <a:pt x="665" y="2476"/>
                  <a:pt x="671" y="2474"/>
                  <a:pt x="672" y="2475"/>
                </a:cubicBezTo>
                <a:cubicBezTo>
                  <a:pt x="670" y="2477"/>
                  <a:pt x="670" y="2480"/>
                  <a:pt x="670" y="2482"/>
                </a:cubicBezTo>
                <a:cubicBezTo>
                  <a:pt x="664" y="2484"/>
                  <a:pt x="662" y="2491"/>
                  <a:pt x="655" y="2491"/>
                </a:cubicBezTo>
                <a:cubicBezTo>
                  <a:pt x="657" y="2487"/>
                  <a:pt x="652" y="2489"/>
                  <a:pt x="652" y="2487"/>
                </a:cubicBezTo>
                <a:cubicBezTo>
                  <a:pt x="651" y="2481"/>
                  <a:pt x="658" y="2482"/>
                  <a:pt x="655" y="2478"/>
                </a:cubicBezTo>
                <a:cubicBezTo>
                  <a:pt x="650" y="2477"/>
                  <a:pt x="653" y="2482"/>
                  <a:pt x="651" y="2482"/>
                </a:cubicBezTo>
                <a:cubicBezTo>
                  <a:pt x="650" y="2480"/>
                  <a:pt x="647" y="2478"/>
                  <a:pt x="644" y="2478"/>
                </a:cubicBezTo>
                <a:cubicBezTo>
                  <a:pt x="643" y="2482"/>
                  <a:pt x="646" y="2482"/>
                  <a:pt x="646" y="2486"/>
                </a:cubicBezTo>
                <a:cubicBezTo>
                  <a:pt x="640" y="2489"/>
                  <a:pt x="633" y="2484"/>
                  <a:pt x="628" y="2481"/>
                </a:cubicBezTo>
                <a:cubicBezTo>
                  <a:pt x="627" y="2478"/>
                  <a:pt x="630" y="2472"/>
                  <a:pt x="626" y="2473"/>
                </a:cubicBezTo>
                <a:cubicBezTo>
                  <a:pt x="626" y="2480"/>
                  <a:pt x="617" y="2478"/>
                  <a:pt x="615" y="2483"/>
                </a:cubicBezTo>
                <a:cubicBezTo>
                  <a:pt x="608" y="2479"/>
                  <a:pt x="613" y="2464"/>
                  <a:pt x="603" y="2464"/>
                </a:cubicBezTo>
                <a:cubicBezTo>
                  <a:pt x="599" y="2470"/>
                  <a:pt x="608" y="2472"/>
                  <a:pt x="606" y="2480"/>
                </a:cubicBezTo>
                <a:cubicBezTo>
                  <a:pt x="600" y="2480"/>
                  <a:pt x="601" y="2488"/>
                  <a:pt x="597" y="2491"/>
                </a:cubicBezTo>
                <a:cubicBezTo>
                  <a:pt x="587" y="2491"/>
                  <a:pt x="591" y="2475"/>
                  <a:pt x="585" y="2470"/>
                </a:cubicBezTo>
                <a:cubicBezTo>
                  <a:pt x="585" y="2474"/>
                  <a:pt x="586" y="2478"/>
                  <a:pt x="581" y="2476"/>
                </a:cubicBezTo>
                <a:cubicBezTo>
                  <a:pt x="581" y="2480"/>
                  <a:pt x="582" y="2484"/>
                  <a:pt x="584" y="2487"/>
                </a:cubicBezTo>
                <a:cubicBezTo>
                  <a:pt x="578" y="2489"/>
                  <a:pt x="578" y="2485"/>
                  <a:pt x="574" y="2485"/>
                </a:cubicBezTo>
                <a:cubicBezTo>
                  <a:pt x="572" y="2485"/>
                  <a:pt x="574" y="2490"/>
                  <a:pt x="571" y="2489"/>
                </a:cubicBezTo>
                <a:cubicBezTo>
                  <a:pt x="569" y="2488"/>
                  <a:pt x="566" y="2488"/>
                  <a:pt x="563" y="2488"/>
                </a:cubicBezTo>
                <a:cubicBezTo>
                  <a:pt x="565" y="2483"/>
                  <a:pt x="560" y="2485"/>
                  <a:pt x="559" y="2482"/>
                </a:cubicBezTo>
                <a:cubicBezTo>
                  <a:pt x="556" y="2476"/>
                  <a:pt x="565" y="2471"/>
                  <a:pt x="559" y="2468"/>
                </a:cubicBezTo>
                <a:cubicBezTo>
                  <a:pt x="561" y="2475"/>
                  <a:pt x="551" y="2474"/>
                  <a:pt x="555" y="2480"/>
                </a:cubicBezTo>
                <a:cubicBezTo>
                  <a:pt x="552" y="2480"/>
                  <a:pt x="550" y="2479"/>
                  <a:pt x="550" y="2476"/>
                </a:cubicBezTo>
                <a:cubicBezTo>
                  <a:pt x="551" y="2474"/>
                  <a:pt x="553" y="2473"/>
                  <a:pt x="553" y="2470"/>
                </a:cubicBezTo>
                <a:cubicBezTo>
                  <a:pt x="550" y="2468"/>
                  <a:pt x="543" y="2470"/>
                  <a:pt x="544" y="2465"/>
                </a:cubicBezTo>
                <a:cubicBezTo>
                  <a:pt x="544" y="2462"/>
                  <a:pt x="548" y="2463"/>
                  <a:pt x="549" y="2460"/>
                </a:cubicBezTo>
                <a:cubicBezTo>
                  <a:pt x="548" y="2459"/>
                  <a:pt x="544" y="2459"/>
                  <a:pt x="542" y="2459"/>
                </a:cubicBezTo>
                <a:cubicBezTo>
                  <a:pt x="542" y="2468"/>
                  <a:pt x="534" y="2468"/>
                  <a:pt x="531" y="2474"/>
                </a:cubicBezTo>
                <a:cubicBezTo>
                  <a:pt x="535" y="2477"/>
                  <a:pt x="539" y="2478"/>
                  <a:pt x="543" y="2478"/>
                </a:cubicBezTo>
                <a:cubicBezTo>
                  <a:pt x="544" y="2481"/>
                  <a:pt x="545" y="2487"/>
                  <a:pt x="542" y="2488"/>
                </a:cubicBezTo>
                <a:cubicBezTo>
                  <a:pt x="538" y="2488"/>
                  <a:pt x="536" y="2487"/>
                  <a:pt x="533" y="2488"/>
                </a:cubicBezTo>
                <a:cubicBezTo>
                  <a:pt x="535" y="2480"/>
                  <a:pt x="526" y="2481"/>
                  <a:pt x="530" y="2472"/>
                </a:cubicBezTo>
                <a:cubicBezTo>
                  <a:pt x="525" y="2468"/>
                  <a:pt x="521" y="2463"/>
                  <a:pt x="519" y="2456"/>
                </a:cubicBezTo>
                <a:cubicBezTo>
                  <a:pt x="513" y="2458"/>
                  <a:pt x="507" y="2452"/>
                  <a:pt x="505" y="2462"/>
                </a:cubicBezTo>
                <a:cubicBezTo>
                  <a:pt x="507" y="2463"/>
                  <a:pt x="515" y="2461"/>
                  <a:pt x="516" y="2465"/>
                </a:cubicBezTo>
                <a:cubicBezTo>
                  <a:pt x="514" y="2466"/>
                  <a:pt x="512" y="2467"/>
                  <a:pt x="510" y="2469"/>
                </a:cubicBezTo>
                <a:cubicBezTo>
                  <a:pt x="518" y="2470"/>
                  <a:pt x="510" y="2480"/>
                  <a:pt x="514" y="2480"/>
                </a:cubicBezTo>
                <a:cubicBezTo>
                  <a:pt x="514" y="2477"/>
                  <a:pt x="518" y="2475"/>
                  <a:pt x="520" y="2472"/>
                </a:cubicBezTo>
                <a:cubicBezTo>
                  <a:pt x="523" y="2479"/>
                  <a:pt x="525" y="2476"/>
                  <a:pt x="527" y="2484"/>
                </a:cubicBezTo>
                <a:cubicBezTo>
                  <a:pt x="526" y="2485"/>
                  <a:pt x="523" y="2485"/>
                  <a:pt x="522" y="2487"/>
                </a:cubicBezTo>
                <a:cubicBezTo>
                  <a:pt x="524" y="2486"/>
                  <a:pt x="525" y="2488"/>
                  <a:pt x="525" y="2490"/>
                </a:cubicBezTo>
                <a:cubicBezTo>
                  <a:pt x="521" y="2491"/>
                  <a:pt x="517" y="2488"/>
                  <a:pt x="516" y="2484"/>
                </a:cubicBezTo>
                <a:cubicBezTo>
                  <a:pt x="513" y="2484"/>
                  <a:pt x="510" y="2484"/>
                  <a:pt x="508" y="2484"/>
                </a:cubicBezTo>
                <a:cubicBezTo>
                  <a:pt x="508" y="2487"/>
                  <a:pt x="507" y="2490"/>
                  <a:pt x="503" y="2489"/>
                </a:cubicBezTo>
                <a:cubicBezTo>
                  <a:pt x="504" y="2485"/>
                  <a:pt x="503" y="2485"/>
                  <a:pt x="503" y="2482"/>
                </a:cubicBezTo>
                <a:cubicBezTo>
                  <a:pt x="500" y="2482"/>
                  <a:pt x="495" y="2485"/>
                  <a:pt x="494" y="2483"/>
                </a:cubicBezTo>
                <a:cubicBezTo>
                  <a:pt x="496" y="2480"/>
                  <a:pt x="495" y="2478"/>
                  <a:pt x="494" y="2475"/>
                </a:cubicBezTo>
                <a:cubicBezTo>
                  <a:pt x="498" y="2476"/>
                  <a:pt x="502" y="2470"/>
                  <a:pt x="498" y="2468"/>
                </a:cubicBezTo>
                <a:cubicBezTo>
                  <a:pt x="496" y="2471"/>
                  <a:pt x="492" y="2470"/>
                  <a:pt x="491" y="2468"/>
                </a:cubicBezTo>
                <a:cubicBezTo>
                  <a:pt x="491" y="2472"/>
                  <a:pt x="490" y="2473"/>
                  <a:pt x="488" y="2473"/>
                </a:cubicBezTo>
                <a:cubicBezTo>
                  <a:pt x="487" y="2478"/>
                  <a:pt x="488" y="2484"/>
                  <a:pt x="485" y="2485"/>
                </a:cubicBezTo>
                <a:cubicBezTo>
                  <a:pt x="484" y="2485"/>
                  <a:pt x="481" y="2487"/>
                  <a:pt x="480" y="2484"/>
                </a:cubicBezTo>
                <a:cubicBezTo>
                  <a:pt x="480" y="2481"/>
                  <a:pt x="481" y="2480"/>
                  <a:pt x="483" y="2481"/>
                </a:cubicBezTo>
                <a:cubicBezTo>
                  <a:pt x="484" y="2475"/>
                  <a:pt x="478" y="2471"/>
                  <a:pt x="483" y="2467"/>
                </a:cubicBezTo>
                <a:cubicBezTo>
                  <a:pt x="479" y="2468"/>
                  <a:pt x="481" y="2462"/>
                  <a:pt x="479" y="2461"/>
                </a:cubicBezTo>
                <a:cubicBezTo>
                  <a:pt x="479" y="2464"/>
                  <a:pt x="478" y="2467"/>
                  <a:pt x="477" y="2468"/>
                </a:cubicBezTo>
                <a:cubicBezTo>
                  <a:pt x="475" y="2466"/>
                  <a:pt x="473" y="2466"/>
                  <a:pt x="473" y="2463"/>
                </a:cubicBezTo>
                <a:cubicBezTo>
                  <a:pt x="469" y="2463"/>
                  <a:pt x="471" y="2468"/>
                  <a:pt x="467" y="2467"/>
                </a:cubicBezTo>
                <a:cubicBezTo>
                  <a:pt x="463" y="2462"/>
                  <a:pt x="461" y="2457"/>
                  <a:pt x="459" y="2452"/>
                </a:cubicBezTo>
                <a:cubicBezTo>
                  <a:pt x="458" y="2455"/>
                  <a:pt x="453" y="2453"/>
                  <a:pt x="454" y="2450"/>
                </a:cubicBezTo>
                <a:cubicBezTo>
                  <a:pt x="450" y="2450"/>
                  <a:pt x="449" y="2453"/>
                  <a:pt x="447" y="2454"/>
                </a:cubicBezTo>
                <a:cubicBezTo>
                  <a:pt x="445" y="2452"/>
                  <a:pt x="446" y="2450"/>
                  <a:pt x="443" y="2450"/>
                </a:cubicBezTo>
                <a:cubicBezTo>
                  <a:pt x="440" y="2449"/>
                  <a:pt x="440" y="2452"/>
                  <a:pt x="439" y="2454"/>
                </a:cubicBezTo>
                <a:cubicBezTo>
                  <a:pt x="440" y="2456"/>
                  <a:pt x="445" y="2454"/>
                  <a:pt x="446" y="2457"/>
                </a:cubicBezTo>
                <a:cubicBezTo>
                  <a:pt x="443" y="2460"/>
                  <a:pt x="444" y="2464"/>
                  <a:pt x="444" y="2469"/>
                </a:cubicBezTo>
                <a:cubicBezTo>
                  <a:pt x="441" y="2472"/>
                  <a:pt x="437" y="2471"/>
                  <a:pt x="432" y="2470"/>
                </a:cubicBezTo>
                <a:cubicBezTo>
                  <a:pt x="436" y="2474"/>
                  <a:pt x="435" y="2482"/>
                  <a:pt x="436" y="2486"/>
                </a:cubicBezTo>
                <a:cubicBezTo>
                  <a:pt x="433" y="2481"/>
                  <a:pt x="428" y="2476"/>
                  <a:pt x="423" y="2474"/>
                </a:cubicBezTo>
                <a:cubicBezTo>
                  <a:pt x="421" y="2474"/>
                  <a:pt x="424" y="2478"/>
                  <a:pt x="420" y="2477"/>
                </a:cubicBezTo>
                <a:cubicBezTo>
                  <a:pt x="411" y="2474"/>
                  <a:pt x="410" y="2457"/>
                  <a:pt x="402" y="2457"/>
                </a:cubicBezTo>
                <a:cubicBezTo>
                  <a:pt x="400" y="2460"/>
                  <a:pt x="408" y="2464"/>
                  <a:pt x="405" y="2468"/>
                </a:cubicBezTo>
                <a:cubicBezTo>
                  <a:pt x="402" y="2466"/>
                  <a:pt x="398" y="2462"/>
                  <a:pt x="401" y="2457"/>
                </a:cubicBezTo>
                <a:cubicBezTo>
                  <a:pt x="397" y="2456"/>
                  <a:pt x="397" y="2453"/>
                  <a:pt x="399" y="2450"/>
                </a:cubicBezTo>
                <a:cubicBezTo>
                  <a:pt x="396" y="2451"/>
                  <a:pt x="397" y="2449"/>
                  <a:pt x="394" y="2449"/>
                </a:cubicBezTo>
                <a:cubicBezTo>
                  <a:pt x="393" y="2450"/>
                  <a:pt x="393" y="2452"/>
                  <a:pt x="392" y="2453"/>
                </a:cubicBezTo>
                <a:lnTo>
                  <a:pt x="392" y="2457"/>
                </a:lnTo>
                <a:lnTo>
                  <a:pt x="392" y="2456"/>
                </a:lnTo>
                <a:cubicBezTo>
                  <a:pt x="391" y="2454"/>
                  <a:pt x="390" y="2453"/>
                  <a:pt x="388" y="2452"/>
                </a:cubicBezTo>
                <a:cubicBezTo>
                  <a:pt x="388" y="2455"/>
                  <a:pt x="385" y="2456"/>
                  <a:pt x="385" y="2459"/>
                </a:cubicBezTo>
                <a:cubicBezTo>
                  <a:pt x="388" y="2458"/>
                  <a:pt x="389" y="2459"/>
                  <a:pt x="391" y="2458"/>
                </a:cubicBezTo>
                <a:lnTo>
                  <a:pt x="391" y="2458"/>
                </a:lnTo>
                <a:lnTo>
                  <a:pt x="391" y="2458"/>
                </a:lnTo>
                <a:cubicBezTo>
                  <a:pt x="390" y="2462"/>
                  <a:pt x="390" y="2465"/>
                  <a:pt x="388" y="2467"/>
                </a:cubicBezTo>
                <a:cubicBezTo>
                  <a:pt x="389" y="2469"/>
                  <a:pt x="395" y="2473"/>
                  <a:pt x="391" y="2476"/>
                </a:cubicBezTo>
                <a:cubicBezTo>
                  <a:pt x="386" y="2473"/>
                  <a:pt x="382" y="2471"/>
                  <a:pt x="381" y="2465"/>
                </a:cubicBezTo>
                <a:cubicBezTo>
                  <a:pt x="379" y="2455"/>
                  <a:pt x="395" y="2448"/>
                  <a:pt x="380" y="2442"/>
                </a:cubicBezTo>
                <a:cubicBezTo>
                  <a:pt x="379" y="2442"/>
                  <a:pt x="378" y="2444"/>
                  <a:pt x="375" y="2443"/>
                </a:cubicBezTo>
                <a:cubicBezTo>
                  <a:pt x="370" y="2442"/>
                  <a:pt x="357" y="2438"/>
                  <a:pt x="359" y="2454"/>
                </a:cubicBezTo>
                <a:cubicBezTo>
                  <a:pt x="361" y="2455"/>
                  <a:pt x="363" y="2457"/>
                  <a:pt x="364" y="2460"/>
                </a:cubicBezTo>
                <a:cubicBezTo>
                  <a:pt x="366" y="2466"/>
                  <a:pt x="363" y="2472"/>
                  <a:pt x="357" y="2473"/>
                </a:cubicBezTo>
                <a:cubicBezTo>
                  <a:pt x="357" y="2465"/>
                  <a:pt x="352" y="2468"/>
                  <a:pt x="348" y="2471"/>
                </a:cubicBezTo>
                <a:cubicBezTo>
                  <a:pt x="349" y="2465"/>
                  <a:pt x="348" y="2462"/>
                  <a:pt x="353" y="2459"/>
                </a:cubicBezTo>
                <a:cubicBezTo>
                  <a:pt x="347" y="2461"/>
                  <a:pt x="345" y="2455"/>
                  <a:pt x="343" y="2460"/>
                </a:cubicBezTo>
                <a:cubicBezTo>
                  <a:pt x="347" y="2460"/>
                  <a:pt x="344" y="2463"/>
                  <a:pt x="345" y="2465"/>
                </a:cubicBezTo>
                <a:cubicBezTo>
                  <a:pt x="339" y="2466"/>
                  <a:pt x="339" y="2462"/>
                  <a:pt x="334" y="2464"/>
                </a:cubicBezTo>
                <a:lnTo>
                  <a:pt x="334" y="2457"/>
                </a:lnTo>
                <a:cubicBezTo>
                  <a:pt x="331" y="2459"/>
                  <a:pt x="327" y="2458"/>
                  <a:pt x="327" y="2454"/>
                </a:cubicBezTo>
                <a:cubicBezTo>
                  <a:pt x="329" y="2452"/>
                  <a:pt x="331" y="2451"/>
                  <a:pt x="331" y="2448"/>
                </a:cubicBezTo>
                <a:cubicBezTo>
                  <a:pt x="328" y="2447"/>
                  <a:pt x="325" y="2447"/>
                  <a:pt x="322" y="2448"/>
                </a:cubicBezTo>
                <a:cubicBezTo>
                  <a:pt x="325" y="2444"/>
                  <a:pt x="321" y="2445"/>
                  <a:pt x="319" y="2444"/>
                </a:cubicBezTo>
                <a:cubicBezTo>
                  <a:pt x="320" y="2442"/>
                  <a:pt x="320" y="2440"/>
                  <a:pt x="320" y="2438"/>
                </a:cubicBezTo>
                <a:cubicBezTo>
                  <a:pt x="314" y="2433"/>
                  <a:pt x="304" y="2433"/>
                  <a:pt x="300" y="2430"/>
                </a:cubicBezTo>
                <a:cubicBezTo>
                  <a:pt x="299" y="2434"/>
                  <a:pt x="304" y="2432"/>
                  <a:pt x="303" y="2437"/>
                </a:cubicBezTo>
                <a:cubicBezTo>
                  <a:pt x="300" y="2436"/>
                  <a:pt x="297" y="2433"/>
                  <a:pt x="294" y="2436"/>
                </a:cubicBezTo>
                <a:cubicBezTo>
                  <a:pt x="293" y="2441"/>
                  <a:pt x="302" y="2439"/>
                  <a:pt x="304" y="2437"/>
                </a:cubicBezTo>
                <a:cubicBezTo>
                  <a:pt x="305" y="2441"/>
                  <a:pt x="309" y="2440"/>
                  <a:pt x="311" y="2443"/>
                </a:cubicBezTo>
                <a:cubicBezTo>
                  <a:pt x="308" y="2444"/>
                  <a:pt x="308" y="2450"/>
                  <a:pt x="304" y="2451"/>
                </a:cubicBezTo>
                <a:cubicBezTo>
                  <a:pt x="301" y="2447"/>
                  <a:pt x="306" y="2447"/>
                  <a:pt x="306" y="2444"/>
                </a:cubicBezTo>
                <a:cubicBezTo>
                  <a:pt x="304" y="2443"/>
                  <a:pt x="302" y="2442"/>
                  <a:pt x="299" y="2442"/>
                </a:cubicBezTo>
                <a:cubicBezTo>
                  <a:pt x="298" y="2446"/>
                  <a:pt x="295" y="2449"/>
                  <a:pt x="291" y="2451"/>
                </a:cubicBezTo>
                <a:cubicBezTo>
                  <a:pt x="291" y="2447"/>
                  <a:pt x="290" y="2445"/>
                  <a:pt x="287" y="2445"/>
                </a:cubicBezTo>
                <a:cubicBezTo>
                  <a:pt x="286" y="2447"/>
                  <a:pt x="286" y="2450"/>
                  <a:pt x="286" y="2452"/>
                </a:cubicBezTo>
                <a:cubicBezTo>
                  <a:pt x="293" y="2452"/>
                  <a:pt x="291" y="2459"/>
                  <a:pt x="296" y="2459"/>
                </a:cubicBezTo>
                <a:cubicBezTo>
                  <a:pt x="294" y="2462"/>
                  <a:pt x="291" y="2459"/>
                  <a:pt x="288" y="2462"/>
                </a:cubicBezTo>
                <a:cubicBezTo>
                  <a:pt x="285" y="2458"/>
                  <a:pt x="278" y="2454"/>
                  <a:pt x="283" y="2448"/>
                </a:cubicBezTo>
                <a:cubicBezTo>
                  <a:pt x="278" y="2449"/>
                  <a:pt x="279" y="2456"/>
                  <a:pt x="281" y="2459"/>
                </a:cubicBezTo>
                <a:cubicBezTo>
                  <a:pt x="279" y="2459"/>
                  <a:pt x="279" y="2461"/>
                  <a:pt x="278" y="2461"/>
                </a:cubicBezTo>
                <a:cubicBezTo>
                  <a:pt x="275" y="2458"/>
                  <a:pt x="268" y="2458"/>
                  <a:pt x="266" y="2454"/>
                </a:cubicBezTo>
                <a:cubicBezTo>
                  <a:pt x="270" y="2454"/>
                  <a:pt x="270" y="2456"/>
                  <a:pt x="273" y="2454"/>
                </a:cubicBezTo>
                <a:cubicBezTo>
                  <a:pt x="273" y="2451"/>
                  <a:pt x="274" y="2448"/>
                  <a:pt x="279" y="2449"/>
                </a:cubicBezTo>
                <a:cubicBezTo>
                  <a:pt x="279" y="2444"/>
                  <a:pt x="275" y="2443"/>
                  <a:pt x="273" y="2439"/>
                </a:cubicBezTo>
                <a:cubicBezTo>
                  <a:pt x="272" y="2445"/>
                  <a:pt x="274" y="2444"/>
                  <a:pt x="274" y="2449"/>
                </a:cubicBezTo>
                <a:cubicBezTo>
                  <a:pt x="270" y="2448"/>
                  <a:pt x="271" y="2449"/>
                  <a:pt x="267" y="2450"/>
                </a:cubicBezTo>
                <a:cubicBezTo>
                  <a:pt x="263" y="2446"/>
                  <a:pt x="258" y="2445"/>
                  <a:pt x="253" y="2446"/>
                </a:cubicBezTo>
                <a:cubicBezTo>
                  <a:pt x="253" y="2442"/>
                  <a:pt x="250" y="2440"/>
                  <a:pt x="251" y="2435"/>
                </a:cubicBezTo>
                <a:cubicBezTo>
                  <a:pt x="254" y="2435"/>
                  <a:pt x="255" y="2431"/>
                  <a:pt x="258" y="2431"/>
                </a:cubicBezTo>
                <a:cubicBezTo>
                  <a:pt x="261" y="2433"/>
                  <a:pt x="262" y="2438"/>
                  <a:pt x="264" y="2441"/>
                </a:cubicBezTo>
                <a:cubicBezTo>
                  <a:pt x="264" y="2438"/>
                  <a:pt x="266" y="2436"/>
                  <a:pt x="266" y="2433"/>
                </a:cubicBezTo>
                <a:cubicBezTo>
                  <a:pt x="261" y="2433"/>
                  <a:pt x="263" y="2428"/>
                  <a:pt x="258" y="2428"/>
                </a:cubicBezTo>
                <a:cubicBezTo>
                  <a:pt x="258" y="2428"/>
                  <a:pt x="258" y="2428"/>
                  <a:pt x="258" y="2428"/>
                </a:cubicBezTo>
                <a:cubicBezTo>
                  <a:pt x="254" y="2432"/>
                  <a:pt x="248" y="2432"/>
                  <a:pt x="244" y="2428"/>
                </a:cubicBezTo>
                <a:cubicBezTo>
                  <a:pt x="243" y="2431"/>
                  <a:pt x="243" y="2436"/>
                  <a:pt x="239" y="2435"/>
                </a:cubicBezTo>
                <a:cubicBezTo>
                  <a:pt x="239" y="2431"/>
                  <a:pt x="237" y="2428"/>
                  <a:pt x="234" y="2426"/>
                </a:cubicBezTo>
                <a:cubicBezTo>
                  <a:pt x="234" y="2425"/>
                  <a:pt x="234" y="2423"/>
                  <a:pt x="233" y="2423"/>
                </a:cubicBezTo>
                <a:cubicBezTo>
                  <a:pt x="232" y="2426"/>
                  <a:pt x="234" y="2432"/>
                  <a:pt x="229" y="2432"/>
                </a:cubicBezTo>
                <a:cubicBezTo>
                  <a:pt x="229" y="2439"/>
                  <a:pt x="228" y="2447"/>
                  <a:pt x="225" y="2454"/>
                </a:cubicBezTo>
                <a:cubicBezTo>
                  <a:pt x="222" y="2452"/>
                  <a:pt x="221" y="2454"/>
                  <a:pt x="218" y="2452"/>
                </a:cubicBezTo>
                <a:cubicBezTo>
                  <a:pt x="221" y="2451"/>
                  <a:pt x="221" y="2449"/>
                  <a:pt x="225" y="2450"/>
                </a:cubicBezTo>
                <a:cubicBezTo>
                  <a:pt x="225" y="2446"/>
                  <a:pt x="223" y="2445"/>
                  <a:pt x="223" y="2443"/>
                </a:cubicBezTo>
                <a:cubicBezTo>
                  <a:pt x="219" y="2445"/>
                  <a:pt x="217" y="2448"/>
                  <a:pt x="213" y="2449"/>
                </a:cubicBezTo>
                <a:cubicBezTo>
                  <a:pt x="214" y="2447"/>
                  <a:pt x="211" y="2448"/>
                  <a:pt x="211" y="2446"/>
                </a:cubicBezTo>
                <a:cubicBezTo>
                  <a:pt x="212" y="2445"/>
                  <a:pt x="214" y="2446"/>
                  <a:pt x="214" y="2443"/>
                </a:cubicBezTo>
                <a:cubicBezTo>
                  <a:pt x="212" y="2442"/>
                  <a:pt x="213" y="2439"/>
                  <a:pt x="210" y="2439"/>
                </a:cubicBezTo>
                <a:cubicBezTo>
                  <a:pt x="207" y="2442"/>
                  <a:pt x="212" y="2445"/>
                  <a:pt x="210" y="2447"/>
                </a:cubicBezTo>
                <a:cubicBezTo>
                  <a:pt x="207" y="2447"/>
                  <a:pt x="204" y="2444"/>
                  <a:pt x="205" y="2440"/>
                </a:cubicBezTo>
                <a:cubicBezTo>
                  <a:pt x="211" y="2440"/>
                  <a:pt x="209" y="2430"/>
                  <a:pt x="206" y="2427"/>
                </a:cubicBezTo>
                <a:cubicBezTo>
                  <a:pt x="211" y="2428"/>
                  <a:pt x="217" y="2428"/>
                  <a:pt x="222" y="2428"/>
                </a:cubicBezTo>
                <a:cubicBezTo>
                  <a:pt x="223" y="2422"/>
                  <a:pt x="216" y="2423"/>
                  <a:pt x="214" y="2420"/>
                </a:cubicBezTo>
                <a:cubicBezTo>
                  <a:pt x="210" y="2425"/>
                  <a:pt x="206" y="2420"/>
                  <a:pt x="202" y="2421"/>
                </a:cubicBezTo>
                <a:cubicBezTo>
                  <a:pt x="205" y="2422"/>
                  <a:pt x="202" y="2427"/>
                  <a:pt x="200" y="2424"/>
                </a:cubicBezTo>
                <a:cubicBezTo>
                  <a:pt x="200" y="2426"/>
                  <a:pt x="203" y="2429"/>
                  <a:pt x="200" y="2429"/>
                </a:cubicBezTo>
                <a:cubicBezTo>
                  <a:pt x="198" y="2427"/>
                  <a:pt x="194" y="2429"/>
                  <a:pt x="193" y="2430"/>
                </a:cubicBezTo>
                <a:cubicBezTo>
                  <a:pt x="193" y="2427"/>
                  <a:pt x="190" y="2427"/>
                  <a:pt x="188" y="2426"/>
                </a:cubicBezTo>
                <a:cubicBezTo>
                  <a:pt x="187" y="2427"/>
                  <a:pt x="187" y="2429"/>
                  <a:pt x="187" y="2431"/>
                </a:cubicBezTo>
                <a:cubicBezTo>
                  <a:pt x="182" y="2431"/>
                  <a:pt x="177" y="2431"/>
                  <a:pt x="172" y="2433"/>
                </a:cubicBezTo>
                <a:cubicBezTo>
                  <a:pt x="173" y="2427"/>
                  <a:pt x="171" y="2424"/>
                  <a:pt x="171" y="2419"/>
                </a:cubicBezTo>
                <a:cubicBezTo>
                  <a:pt x="170" y="2419"/>
                  <a:pt x="169" y="2418"/>
                  <a:pt x="168" y="2418"/>
                </a:cubicBezTo>
                <a:cubicBezTo>
                  <a:pt x="162" y="2424"/>
                  <a:pt x="171" y="2439"/>
                  <a:pt x="159" y="2441"/>
                </a:cubicBezTo>
                <a:cubicBezTo>
                  <a:pt x="161" y="2436"/>
                  <a:pt x="158" y="2437"/>
                  <a:pt x="158" y="2433"/>
                </a:cubicBezTo>
                <a:cubicBezTo>
                  <a:pt x="159" y="2430"/>
                  <a:pt x="164" y="2432"/>
                  <a:pt x="164" y="2427"/>
                </a:cubicBezTo>
                <a:cubicBezTo>
                  <a:pt x="158" y="2429"/>
                  <a:pt x="157" y="2426"/>
                  <a:pt x="155" y="2423"/>
                </a:cubicBezTo>
                <a:cubicBezTo>
                  <a:pt x="154" y="2419"/>
                  <a:pt x="157" y="2419"/>
                  <a:pt x="156" y="2416"/>
                </a:cubicBezTo>
                <a:cubicBezTo>
                  <a:pt x="153" y="2417"/>
                  <a:pt x="154" y="2414"/>
                  <a:pt x="152" y="2414"/>
                </a:cubicBezTo>
                <a:cubicBezTo>
                  <a:pt x="151" y="2417"/>
                  <a:pt x="147" y="2416"/>
                  <a:pt x="147" y="2419"/>
                </a:cubicBezTo>
                <a:cubicBezTo>
                  <a:pt x="149" y="2420"/>
                  <a:pt x="147" y="2425"/>
                  <a:pt x="146" y="2426"/>
                </a:cubicBezTo>
                <a:cubicBezTo>
                  <a:pt x="135" y="2425"/>
                  <a:pt x="148" y="2413"/>
                  <a:pt x="139" y="2410"/>
                </a:cubicBezTo>
                <a:cubicBezTo>
                  <a:pt x="139" y="2414"/>
                  <a:pt x="138" y="2417"/>
                  <a:pt x="135" y="2416"/>
                </a:cubicBezTo>
                <a:cubicBezTo>
                  <a:pt x="134" y="2420"/>
                  <a:pt x="137" y="2419"/>
                  <a:pt x="137" y="2422"/>
                </a:cubicBezTo>
                <a:cubicBezTo>
                  <a:pt x="133" y="2422"/>
                  <a:pt x="137" y="2425"/>
                  <a:pt x="136" y="2428"/>
                </a:cubicBezTo>
                <a:cubicBezTo>
                  <a:pt x="134" y="2430"/>
                  <a:pt x="133" y="2426"/>
                  <a:pt x="130" y="2429"/>
                </a:cubicBezTo>
                <a:cubicBezTo>
                  <a:pt x="130" y="2432"/>
                  <a:pt x="131" y="2434"/>
                  <a:pt x="133" y="2436"/>
                </a:cubicBezTo>
                <a:cubicBezTo>
                  <a:pt x="134" y="2434"/>
                  <a:pt x="132" y="2430"/>
                  <a:pt x="134" y="2430"/>
                </a:cubicBezTo>
                <a:cubicBezTo>
                  <a:pt x="135" y="2432"/>
                  <a:pt x="137" y="2432"/>
                  <a:pt x="136" y="2435"/>
                </a:cubicBezTo>
                <a:cubicBezTo>
                  <a:pt x="130" y="2438"/>
                  <a:pt x="134" y="2442"/>
                  <a:pt x="131" y="2446"/>
                </a:cubicBezTo>
                <a:cubicBezTo>
                  <a:pt x="131" y="2443"/>
                  <a:pt x="128" y="2442"/>
                  <a:pt x="126" y="2440"/>
                </a:cubicBezTo>
                <a:cubicBezTo>
                  <a:pt x="126" y="2431"/>
                  <a:pt x="127" y="2422"/>
                  <a:pt x="129" y="2413"/>
                </a:cubicBezTo>
                <a:cubicBezTo>
                  <a:pt x="121" y="2418"/>
                  <a:pt x="113" y="2420"/>
                  <a:pt x="110" y="2426"/>
                </a:cubicBezTo>
                <a:cubicBezTo>
                  <a:pt x="112" y="2418"/>
                  <a:pt x="104" y="2419"/>
                  <a:pt x="101" y="2416"/>
                </a:cubicBezTo>
                <a:cubicBezTo>
                  <a:pt x="99" y="2416"/>
                  <a:pt x="99" y="2420"/>
                  <a:pt x="96" y="2419"/>
                </a:cubicBezTo>
                <a:cubicBezTo>
                  <a:pt x="95" y="2417"/>
                  <a:pt x="90" y="2419"/>
                  <a:pt x="90" y="2416"/>
                </a:cubicBezTo>
                <a:cubicBezTo>
                  <a:pt x="88" y="2409"/>
                  <a:pt x="94" y="2408"/>
                  <a:pt x="91" y="2404"/>
                </a:cubicBezTo>
                <a:cubicBezTo>
                  <a:pt x="85" y="2403"/>
                  <a:pt x="86" y="2410"/>
                  <a:pt x="81" y="2411"/>
                </a:cubicBezTo>
                <a:cubicBezTo>
                  <a:pt x="78" y="2409"/>
                  <a:pt x="76" y="2403"/>
                  <a:pt x="73" y="2405"/>
                </a:cubicBezTo>
                <a:cubicBezTo>
                  <a:pt x="69" y="2405"/>
                  <a:pt x="75" y="2409"/>
                  <a:pt x="72" y="2409"/>
                </a:cubicBezTo>
                <a:cubicBezTo>
                  <a:pt x="71" y="2409"/>
                  <a:pt x="70" y="2409"/>
                  <a:pt x="69" y="2409"/>
                </a:cubicBezTo>
                <a:cubicBezTo>
                  <a:pt x="69" y="2403"/>
                  <a:pt x="60" y="2403"/>
                  <a:pt x="56" y="2404"/>
                </a:cubicBezTo>
                <a:cubicBezTo>
                  <a:pt x="44" y="2405"/>
                  <a:pt x="42" y="2417"/>
                  <a:pt x="48" y="2427"/>
                </a:cubicBezTo>
                <a:cubicBezTo>
                  <a:pt x="44" y="2426"/>
                  <a:pt x="46" y="2433"/>
                  <a:pt x="44" y="2437"/>
                </a:cubicBezTo>
                <a:cubicBezTo>
                  <a:pt x="44" y="2439"/>
                  <a:pt x="48" y="2438"/>
                  <a:pt x="48" y="2440"/>
                </a:cubicBezTo>
                <a:cubicBezTo>
                  <a:pt x="42" y="2443"/>
                  <a:pt x="47" y="2452"/>
                  <a:pt x="44" y="2459"/>
                </a:cubicBezTo>
                <a:cubicBezTo>
                  <a:pt x="47" y="2460"/>
                  <a:pt x="49" y="2463"/>
                  <a:pt x="49" y="2467"/>
                </a:cubicBezTo>
                <a:cubicBezTo>
                  <a:pt x="49" y="2468"/>
                  <a:pt x="48" y="2469"/>
                  <a:pt x="48" y="2470"/>
                </a:cubicBezTo>
                <a:cubicBezTo>
                  <a:pt x="47" y="2469"/>
                  <a:pt x="47" y="2467"/>
                  <a:pt x="44" y="2467"/>
                </a:cubicBezTo>
                <a:cubicBezTo>
                  <a:pt x="45" y="2453"/>
                  <a:pt x="41" y="2440"/>
                  <a:pt x="42" y="2428"/>
                </a:cubicBezTo>
                <a:cubicBezTo>
                  <a:pt x="38" y="2420"/>
                  <a:pt x="37" y="2411"/>
                  <a:pt x="39" y="2403"/>
                </a:cubicBezTo>
                <a:cubicBezTo>
                  <a:pt x="39" y="2400"/>
                  <a:pt x="36" y="2402"/>
                  <a:pt x="35" y="2400"/>
                </a:cubicBezTo>
                <a:cubicBezTo>
                  <a:pt x="34" y="2396"/>
                  <a:pt x="38" y="2395"/>
                  <a:pt x="39" y="2392"/>
                </a:cubicBezTo>
                <a:cubicBezTo>
                  <a:pt x="38" y="2389"/>
                  <a:pt x="35" y="2388"/>
                  <a:pt x="34" y="2386"/>
                </a:cubicBezTo>
                <a:cubicBezTo>
                  <a:pt x="35" y="2386"/>
                  <a:pt x="35" y="2385"/>
                  <a:pt x="36" y="2384"/>
                </a:cubicBezTo>
                <a:cubicBezTo>
                  <a:pt x="37" y="2381"/>
                  <a:pt x="36" y="2376"/>
                  <a:pt x="33" y="2374"/>
                </a:cubicBezTo>
                <a:cubicBezTo>
                  <a:pt x="35" y="2371"/>
                  <a:pt x="40" y="2371"/>
                  <a:pt x="39" y="2365"/>
                </a:cubicBezTo>
                <a:cubicBezTo>
                  <a:pt x="39" y="2362"/>
                  <a:pt x="35" y="2364"/>
                  <a:pt x="34" y="2362"/>
                </a:cubicBezTo>
                <a:cubicBezTo>
                  <a:pt x="35" y="2356"/>
                  <a:pt x="33" y="2349"/>
                  <a:pt x="30" y="2344"/>
                </a:cubicBezTo>
                <a:cubicBezTo>
                  <a:pt x="35" y="2335"/>
                  <a:pt x="27" y="2324"/>
                  <a:pt x="32" y="2315"/>
                </a:cubicBezTo>
                <a:cubicBezTo>
                  <a:pt x="29" y="2313"/>
                  <a:pt x="30" y="2308"/>
                  <a:pt x="26" y="2307"/>
                </a:cubicBezTo>
                <a:cubicBezTo>
                  <a:pt x="27" y="2304"/>
                  <a:pt x="31" y="2305"/>
                  <a:pt x="33" y="2303"/>
                </a:cubicBezTo>
                <a:cubicBezTo>
                  <a:pt x="30" y="2297"/>
                  <a:pt x="36" y="2298"/>
                  <a:pt x="35" y="2292"/>
                </a:cubicBezTo>
                <a:cubicBezTo>
                  <a:pt x="27" y="2294"/>
                  <a:pt x="25" y="2283"/>
                  <a:pt x="27" y="2274"/>
                </a:cubicBezTo>
                <a:cubicBezTo>
                  <a:pt x="27" y="2272"/>
                  <a:pt x="23" y="2272"/>
                  <a:pt x="22" y="2269"/>
                </a:cubicBezTo>
                <a:cubicBezTo>
                  <a:pt x="30" y="2255"/>
                  <a:pt x="31" y="2238"/>
                  <a:pt x="26" y="2223"/>
                </a:cubicBezTo>
                <a:cubicBezTo>
                  <a:pt x="24" y="2224"/>
                  <a:pt x="23" y="2220"/>
                  <a:pt x="22" y="2223"/>
                </a:cubicBezTo>
                <a:cubicBezTo>
                  <a:pt x="23" y="2206"/>
                  <a:pt x="17" y="2190"/>
                  <a:pt x="21" y="2176"/>
                </a:cubicBezTo>
                <a:cubicBezTo>
                  <a:pt x="19" y="2171"/>
                  <a:pt x="14" y="2177"/>
                  <a:pt x="12" y="2172"/>
                </a:cubicBezTo>
                <a:cubicBezTo>
                  <a:pt x="11" y="2167"/>
                  <a:pt x="18" y="2169"/>
                  <a:pt x="20" y="2166"/>
                </a:cubicBezTo>
                <a:cubicBezTo>
                  <a:pt x="19" y="2161"/>
                  <a:pt x="15" y="2167"/>
                  <a:pt x="13" y="2163"/>
                </a:cubicBezTo>
                <a:cubicBezTo>
                  <a:pt x="11" y="2162"/>
                  <a:pt x="13" y="2157"/>
                  <a:pt x="14" y="2154"/>
                </a:cubicBezTo>
                <a:lnTo>
                  <a:pt x="18" y="2154"/>
                </a:lnTo>
                <a:cubicBezTo>
                  <a:pt x="18" y="2150"/>
                  <a:pt x="15" y="2149"/>
                  <a:pt x="18" y="2147"/>
                </a:cubicBezTo>
                <a:cubicBezTo>
                  <a:pt x="16" y="2143"/>
                  <a:pt x="12" y="2146"/>
                  <a:pt x="8" y="2146"/>
                </a:cubicBezTo>
                <a:cubicBezTo>
                  <a:pt x="6" y="2143"/>
                  <a:pt x="9" y="2140"/>
                  <a:pt x="9" y="2137"/>
                </a:cubicBezTo>
                <a:cubicBezTo>
                  <a:pt x="11" y="2138"/>
                  <a:pt x="12" y="2139"/>
                  <a:pt x="13" y="2140"/>
                </a:cubicBezTo>
                <a:cubicBezTo>
                  <a:pt x="14" y="2135"/>
                  <a:pt x="17" y="2126"/>
                  <a:pt x="17" y="2118"/>
                </a:cubicBezTo>
                <a:cubicBezTo>
                  <a:pt x="16" y="2116"/>
                  <a:pt x="14" y="2116"/>
                  <a:pt x="13" y="2113"/>
                </a:cubicBezTo>
                <a:cubicBezTo>
                  <a:pt x="11" y="2105"/>
                  <a:pt x="20" y="2107"/>
                  <a:pt x="20" y="2099"/>
                </a:cubicBezTo>
                <a:cubicBezTo>
                  <a:pt x="28" y="2101"/>
                  <a:pt x="38" y="2095"/>
                  <a:pt x="31" y="2089"/>
                </a:cubicBezTo>
                <a:cubicBezTo>
                  <a:pt x="24" y="2093"/>
                  <a:pt x="19" y="2103"/>
                  <a:pt x="8" y="2099"/>
                </a:cubicBezTo>
                <a:cubicBezTo>
                  <a:pt x="8" y="2097"/>
                  <a:pt x="12" y="2097"/>
                  <a:pt x="12" y="2096"/>
                </a:cubicBezTo>
                <a:cubicBezTo>
                  <a:pt x="12" y="2094"/>
                  <a:pt x="10" y="2094"/>
                  <a:pt x="10" y="2093"/>
                </a:cubicBezTo>
                <a:cubicBezTo>
                  <a:pt x="9" y="2094"/>
                  <a:pt x="8" y="2095"/>
                  <a:pt x="8" y="2096"/>
                </a:cubicBezTo>
                <a:cubicBezTo>
                  <a:pt x="5" y="2095"/>
                  <a:pt x="5" y="2092"/>
                  <a:pt x="0" y="2093"/>
                </a:cubicBezTo>
                <a:cubicBezTo>
                  <a:pt x="5" y="2090"/>
                  <a:pt x="11" y="2086"/>
                  <a:pt x="15" y="2082"/>
                </a:cubicBezTo>
                <a:cubicBezTo>
                  <a:pt x="12" y="2079"/>
                  <a:pt x="11" y="2073"/>
                  <a:pt x="5" y="2073"/>
                </a:cubicBezTo>
                <a:cubicBezTo>
                  <a:pt x="6" y="2069"/>
                  <a:pt x="12" y="2071"/>
                  <a:pt x="10" y="2063"/>
                </a:cubicBezTo>
                <a:cubicBezTo>
                  <a:pt x="15" y="2060"/>
                  <a:pt x="20" y="2055"/>
                  <a:pt x="25" y="2051"/>
                </a:cubicBezTo>
                <a:cubicBezTo>
                  <a:pt x="18" y="2044"/>
                  <a:pt x="24" y="2038"/>
                  <a:pt x="28" y="2030"/>
                </a:cubicBezTo>
                <a:cubicBezTo>
                  <a:pt x="28" y="2026"/>
                  <a:pt x="25" y="2026"/>
                  <a:pt x="22" y="2026"/>
                </a:cubicBezTo>
                <a:cubicBezTo>
                  <a:pt x="17" y="2030"/>
                  <a:pt x="17" y="2037"/>
                  <a:pt x="12" y="2040"/>
                </a:cubicBezTo>
                <a:cubicBezTo>
                  <a:pt x="11" y="2046"/>
                  <a:pt x="15" y="2046"/>
                  <a:pt x="13" y="2050"/>
                </a:cubicBezTo>
                <a:cubicBezTo>
                  <a:pt x="9" y="2049"/>
                  <a:pt x="11" y="2042"/>
                  <a:pt x="6" y="2043"/>
                </a:cubicBezTo>
                <a:cubicBezTo>
                  <a:pt x="8" y="2039"/>
                  <a:pt x="7" y="2037"/>
                  <a:pt x="6" y="2032"/>
                </a:cubicBezTo>
                <a:cubicBezTo>
                  <a:pt x="9" y="2029"/>
                  <a:pt x="12" y="2030"/>
                  <a:pt x="13" y="2025"/>
                </a:cubicBezTo>
                <a:cubicBezTo>
                  <a:pt x="14" y="2020"/>
                  <a:pt x="7" y="2023"/>
                  <a:pt x="8" y="2018"/>
                </a:cubicBezTo>
                <a:cubicBezTo>
                  <a:pt x="12" y="2016"/>
                  <a:pt x="16" y="2015"/>
                  <a:pt x="21" y="2014"/>
                </a:cubicBezTo>
                <a:cubicBezTo>
                  <a:pt x="20" y="2003"/>
                  <a:pt x="26" y="1992"/>
                  <a:pt x="18" y="1989"/>
                </a:cubicBezTo>
                <a:cubicBezTo>
                  <a:pt x="17" y="1984"/>
                  <a:pt x="21" y="1983"/>
                  <a:pt x="23" y="1980"/>
                </a:cubicBezTo>
                <a:cubicBezTo>
                  <a:pt x="21" y="1974"/>
                  <a:pt x="20" y="1961"/>
                  <a:pt x="26" y="1956"/>
                </a:cubicBezTo>
                <a:cubicBezTo>
                  <a:pt x="23" y="1953"/>
                  <a:pt x="25" y="1943"/>
                  <a:pt x="17" y="1944"/>
                </a:cubicBezTo>
                <a:cubicBezTo>
                  <a:pt x="18" y="1941"/>
                  <a:pt x="20" y="1934"/>
                  <a:pt x="16" y="1932"/>
                </a:cubicBezTo>
                <a:cubicBezTo>
                  <a:pt x="18" y="1930"/>
                  <a:pt x="22" y="1931"/>
                  <a:pt x="22" y="1927"/>
                </a:cubicBezTo>
                <a:cubicBezTo>
                  <a:pt x="23" y="1922"/>
                  <a:pt x="16" y="1924"/>
                  <a:pt x="15" y="1920"/>
                </a:cubicBezTo>
                <a:cubicBezTo>
                  <a:pt x="17" y="1914"/>
                  <a:pt x="27" y="1903"/>
                  <a:pt x="17" y="1898"/>
                </a:cubicBezTo>
                <a:cubicBezTo>
                  <a:pt x="17" y="1893"/>
                  <a:pt x="19" y="1888"/>
                  <a:pt x="23" y="1884"/>
                </a:cubicBezTo>
                <a:cubicBezTo>
                  <a:pt x="24" y="1878"/>
                  <a:pt x="19" y="1878"/>
                  <a:pt x="16" y="1875"/>
                </a:cubicBezTo>
                <a:cubicBezTo>
                  <a:pt x="17" y="1871"/>
                  <a:pt x="20" y="1870"/>
                  <a:pt x="21" y="1868"/>
                </a:cubicBezTo>
                <a:cubicBezTo>
                  <a:pt x="15" y="1858"/>
                  <a:pt x="15" y="1845"/>
                  <a:pt x="21" y="1835"/>
                </a:cubicBezTo>
                <a:cubicBezTo>
                  <a:pt x="20" y="1832"/>
                  <a:pt x="19" y="1830"/>
                  <a:pt x="17" y="1828"/>
                </a:cubicBezTo>
                <a:cubicBezTo>
                  <a:pt x="19" y="1823"/>
                  <a:pt x="22" y="1819"/>
                  <a:pt x="25" y="1815"/>
                </a:cubicBezTo>
                <a:cubicBezTo>
                  <a:pt x="22" y="1810"/>
                  <a:pt x="19" y="1805"/>
                  <a:pt x="17" y="1800"/>
                </a:cubicBezTo>
                <a:cubicBezTo>
                  <a:pt x="18" y="1795"/>
                  <a:pt x="23" y="1785"/>
                  <a:pt x="16" y="1783"/>
                </a:cubicBezTo>
                <a:cubicBezTo>
                  <a:pt x="17" y="1774"/>
                  <a:pt x="25" y="1765"/>
                  <a:pt x="19" y="1756"/>
                </a:cubicBezTo>
                <a:cubicBezTo>
                  <a:pt x="21" y="1754"/>
                  <a:pt x="24" y="1752"/>
                  <a:pt x="26" y="1749"/>
                </a:cubicBezTo>
                <a:cubicBezTo>
                  <a:pt x="25" y="1742"/>
                  <a:pt x="27" y="1740"/>
                  <a:pt x="25" y="1733"/>
                </a:cubicBezTo>
                <a:cubicBezTo>
                  <a:pt x="22" y="1734"/>
                  <a:pt x="19" y="1733"/>
                  <a:pt x="18" y="1731"/>
                </a:cubicBezTo>
                <a:cubicBezTo>
                  <a:pt x="23" y="1718"/>
                  <a:pt x="17" y="1712"/>
                  <a:pt x="19" y="1699"/>
                </a:cubicBezTo>
                <a:cubicBezTo>
                  <a:pt x="22" y="1696"/>
                  <a:pt x="26" y="1696"/>
                  <a:pt x="27" y="1693"/>
                </a:cubicBezTo>
                <a:cubicBezTo>
                  <a:pt x="23" y="1678"/>
                  <a:pt x="30" y="1672"/>
                  <a:pt x="32" y="1659"/>
                </a:cubicBezTo>
                <a:cubicBezTo>
                  <a:pt x="33" y="1656"/>
                  <a:pt x="31" y="1655"/>
                  <a:pt x="28" y="1656"/>
                </a:cubicBezTo>
                <a:cubicBezTo>
                  <a:pt x="34" y="1653"/>
                  <a:pt x="32" y="1645"/>
                  <a:pt x="28" y="1642"/>
                </a:cubicBezTo>
                <a:cubicBezTo>
                  <a:pt x="29" y="1634"/>
                  <a:pt x="35" y="1626"/>
                  <a:pt x="29" y="1621"/>
                </a:cubicBezTo>
                <a:cubicBezTo>
                  <a:pt x="28" y="1617"/>
                  <a:pt x="33" y="1619"/>
                  <a:pt x="33" y="1615"/>
                </a:cubicBezTo>
                <a:cubicBezTo>
                  <a:pt x="30" y="1599"/>
                  <a:pt x="38" y="1582"/>
                  <a:pt x="30" y="1565"/>
                </a:cubicBezTo>
                <a:cubicBezTo>
                  <a:pt x="30" y="1562"/>
                  <a:pt x="32" y="1562"/>
                  <a:pt x="32" y="1558"/>
                </a:cubicBezTo>
                <a:cubicBezTo>
                  <a:pt x="32" y="1555"/>
                  <a:pt x="30" y="1554"/>
                  <a:pt x="29" y="1552"/>
                </a:cubicBezTo>
                <a:cubicBezTo>
                  <a:pt x="29" y="1550"/>
                  <a:pt x="30" y="1547"/>
                  <a:pt x="32" y="1545"/>
                </a:cubicBezTo>
                <a:cubicBezTo>
                  <a:pt x="31" y="1542"/>
                  <a:pt x="30" y="1540"/>
                  <a:pt x="29" y="1538"/>
                </a:cubicBezTo>
                <a:cubicBezTo>
                  <a:pt x="34" y="1529"/>
                  <a:pt x="37" y="1519"/>
                  <a:pt x="38" y="1509"/>
                </a:cubicBezTo>
                <a:cubicBezTo>
                  <a:pt x="38" y="1504"/>
                  <a:pt x="33" y="1503"/>
                  <a:pt x="31" y="1500"/>
                </a:cubicBezTo>
                <a:cubicBezTo>
                  <a:pt x="33" y="1486"/>
                  <a:pt x="22" y="1457"/>
                  <a:pt x="39" y="1457"/>
                </a:cubicBezTo>
                <a:cubicBezTo>
                  <a:pt x="38" y="1449"/>
                  <a:pt x="38" y="1441"/>
                  <a:pt x="40" y="1434"/>
                </a:cubicBezTo>
                <a:cubicBezTo>
                  <a:pt x="40" y="1433"/>
                  <a:pt x="39" y="1433"/>
                  <a:pt x="39" y="1432"/>
                </a:cubicBezTo>
                <a:cubicBezTo>
                  <a:pt x="35" y="1432"/>
                  <a:pt x="31" y="1435"/>
                  <a:pt x="28" y="1433"/>
                </a:cubicBezTo>
                <a:cubicBezTo>
                  <a:pt x="29" y="1427"/>
                  <a:pt x="35" y="1427"/>
                  <a:pt x="38" y="1427"/>
                </a:cubicBezTo>
                <a:cubicBezTo>
                  <a:pt x="38" y="1421"/>
                  <a:pt x="34" y="1417"/>
                  <a:pt x="28" y="1420"/>
                </a:cubicBezTo>
                <a:cubicBezTo>
                  <a:pt x="28" y="1412"/>
                  <a:pt x="34" y="1412"/>
                  <a:pt x="35" y="1406"/>
                </a:cubicBezTo>
                <a:cubicBezTo>
                  <a:pt x="33" y="1402"/>
                  <a:pt x="32" y="1403"/>
                  <a:pt x="29" y="1403"/>
                </a:cubicBezTo>
                <a:cubicBezTo>
                  <a:pt x="28" y="1394"/>
                  <a:pt x="32" y="1388"/>
                  <a:pt x="41" y="1388"/>
                </a:cubicBezTo>
                <a:cubicBezTo>
                  <a:pt x="34" y="1380"/>
                  <a:pt x="46" y="1371"/>
                  <a:pt x="38" y="1365"/>
                </a:cubicBezTo>
                <a:cubicBezTo>
                  <a:pt x="46" y="1351"/>
                  <a:pt x="43" y="1324"/>
                  <a:pt x="38" y="1311"/>
                </a:cubicBezTo>
                <a:cubicBezTo>
                  <a:pt x="40" y="1304"/>
                  <a:pt x="43" y="1297"/>
                  <a:pt x="46" y="1291"/>
                </a:cubicBezTo>
                <a:cubicBezTo>
                  <a:pt x="47" y="1289"/>
                  <a:pt x="46" y="1287"/>
                  <a:pt x="45" y="1286"/>
                </a:cubicBezTo>
                <a:cubicBezTo>
                  <a:pt x="53" y="1277"/>
                  <a:pt x="49" y="1258"/>
                  <a:pt x="46" y="1249"/>
                </a:cubicBezTo>
                <a:cubicBezTo>
                  <a:pt x="51" y="1247"/>
                  <a:pt x="51" y="1239"/>
                  <a:pt x="48" y="1235"/>
                </a:cubicBezTo>
                <a:cubicBezTo>
                  <a:pt x="52" y="1228"/>
                  <a:pt x="57" y="1214"/>
                  <a:pt x="54" y="1205"/>
                </a:cubicBezTo>
                <a:cubicBezTo>
                  <a:pt x="54" y="1202"/>
                  <a:pt x="56" y="1200"/>
                  <a:pt x="57" y="1198"/>
                </a:cubicBezTo>
                <a:cubicBezTo>
                  <a:pt x="55" y="1187"/>
                  <a:pt x="58" y="1172"/>
                  <a:pt x="55" y="1162"/>
                </a:cubicBezTo>
                <a:cubicBezTo>
                  <a:pt x="58" y="1159"/>
                  <a:pt x="61" y="1145"/>
                  <a:pt x="55" y="1142"/>
                </a:cubicBezTo>
                <a:cubicBezTo>
                  <a:pt x="55" y="1140"/>
                  <a:pt x="56" y="1140"/>
                  <a:pt x="56" y="1138"/>
                </a:cubicBezTo>
                <a:lnTo>
                  <a:pt x="53" y="1135"/>
                </a:lnTo>
                <a:cubicBezTo>
                  <a:pt x="52" y="1131"/>
                  <a:pt x="57" y="1127"/>
                  <a:pt x="52" y="1127"/>
                </a:cubicBezTo>
                <a:cubicBezTo>
                  <a:pt x="52" y="1126"/>
                  <a:pt x="53" y="1126"/>
                  <a:pt x="54" y="1126"/>
                </a:cubicBezTo>
                <a:cubicBezTo>
                  <a:pt x="49" y="1121"/>
                  <a:pt x="49" y="1112"/>
                  <a:pt x="53" y="1106"/>
                </a:cubicBezTo>
                <a:cubicBezTo>
                  <a:pt x="52" y="1105"/>
                  <a:pt x="47" y="1106"/>
                  <a:pt x="46" y="1103"/>
                </a:cubicBezTo>
                <a:cubicBezTo>
                  <a:pt x="47" y="1095"/>
                  <a:pt x="44" y="1093"/>
                  <a:pt x="44" y="1086"/>
                </a:cubicBezTo>
                <a:cubicBezTo>
                  <a:pt x="41" y="1085"/>
                  <a:pt x="39" y="1083"/>
                  <a:pt x="39" y="1080"/>
                </a:cubicBezTo>
                <a:lnTo>
                  <a:pt x="40" y="1079"/>
                </a:lnTo>
                <a:cubicBezTo>
                  <a:pt x="40" y="1081"/>
                  <a:pt x="41" y="1084"/>
                  <a:pt x="43" y="1083"/>
                </a:cubicBezTo>
                <a:cubicBezTo>
                  <a:pt x="44" y="1082"/>
                  <a:pt x="44" y="1079"/>
                  <a:pt x="42" y="1077"/>
                </a:cubicBezTo>
                <a:cubicBezTo>
                  <a:pt x="46" y="1075"/>
                  <a:pt x="48" y="1070"/>
                  <a:pt x="49" y="1066"/>
                </a:cubicBezTo>
                <a:lnTo>
                  <a:pt x="49" y="1065"/>
                </a:lnTo>
                <a:cubicBezTo>
                  <a:pt x="56" y="1060"/>
                  <a:pt x="50" y="1053"/>
                  <a:pt x="46" y="1047"/>
                </a:cubicBezTo>
                <a:lnTo>
                  <a:pt x="46" y="1046"/>
                </a:lnTo>
                <a:cubicBezTo>
                  <a:pt x="45" y="1045"/>
                  <a:pt x="45" y="1044"/>
                  <a:pt x="44" y="1042"/>
                </a:cubicBezTo>
                <a:cubicBezTo>
                  <a:pt x="42" y="1035"/>
                  <a:pt x="46" y="1029"/>
                  <a:pt x="40" y="1027"/>
                </a:cubicBezTo>
                <a:cubicBezTo>
                  <a:pt x="40" y="1021"/>
                  <a:pt x="47" y="1022"/>
                  <a:pt x="53" y="1021"/>
                </a:cubicBezTo>
                <a:cubicBezTo>
                  <a:pt x="68" y="1014"/>
                  <a:pt x="81" y="1003"/>
                  <a:pt x="86" y="984"/>
                </a:cubicBezTo>
                <a:cubicBezTo>
                  <a:pt x="82" y="984"/>
                  <a:pt x="84" y="990"/>
                  <a:pt x="80" y="990"/>
                </a:cubicBezTo>
                <a:cubicBezTo>
                  <a:pt x="84" y="977"/>
                  <a:pt x="75" y="966"/>
                  <a:pt x="66" y="967"/>
                </a:cubicBezTo>
                <a:cubicBezTo>
                  <a:pt x="67" y="964"/>
                  <a:pt x="69" y="958"/>
                  <a:pt x="63" y="959"/>
                </a:cubicBezTo>
                <a:cubicBezTo>
                  <a:pt x="63" y="955"/>
                  <a:pt x="64" y="952"/>
                  <a:pt x="63" y="949"/>
                </a:cubicBezTo>
                <a:cubicBezTo>
                  <a:pt x="66" y="950"/>
                  <a:pt x="65" y="947"/>
                  <a:pt x="68" y="948"/>
                </a:cubicBezTo>
                <a:lnTo>
                  <a:pt x="69" y="948"/>
                </a:lnTo>
                <a:cubicBezTo>
                  <a:pt x="85" y="948"/>
                  <a:pt x="114" y="924"/>
                  <a:pt x="106" y="911"/>
                </a:cubicBezTo>
                <a:lnTo>
                  <a:pt x="106" y="910"/>
                </a:lnTo>
                <a:cubicBezTo>
                  <a:pt x="106" y="908"/>
                  <a:pt x="105" y="907"/>
                  <a:pt x="105" y="905"/>
                </a:cubicBezTo>
                <a:lnTo>
                  <a:pt x="105" y="903"/>
                </a:lnTo>
                <a:cubicBezTo>
                  <a:pt x="102" y="881"/>
                  <a:pt x="137" y="880"/>
                  <a:pt x="146" y="863"/>
                </a:cubicBezTo>
                <a:lnTo>
                  <a:pt x="146" y="863"/>
                </a:lnTo>
                <a:lnTo>
                  <a:pt x="147" y="862"/>
                </a:lnTo>
                <a:cubicBezTo>
                  <a:pt x="151" y="861"/>
                  <a:pt x="153" y="857"/>
                  <a:pt x="155" y="854"/>
                </a:cubicBezTo>
                <a:cubicBezTo>
                  <a:pt x="157" y="844"/>
                  <a:pt x="150" y="838"/>
                  <a:pt x="148" y="831"/>
                </a:cubicBezTo>
                <a:cubicBezTo>
                  <a:pt x="144" y="819"/>
                  <a:pt x="146" y="804"/>
                  <a:pt x="138" y="797"/>
                </a:cubicBezTo>
                <a:cubicBezTo>
                  <a:pt x="136" y="790"/>
                  <a:pt x="141" y="789"/>
                  <a:pt x="141" y="782"/>
                </a:cubicBezTo>
                <a:lnTo>
                  <a:pt x="141" y="780"/>
                </a:lnTo>
                <a:cubicBezTo>
                  <a:pt x="137" y="766"/>
                  <a:pt x="133" y="752"/>
                  <a:pt x="127" y="739"/>
                </a:cubicBezTo>
                <a:lnTo>
                  <a:pt x="127" y="738"/>
                </a:lnTo>
                <a:cubicBezTo>
                  <a:pt x="126" y="738"/>
                  <a:pt x="125" y="737"/>
                  <a:pt x="124" y="737"/>
                </a:cubicBezTo>
                <a:cubicBezTo>
                  <a:pt x="123" y="735"/>
                  <a:pt x="121" y="734"/>
                  <a:pt x="119" y="734"/>
                </a:cubicBezTo>
                <a:cubicBezTo>
                  <a:pt x="119" y="730"/>
                  <a:pt x="119" y="726"/>
                  <a:pt x="119" y="722"/>
                </a:cubicBezTo>
                <a:cubicBezTo>
                  <a:pt x="119" y="722"/>
                  <a:pt x="119" y="722"/>
                  <a:pt x="120" y="723"/>
                </a:cubicBezTo>
                <a:lnTo>
                  <a:pt x="120" y="718"/>
                </a:lnTo>
                <a:cubicBezTo>
                  <a:pt x="123" y="717"/>
                  <a:pt x="126" y="716"/>
                  <a:pt x="129" y="715"/>
                </a:cubicBezTo>
                <a:cubicBezTo>
                  <a:pt x="129" y="718"/>
                  <a:pt x="127" y="720"/>
                  <a:pt x="129" y="723"/>
                </a:cubicBezTo>
                <a:cubicBezTo>
                  <a:pt x="132" y="720"/>
                  <a:pt x="138" y="723"/>
                  <a:pt x="138" y="719"/>
                </a:cubicBezTo>
                <a:cubicBezTo>
                  <a:pt x="140" y="720"/>
                  <a:pt x="141" y="722"/>
                  <a:pt x="142" y="724"/>
                </a:cubicBezTo>
                <a:cubicBezTo>
                  <a:pt x="142" y="720"/>
                  <a:pt x="149" y="722"/>
                  <a:pt x="150" y="724"/>
                </a:cubicBezTo>
                <a:cubicBezTo>
                  <a:pt x="151" y="720"/>
                  <a:pt x="149" y="719"/>
                  <a:pt x="149" y="717"/>
                </a:cubicBezTo>
                <a:cubicBezTo>
                  <a:pt x="145" y="715"/>
                  <a:pt x="140" y="719"/>
                  <a:pt x="139" y="714"/>
                </a:cubicBezTo>
                <a:cubicBezTo>
                  <a:pt x="140" y="714"/>
                  <a:pt x="142" y="713"/>
                  <a:pt x="142" y="712"/>
                </a:cubicBezTo>
                <a:cubicBezTo>
                  <a:pt x="144" y="711"/>
                  <a:pt x="145" y="711"/>
                  <a:pt x="146" y="711"/>
                </a:cubicBezTo>
                <a:cubicBezTo>
                  <a:pt x="147" y="712"/>
                  <a:pt x="147" y="713"/>
                  <a:pt x="147" y="715"/>
                </a:cubicBezTo>
                <a:cubicBezTo>
                  <a:pt x="147" y="715"/>
                  <a:pt x="148" y="715"/>
                  <a:pt x="148" y="715"/>
                </a:cubicBezTo>
                <a:cubicBezTo>
                  <a:pt x="150" y="715"/>
                  <a:pt x="152" y="713"/>
                  <a:pt x="152" y="711"/>
                </a:cubicBezTo>
                <a:cubicBezTo>
                  <a:pt x="151" y="711"/>
                  <a:pt x="151" y="710"/>
                  <a:pt x="151" y="710"/>
                </a:cubicBezTo>
                <a:cubicBezTo>
                  <a:pt x="154" y="709"/>
                  <a:pt x="158" y="708"/>
                  <a:pt x="161" y="707"/>
                </a:cubicBezTo>
                <a:cubicBezTo>
                  <a:pt x="162" y="708"/>
                  <a:pt x="162" y="708"/>
                  <a:pt x="162" y="709"/>
                </a:cubicBezTo>
                <a:cubicBezTo>
                  <a:pt x="161" y="711"/>
                  <a:pt x="159" y="711"/>
                  <a:pt x="159" y="713"/>
                </a:cubicBezTo>
                <a:cubicBezTo>
                  <a:pt x="162" y="713"/>
                  <a:pt x="161" y="715"/>
                  <a:pt x="164" y="715"/>
                </a:cubicBezTo>
                <a:cubicBezTo>
                  <a:pt x="167" y="711"/>
                  <a:pt x="164" y="711"/>
                  <a:pt x="164" y="707"/>
                </a:cubicBezTo>
                <a:cubicBezTo>
                  <a:pt x="176" y="705"/>
                  <a:pt x="186" y="702"/>
                  <a:pt x="197" y="698"/>
                </a:cubicBezTo>
                <a:cubicBezTo>
                  <a:pt x="197" y="699"/>
                  <a:pt x="197" y="699"/>
                  <a:pt x="197" y="700"/>
                </a:cubicBezTo>
                <a:cubicBezTo>
                  <a:pt x="198" y="700"/>
                  <a:pt x="198" y="700"/>
                  <a:pt x="199" y="700"/>
                </a:cubicBezTo>
                <a:cubicBezTo>
                  <a:pt x="200" y="699"/>
                  <a:pt x="201" y="698"/>
                  <a:pt x="200" y="697"/>
                </a:cubicBezTo>
                <a:cubicBezTo>
                  <a:pt x="203" y="696"/>
                  <a:pt x="205" y="695"/>
                  <a:pt x="207" y="694"/>
                </a:cubicBezTo>
                <a:lnTo>
                  <a:pt x="207" y="694"/>
                </a:lnTo>
                <a:cubicBezTo>
                  <a:pt x="211" y="695"/>
                  <a:pt x="216" y="694"/>
                  <a:pt x="220" y="693"/>
                </a:cubicBezTo>
                <a:cubicBezTo>
                  <a:pt x="217" y="693"/>
                  <a:pt x="214" y="692"/>
                  <a:pt x="211" y="692"/>
                </a:cubicBezTo>
                <a:cubicBezTo>
                  <a:pt x="214" y="690"/>
                  <a:pt x="216" y="689"/>
                  <a:pt x="219" y="687"/>
                </a:cubicBezTo>
                <a:cubicBezTo>
                  <a:pt x="227" y="681"/>
                  <a:pt x="240" y="667"/>
                  <a:pt x="239" y="655"/>
                </a:cubicBezTo>
                <a:cubicBezTo>
                  <a:pt x="238" y="647"/>
                  <a:pt x="232" y="642"/>
                  <a:pt x="230" y="634"/>
                </a:cubicBezTo>
                <a:cubicBezTo>
                  <a:pt x="232" y="634"/>
                  <a:pt x="234" y="635"/>
                  <a:pt x="234" y="632"/>
                </a:cubicBezTo>
                <a:cubicBezTo>
                  <a:pt x="233" y="632"/>
                  <a:pt x="231" y="632"/>
                  <a:pt x="230" y="632"/>
                </a:cubicBezTo>
                <a:cubicBezTo>
                  <a:pt x="229" y="631"/>
                  <a:pt x="229" y="629"/>
                  <a:pt x="229" y="628"/>
                </a:cubicBezTo>
                <a:cubicBezTo>
                  <a:pt x="228" y="625"/>
                  <a:pt x="225" y="625"/>
                  <a:pt x="223" y="624"/>
                </a:cubicBezTo>
                <a:cubicBezTo>
                  <a:pt x="226" y="620"/>
                  <a:pt x="225" y="615"/>
                  <a:pt x="225" y="610"/>
                </a:cubicBezTo>
                <a:cubicBezTo>
                  <a:pt x="227" y="611"/>
                  <a:pt x="226" y="612"/>
                  <a:pt x="229" y="611"/>
                </a:cubicBezTo>
                <a:cubicBezTo>
                  <a:pt x="229" y="608"/>
                  <a:pt x="230" y="605"/>
                  <a:pt x="230" y="602"/>
                </a:cubicBezTo>
                <a:cubicBezTo>
                  <a:pt x="231" y="603"/>
                  <a:pt x="232" y="604"/>
                  <a:pt x="233" y="606"/>
                </a:cubicBezTo>
                <a:cubicBezTo>
                  <a:pt x="232" y="608"/>
                  <a:pt x="233" y="612"/>
                  <a:pt x="231" y="614"/>
                </a:cubicBezTo>
                <a:cubicBezTo>
                  <a:pt x="233" y="617"/>
                  <a:pt x="236" y="614"/>
                  <a:pt x="237" y="616"/>
                </a:cubicBezTo>
                <a:cubicBezTo>
                  <a:pt x="238" y="613"/>
                  <a:pt x="235" y="612"/>
                  <a:pt x="239" y="611"/>
                </a:cubicBezTo>
                <a:cubicBezTo>
                  <a:pt x="241" y="612"/>
                  <a:pt x="238" y="616"/>
                  <a:pt x="241" y="616"/>
                </a:cubicBezTo>
                <a:cubicBezTo>
                  <a:pt x="242" y="611"/>
                  <a:pt x="246" y="611"/>
                  <a:pt x="245" y="609"/>
                </a:cubicBezTo>
                <a:cubicBezTo>
                  <a:pt x="248" y="611"/>
                  <a:pt x="251" y="611"/>
                  <a:pt x="254" y="609"/>
                </a:cubicBezTo>
                <a:cubicBezTo>
                  <a:pt x="254" y="612"/>
                  <a:pt x="252" y="611"/>
                  <a:pt x="254" y="613"/>
                </a:cubicBezTo>
                <a:cubicBezTo>
                  <a:pt x="257" y="613"/>
                  <a:pt x="257" y="610"/>
                  <a:pt x="259" y="607"/>
                </a:cubicBezTo>
                <a:cubicBezTo>
                  <a:pt x="255" y="606"/>
                  <a:pt x="254" y="603"/>
                  <a:pt x="252" y="606"/>
                </a:cubicBezTo>
                <a:cubicBezTo>
                  <a:pt x="251" y="603"/>
                  <a:pt x="250" y="602"/>
                  <a:pt x="253" y="601"/>
                </a:cubicBezTo>
                <a:cubicBezTo>
                  <a:pt x="247" y="599"/>
                  <a:pt x="243" y="603"/>
                  <a:pt x="238" y="599"/>
                </a:cubicBezTo>
                <a:cubicBezTo>
                  <a:pt x="235" y="600"/>
                  <a:pt x="239" y="602"/>
                  <a:pt x="236" y="603"/>
                </a:cubicBezTo>
                <a:cubicBezTo>
                  <a:pt x="232" y="601"/>
                  <a:pt x="233" y="595"/>
                  <a:pt x="236" y="591"/>
                </a:cubicBezTo>
                <a:cubicBezTo>
                  <a:pt x="234" y="597"/>
                  <a:pt x="239" y="594"/>
                  <a:pt x="238" y="598"/>
                </a:cubicBezTo>
                <a:cubicBezTo>
                  <a:pt x="241" y="598"/>
                  <a:pt x="244" y="597"/>
                  <a:pt x="247" y="594"/>
                </a:cubicBezTo>
                <a:cubicBezTo>
                  <a:pt x="249" y="595"/>
                  <a:pt x="248" y="599"/>
                  <a:pt x="252" y="598"/>
                </a:cubicBezTo>
                <a:cubicBezTo>
                  <a:pt x="252" y="595"/>
                  <a:pt x="253" y="592"/>
                  <a:pt x="256" y="591"/>
                </a:cubicBezTo>
                <a:cubicBezTo>
                  <a:pt x="258" y="595"/>
                  <a:pt x="264" y="592"/>
                  <a:pt x="265" y="589"/>
                </a:cubicBezTo>
                <a:cubicBezTo>
                  <a:pt x="268" y="592"/>
                  <a:pt x="278" y="593"/>
                  <a:pt x="279" y="588"/>
                </a:cubicBezTo>
                <a:cubicBezTo>
                  <a:pt x="274" y="584"/>
                  <a:pt x="273" y="589"/>
                  <a:pt x="270" y="583"/>
                </a:cubicBezTo>
                <a:cubicBezTo>
                  <a:pt x="272" y="591"/>
                  <a:pt x="264" y="583"/>
                  <a:pt x="262" y="589"/>
                </a:cubicBezTo>
                <a:cubicBezTo>
                  <a:pt x="260" y="585"/>
                  <a:pt x="263" y="586"/>
                  <a:pt x="263" y="582"/>
                </a:cubicBezTo>
                <a:cubicBezTo>
                  <a:pt x="259" y="581"/>
                  <a:pt x="258" y="585"/>
                  <a:pt x="256" y="587"/>
                </a:cubicBezTo>
                <a:cubicBezTo>
                  <a:pt x="255" y="581"/>
                  <a:pt x="253" y="575"/>
                  <a:pt x="248" y="570"/>
                </a:cubicBezTo>
                <a:cubicBezTo>
                  <a:pt x="246" y="578"/>
                  <a:pt x="252" y="578"/>
                  <a:pt x="252" y="583"/>
                </a:cubicBezTo>
                <a:cubicBezTo>
                  <a:pt x="244" y="582"/>
                  <a:pt x="243" y="581"/>
                  <a:pt x="244" y="573"/>
                </a:cubicBezTo>
                <a:cubicBezTo>
                  <a:pt x="238" y="574"/>
                  <a:pt x="232" y="576"/>
                  <a:pt x="229" y="572"/>
                </a:cubicBezTo>
                <a:cubicBezTo>
                  <a:pt x="231" y="567"/>
                  <a:pt x="235" y="559"/>
                  <a:pt x="229" y="557"/>
                </a:cubicBezTo>
                <a:cubicBezTo>
                  <a:pt x="225" y="562"/>
                  <a:pt x="232" y="574"/>
                  <a:pt x="224" y="576"/>
                </a:cubicBezTo>
                <a:cubicBezTo>
                  <a:pt x="224" y="574"/>
                  <a:pt x="223" y="573"/>
                  <a:pt x="223" y="571"/>
                </a:cubicBezTo>
                <a:cubicBezTo>
                  <a:pt x="219" y="572"/>
                  <a:pt x="215" y="572"/>
                  <a:pt x="211" y="571"/>
                </a:cubicBezTo>
                <a:cubicBezTo>
                  <a:pt x="213" y="570"/>
                  <a:pt x="215" y="568"/>
                  <a:pt x="216" y="567"/>
                </a:cubicBezTo>
                <a:cubicBezTo>
                  <a:pt x="217" y="567"/>
                  <a:pt x="218" y="568"/>
                  <a:pt x="218" y="569"/>
                </a:cubicBezTo>
                <a:cubicBezTo>
                  <a:pt x="219" y="568"/>
                  <a:pt x="219" y="567"/>
                  <a:pt x="218" y="566"/>
                </a:cubicBezTo>
                <a:cubicBezTo>
                  <a:pt x="219" y="565"/>
                  <a:pt x="219" y="565"/>
                  <a:pt x="219" y="565"/>
                </a:cubicBezTo>
                <a:cubicBezTo>
                  <a:pt x="218" y="563"/>
                  <a:pt x="217" y="561"/>
                  <a:pt x="217" y="559"/>
                </a:cubicBezTo>
                <a:cubicBezTo>
                  <a:pt x="218" y="559"/>
                  <a:pt x="218" y="559"/>
                  <a:pt x="219" y="559"/>
                </a:cubicBezTo>
                <a:cubicBezTo>
                  <a:pt x="219" y="558"/>
                  <a:pt x="219" y="557"/>
                  <a:pt x="219" y="556"/>
                </a:cubicBezTo>
                <a:cubicBezTo>
                  <a:pt x="220" y="557"/>
                  <a:pt x="219" y="560"/>
                  <a:pt x="219" y="562"/>
                </a:cubicBezTo>
                <a:cubicBezTo>
                  <a:pt x="220" y="561"/>
                  <a:pt x="221" y="560"/>
                  <a:pt x="222" y="560"/>
                </a:cubicBezTo>
                <a:cubicBezTo>
                  <a:pt x="222" y="562"/>
                  <a:pt x="224" y="565"/>
                  <a:pt x="226" y="566"/>
                </a:cubicBezTo>
                <a:cubicBezTo>
                  <a:pt x="227" y="560"/>
                  <a:pt x="223" y="560"/>
                  <a:pt x="226" y="555"/>
                </a:cubicBezTo>
                <a:cubicBezTo>
                  <a:pt x="225" y="555"/>
                  <a:pt x="225" y="555"/>
                  <a:pt x="225" y="555"/>
                </a:cubicBezTo>
                <a:lnTo>
                  <a:pt x="226" y="554"/>
                </a:lnTo>
                <a:cubicBezTo>
                  <a:pt x="226" y="554"/>
                  <a:pt x="227" y="554"/>
                  <a:pt x="227" y="552"/>
                </a:cubicBezTo>
                <a:lnTo>
                  <a:pt x="226" y="552"/>
                </a:lnTo>
                <a:cubicBezTo>
                  <a:pt x="226" y="551"/>
                  <a:pt x="226" y="550"/>
                  <a:pt x="227" y="548"/>
                </a:cubicBezTo>
                <a:cubicBezTo>
                  <a:pt x="227" y="549"/>
                  <a:pt x="227" y="549"/>
                  <a:pt x="227" y="549"/>
                </a:cubicBezTo>
                <a:cubicBezTo>
                  <a:pt x="228" y="547"/>
                  <a:pt x="228" y="546"/>
                  <a:pt x="226" y="546"/>
                </a:cubicBezTo>
                <a:lnTo>
                  <a:pt x="226" y="548"/>
                </a:lnTo>
                <a:cubicBezTo>
                  <a:pt x="223" y="546"/>
                  <a:pt x="218" y="545"/>
                  <a:pt x="219" y="550"/>
                </a:cubicBezTo>
                <a:lnTo>
                  <a:pt x="217" y="547"/>
                </a:lnTo>
                <a:cubicBezTo>
                  <a:pt x="218" y="546"/>
                  <a:pt x="218" y="542"/>
                  <a:pt x="220" y="545"/>
                </a:cubicBezTo>
                <a:lnTo>
                  <a:pt x="220" y="544"/>
                </a:lnTo>
                <a:cubicBezTo>
                  <a:pt x="220" y="544"/>
                  <a:pt x="221" y="544"/>
                  <a:pt x="221" y="543"/>
                </a:cubicBezTo>
                <a:cubicBezTo>
                  <a:pt x="220" y="543"/>
                  <a:pt x="220" y="543"/>
                  <a:pt x="220" y="542"/>
                </a:cubicBezTo>
                <a:cubicBezTo>
                  <a:pt x="220" y="539"/>
                  <a:pt x="219" y="536"/>
                  <a:pt x="218" y="533"/>
                </a:cubicBezTo>
                <a:cubicBezTo>
                  <a:pt x="217" y="537"/>
                  <a:pt x="214" y="541"/>
                  <a:pt x="214" y="544"/>
                </a:cubicBezTo>
                <a:cubicBezTo>
                  <a:pt x="213" y="543"/>
                  <a:pt x="212" y="542"/>
                  <a:pt x="211" y="541"/>
                </a:cubicBezTo>
                <a:cubicBezTo>
                  <a:pt x="211" y="540"/>
                  <a:pt x="211" y="539"/>
                  <a:pt x="210" y="538"/>
                </a:cubicBezTo>
                <a:cubicBezTo>
                  <a:pt x="209" y="538"/>
                  <a:pt x="209" y="538"/>
                  <a:pt x="209" y="539"/>
                </a:cubicBezTo>
                <a:cubicBezTo>
                  <a:pt x="207" y="537"/>
                  <a:pt x="205" y="535"/>
                  <a:pt x="203" y="533"/>
                </a:cubicBezTo>
                <a:lnTo>
                  <a:pt x="202" y="532"/>
                </a:lnTo>
                <a:lnTo>
                  <a:pt x="202" y="531"/>
                </a:lnTo>
                <a:cubicBezTo>
                  <a:pt x="203" y="529"/>
                  <a:pt x="204" y="527"/>
                  <a:pt x="202" y="527"/>
                </a:cubicBezTo>
                <a:lnTo>
                  <a:pt x="202" y="527"/>
                </a:lnTo>
                <a:cubicBezTo>
                  <a:pt x="202" y="528"/>
                  <a:pt x="201" y="530"/>
                  <a:pt x="201" y="531"/>
                </a:cubicBezTo>
                <a:lnTo>
                  <a:pt x="201" y="531"/>
                </a:lnTo>
                <a:lnTo>
                  <a:pt x="198" y="528"/>
                </a:lnTo>
                <a:cubicBezTo>
                  <a:pt x="193" y="525"/>
                  <a:pt x="188" y="534"/>
                  <a:pt x="186" y="528"/>
                </a:cubicBezTo>
                <a:cubicBezTo>
                  <a:pt x="185" y="528"/>
                  <a:pt x="184" y="530"/>
                  <a:pt x="184" y="531"/>
                </a:cubicBezTo>
                <a:cubicBezTo>
                  <a:pt x="184" y="527"/>
                  <a:pt x="184" y="523"/>
                  <a:pt x="183" y="519"/>
                </a:cubicBezTo>
                <a:cubicBezTo>
                  <a:pt x="189" y="516"/>
                  <a:pt x="190" y="518"/>
                  <a:pt x="191" y="521"/>
                </a:cubicBezTo>
                <a:cubicBezTo>
                  <a:pt x="191" y="516"/>
                  <a:pt x="194" y="514"/>
                  <a:pt x="195" y="509"/>
                </a:cubicBezTo>
                <a:cubicBezTo>
                  <a:pt x="196" y="510"/>
                  <a:pt x="198" y="510"/>
                  <a:pt x="198" y="511"/>
                </a:cubicBezTo>
                <a:cubicBezTo>
                  <a:pt x="195" y="512"/>
                  <a:pt x="194" y="518"/>
                  <a:pt x="199" y="518"/>
                </a:cubicBezTo>
                <a:cubicBezTo>
                  <a:pt x="202" y="514"/>
                  <a:pt x="198" y="509"/>
                  <a:pt x="202" y="507"/>
                </a:cubicBezTo>
                <a:cubicBezTo>
                  <a:pt x="207" y="510"/>
                  <a:pt x="200" y="516"/>
                  <a:pt x="203" y="519"/>
                </a:cubicBezTo>
                <a:cubicBezTo>
                  <a:pt x="206" y="519"/>
                  <a:pt x="215" y="518"/>
                  <a:pt x="212" y="513"/>
                </a:cubicBezTo>
                <a:cubicBezTo>
                  <a:pt x="211" y="514"/>
                  <a:pt x="211" y="515"/>
                  <a:pt x="209" y="516"/>
                </a:cubicBezTo>
                <a:cubicBezTo>
                  <a:pt x="209" y="512"/>
                  <a:pt x="208" y="511"/>
                  <a:pt x="205" y="510"/>
                </a:cubicBezTo>
                <a:cubicBezTo>
                  <a:pt x="209" y="507"/>
                  <a:pt x="206" y="502"/>
                  <a:pt x="209" y="501"/>
                </a:cubicBezTo>
                <a:cubicBezTo>
                  <a:pt x="206" y="507"/>
                  <a:pt x="215" y="505"/>
                  <a:pt x="217" y="508"/>
                </a:cubicBezTo>
                <a:cubicBezTo>
                  <a:pt x="215" y="511"/>
                  <a:pt x="215" y="516"/>
                  <a:pt x="213" y="519"/>
                </a:cubicBezTo>
                <a:cubicBezTo>
                  <a:pt x="214" y="519"/>
                  <a:pt x="214" y="519"/>
                  <a:pt x="215" y="519"/>
                </a:cubicBezTo>
                <a:cubicBezTo>
                  <a:pt x="218" y="521"/>
                  <a:pt x="223" y="519"/>
                  <a:pt x="224" y="515"/>
                </a:cubicBezTo>
                <a:cubicBezTo>
                  <a:pt x="222" y="512"/>
                  <a:pt x="221" y="515"/>
                  <a:pt x="218" y="515"/>
                </a:cubicBezTo>
                <a:cubicBezTo>
                  <a:pt x="217" y="508"/>
                  <a:pt x="221" y="505"/>
                  <a:pt x="222" y="495"/>
                </a:cubicBezTo>
                <a:cubicBezTo>
                  <a:pt x="219" y="493"/>
                  <a:pt x="220" y="498"/>
                  <a:pt x="218" y="498"/>
                </a:cubicBezTo>
                <a:cubicBezTo>
                  <a:pt x="217" y="496"/>
                  <a:pt x="216" y="494"/>
                  <a:pt x="215" y="491"/>
                </a:cubicBezTo>
                <a:cubicBezTo>
                  <a:pt x="214" y="493"/>
                  <a:pt x="211" y="494"/>
                  <a:pt x="211" y="491"/>
                </a:cubicBezTo>
                <a:cubicBezTo>
                  <a:pt x="215" y="493"/>
                  <a:pt x="214" y="488"/>
                  <a:pt x="217" y="489"/>
                </a:cubicBezTo>
                <a:cubicBezTo>
                  <a:pt x="219" y="489"/>
                  <a:pt x="217" y="494"/>
                  <a:pt x="219" y="494"/>
                </a:cubicBezTo>
                <a:cubicBezTo>
                  <a:pt x="219" y="487"/>
                  <a:pt x="221" y="483"/>
                  <a:pt x="217" y="479"/>
                </a:cubicBezTo>
                <a:cubicBezTo>
                  <a:pt x="226" y="480"/>
                  <a:pt x="236" y="479"/>
                  <a:pt x="246" y="478"/>
                </a:cubicBezTo>
                <a:cubicBezTo>
                  <a:pt x="237" y="474"/>
                  <a:pt x="221" y="481"/>
                  <a:pt x="221" y="469"/>
                </a:cubicBezTo>
                <a:cubicBezTo>
                  <a:pt x="219" y="468"/>
                  <a:pt x="216" y="468"/>
                  <a:pt x="215" y="466"/>
                </a:cubicBezTo>
                <a:cubicBezTo>
                  <a:pt x="218" y="464"/>
                  <a:pt x="214" y="462"/>
                  <a:pt x="215" y="460"/>
                </a:cubicBezTo>
                <a:cubicBezTo>
                  <a:pt x="217" y="457"/>
                  <a:pt x="220" y="463"/>
                  <a:pt x="221" y="458"/>
                </a:cubicBezTo>
                <a:cubicBezTo>
                  <a:pt x="219" y="454"/>
                  <a:pt x="216" y="461"/>
                  <a:pt x="213" y="458"/>
                </a:cubicBezTo>
                <a:cubicBezTo>
                  <a:pt x="212" y="455"/>
                  <a:pt x="209" y="453"/>
                  <a:pt x="208" y="450"/>
                </a:cubicBezTo>
                <a:lnTo>
                  <a:pt x="215" y="451"/>
                </a:lnTo>
                <a:cubicBezTo>
                  <a:pt x="215" y="445"/>
                  <a:pt x="222" y="445"/>
                  <a:pt x="219" y="439"/>
                </a:cubicBezTo>
                <a:cubicBezTo>
                  <a:pt x="214" y="441"/>
                  <a:pt x="203" y="435"/>
                  <a:pt x="202" y="442"/>
                </a:cubicBezTo>
                <a:cubicBezTo>
                  <a:pt x="202" y="439"/>
                  <a:pt x="200" y="438"/>
                  <a:pt x="199" y="436"/>
                </a:cubicBezTo>
                <a:cubicBezTo>
                  <a:pt x="201" y="436"/>
                  <a:pt x="204" y="435"/>
                  <a:pt x="206" y="435"/>
                </a:cubicBezTo>
                <a:cubicBezTo>
                  <a:pt x="206" y="431"/>
                  <a:pt x="203" y="430"/>
                  <a:pt x="202" y="427"/>
                </a:cubicBezTo>
                <a:cubicBezTo>
                  <a:pt x="207" y="427"/>
                  <a:pt x="202" y="421"/>
                  <a:pt x="207" y="421"/>
                </a:cubicBezTo>
                <a:cubicBezTo>
                  <a:pt x="209" y="421"/>
                  <a:pt x="209" y="424"/>
                  <a:pt x="211" y="424"/>
                </a:cubicBezTo>
                <a:cubicBezTo>
                  <a:pt x="210" y="422"/>
                  <a:pt x="213" y="422"/>
                  <a:pt x="212" y="419"/>
                </a:cubicBezTo>
                <a:cubicBezTo>
                  <a:pt x="208" y="416"/>
                  <a:pt x="207" y="420"/>
                  <a:pt x="202" y="418"/>
                </a:cubicBezTo>
                <a:cubicBezTo>
                  <a:pt x="202" y="419"/>
                  <a:pt x="202" y="421"/>
                  <a:pt x="201" y="421"/>
                </a:cubicBezTo>
                <a:cubicBezTo>
                  <a:pt x="196" y="422"/>
                  <a:pt x="192" y="416"/>
                  <a:pt x="196" y="419"/>
                </a:cubicBezTo>
                <a:cubicBezTo>
                  <a:pt x="196" y="416"/>
                  <a:pt x="195" y="413"/>
                  <a:pt x="194" y="410"/>
                </a:cubicBezTo>
                <a:cubicBezTo>
                  <a:pt x="191" y="409"/>
                  <a:pt x="191" y="411"/>
                  <a:pt x="188" y="410"/>
                </a:cubicBezTo>
                <a:cubicBezTo>
                  <a:pt x="189" y="407"/>
                  <a:pt x="186" y="406"/>
                  <a:pt x="186" y="404"/>
                </a:cubicBezTo>
                <a:cubicBezTo>
                  <a:pt x="193" y="402"/>
                  <a:pt x="199" y="406"/>
                  <a:pt x="204" y="404"/>
                </a:cubicBezTo>
                <a:cubicBezTo>
                  <a:pt x="203" y="399"/>
                  <a:pt x="208" y="396"/>
                  <a:pt x="206" y="394"/>
                </a:cubicBezTo>
                <a:cubicBezTo>
                  <a:pt x="204" y="394"/>
                  <a:pt x="201" y="394"/>
                  <a:pt x="199" y="393"/>
                </a:cubicBezTo>
                <a:cubicBezTo>
                  <a:pt x="200" y="391"/>
                  <a:pt x="203" y="390"/>
                  <a:pt x="201" y="388"/>
                </a:cubicBezTo>
                <a:cubicBezTo>
                  <a:pt x="197" y="388"/>
                  <a:pt x="193" y="387"/>
                  <a:pt x="193" y="392"/>
                </a:cubicBezTo>
                <a:cubicBezTo>
                  <a:pt x="195" y="393"/>
                  <a:pt x="197" y="389"/>
                  <a:pt x="197" y="393"/>
                </a:cubicBezTo>
                <a:cubicBezTo>
                  <a:pt x="194" y="394"/>
                  <a:pt x="190" y="393"/>
                  <a:pt x="188" y="396"/>
                </a:cubicBezTo>
                <a:cubicBezTo>
                  <a:pt x="189" y="397"/>
                  <a:pt x="193" y="396"/>
                  <a:pt x="192" y="399"/>
                </a:cubicBezTo>
                <a:cubicBezTo>
                  <a:pt x="192" y="401"/>
                  <a:pt x="189" y="400"/>
                  <a:pt x="188" y="401"/>
                </a:cubicBezTo>
                <a:cubicBezTo>
                  <a:pt x="186" y="397"/>
                  <a:pt x="188" y="397"/>
                  <a:pt x="186" y="391"/>
                </a:cubicBezTo>
                <a:cubicBezTo>
                  <a:pt x="189" y="390"/>
                  <a:pt x="188" y="393"/>
                  <a:pt x="190" y="394"/>
                </a:cubicBezTo>
                <a:cubicBezTo>
                  <a:pt x="190" y="390"/>
                  <a:pt x="193" y="392"/>
                  <a:pt x="191" y="388"/>
                </a:cubicBezTo>
                <a:cubicBezTo>
                  <a:pt x="185" y="392"/>
                  <a:pt x="175" y="383"/>
                  <a:pt x="165" y="390"/>
                </a:cubicBezTo>
                <a:cubicBezTo>
                  <a:pt x="165" y="388"/>
                  <a:pt x="161" y="389"/>
                  <a:pt x="162" y="386"/>
                </a:cubicBezTo>
                <a:cubicBezTo>
                  <a:pt x="163" y="384"/>
                  <a:pt x="164" y="383"/>
                  <a:pt x="166" y="384"/>
                </a:cubicBezTo>
                <a:cubicBezTo>
                  <a:pt x="168" y="380"/>
                  <a:pt x="164" y="375"/>
                  <a:pt x="163" y="379"/>
                </a:cubicBezTo>
                <a:cubicBezTo>
                  <a:pt x="168" y="381"/>
                  <a:pt x="159" y="380"/>
                  <a:pt x="159" y="382"/>
                </a:cubicBezTo>
                <a:cubicBezTo>
                  <a:pt x="162" y="386"/>
                  <a:pt x="158" y="391"/>
                  <a:pt x="159" y="394"/>
                </a:cubicBezTo>
                <a:cubicBezTo>
                  <a:pt x="158" y="394"/>
                  <a:pt x="158" y="395"/>
                  <a:pt x="157" y="395"/>
                </a:cubicBezTo>
                <a:cubicBezTo>
                  <a:pt x="155" y="392"/>
                  <a:pt x="157" y="392"/>
                  <a:pt x="158" y="389"/>
                </a:cubicBezTo>
                <a:cubicBezTo>
                  <a:pt x="149" y="386"/>
                  <a:pt x="133" y="391"/>
                  <a:pt x="133" y="376"/>
                </a:cubicBezTo>
                <a:cubicBezTo>
                  <a:pt x="129" y="376"/>
                  <a:pt x="129" y="374"/>
                  <a:pt x="125" y="374"/>
                </a:cubicBezTo>
                <a:cubicBezTo>
                  <a:pt x="124" y="376"/>
                  <a:pt x="125" y="382"/>
                  <a:pt x="123" y="382"/>
                </a:cubicBezTo>
                <a:cubicBezTo>
                  <a:pt x="119" y="379"/>
                  <a:pt x="121" y="367"/>
                  <a:pt x="120" y="365"/>
                </a:cubicBezTo>
                <a:cubicBezTo>
                  <a:pt x="119" y="371"/>
                  <a:pt x="116" y="373"/>
                  <a:pt x="116" y="379"/>
                </a:cubicBezTo>
                <a:cubicBezTo>
                  <a:pt x="113" y="374"/>
                  <a:pt x="111" y="376"/>
                  <a:pt x="108" y="379"/>
                </a:cubicBezTo>
                <a:cubicBezTo>
                  <a:pt x="110" y="371"/>
                  <a:pt x="104" y="375"/>
                  <a:pt x="103" y="371"/>
                </a:cubicBezTo>
                <a:cubicBezTo>
                  <a:pt x="110" y="372"/>
                  <a:pt x="106" y="365"/>
                  <a:pt x="110" y="363"/>
                </a:cubicBezTo>
                <a:cubicBezTo>
                  <a:pt x="106" y="362"/>
                  <a:pt x="107" y="361"/>
                  <a:pt x="104" y="362"/>
                </a:cubicBezTo>
                <a:cubicBezTo>
                  <a:pt x="104" y="375"/>
                  <a:pt x="96" y="378"/>
                  <a:pt x="96" y="369"/>
                </a:cubicBezTo>
                <a:cubicBezTo>
                  <a:pt x="96" y="366"/>
                  <a:pt x="98" y="365"/>
                  <a:pt x="99" y="364"/>
                </a:cubicBezTo>
                <a:cubicBezTo>
                  <a:pt x="97" y="362"/>
                  <a:pt x="99" y="358"/>
                  <a:pt x="96" y="358"/>
                </a:cubicBezTo>
                <a:cubicBezTo>
                  <a:pt x="94" y="359"/>
                  <a:pt x="93" y="360"/>
                  <a:pt x="90" y="360"/>
                </a:cubicBezTo>
                <a:cubicBezTo>
                  <a:pt x="88" y="355"/>
                  <a:pt x="84" y="358"/>
                  <a:pt x="83" y="351"/>
                </a:cubicBezTo>
                <a:cubicBezTo>
                  <a:pt x="80" y="351"/>
                  <a:pt x="79" y="354"/>
                  <a:pt x="77" y="356"/>
                </a:cubicBezTo>
                <a:cubicBezTo>
                  <a:pt x="82" y="357"/>
                  <a:pt x="84" y="364"/>
                  <a:pt x="86" y="369"/>
                </a:cubicBezTo>
                <a:cubicBezTo>
                  <a:pt x="82" y="365"/>
                  <a:pt x="82" y="374"/>
                  <a:pt x="80" y="376"/>
                </a:cubicBezTo>
                <a:cubicBezTo>
                  <a:pt x="80" y="374"/>
                  <a:pt x="81" y="372"/>
                  <a:pt x="80" y="372"/>
                </a:cubicBezTo>
                <a:cubicBezTo>
                  <a:pt x="78" y="380"/>
                  <a:pt x="72" y="369"/>
                  <a:pt x="68" y="376"/>
                </a:cubicBezTo>
                <a:cubicBezTo>
                  <a:pt x="65" y="370"/>
                  <a:pt x="71" y="359"/>
                  <a:pt x="63" y="356"/>
                </a:cubicBezTo>
                <a:cubicBezTo>
                  <a:pt x="64" y="360"/>
                  <a:pt x="66" y="367"/>
                  <a:pt x="62" y="370"/>
                </a:cubicBezTo>
                <a:cubicBezTo>
                  <a:pt x="61" y="365"/>
                  <a:pt x="56" y="374"/>
                  <a:pt x="53" y="368"/>
                </a:cubicBezTo>
                <a:cubicBezTo>
                  <a:pt x="57" y="366"/>
                  <a:pt x="51" y="354"/>
                  <a:pt x="57" y="351"/>
                </a:cubicBezTo>
                <a:cubicBezTo>
                  <a:pt x="58" y="354"/>
                  <a:pt x="57" y="355"/>
                  <a:pt x="58" y="358"/>
                </a:cubicBezTo>
                <a:cubicBezTo>
                  <a:pt x="63" y="355"/>
                  <a:pt x="62" y="353"/>
                  <a:pt x="67" y="355"/>
                </a:cubicBezTo>
                <a:cubicBezTo>
                  <a:pt x="65" y="351"/>
                  <a:pt x="70" y="348"/>
                  <a:pt x="67" y="345"/>
                </a:cubicBezTo>
                <a:cubicBezTo>
                  <a:pt x="65" y="348"/>
                  <a:pt x="61" y="349"/>
                  <a:pt x="58" y="350"/>
                </a:cubicBezTo>
                <a:cubicBezTo>
                  <a:pt x="59" y="346"/>
                  <a:pt x="60" y="345"/>
                  <a:pt x="58" y="342"/>
                </a:cubicBezTo>
                <a:cubicBezTo>
                  <a:pt x="59" y="342"/>
                  <a:pt x="59" y="341"/>
                  <a:pt x="61" y="341"/>
                </a:cubicBezTo>
                <a:cubicBezTo>
                  <a:pt x="63" y="341"/>
                  <a:pt x="64" y="343"/>
                  <a:pt x="66" y="343"/>
                </a:cubicBezTo>
                <a:cubicBezTo>
                  <a:pt x="67" y="337"/>
                  <a:pt x="71" y="343"/>
                  <a:pt x="72" y="334"/>
                </a:cubicBezTo>
                <a:cubicBezTo>
                  <a:pt x="64" y="332"/>
                  <a:pt x="70" y="322"/>
                  <a:pt x="66" y="315"/>
                </a:cubicBezTo>
                <a:cubicBezTo>
                  <a:pt x="64" y="317"/>
                  <a:pt x="66" y="322"/>
                  <a:pt x="63" y="325"/>
                </a:cubicBezTo>
                <a:cubicBezTo>
                  <a:pt x="57" y="322"/>
                  <a:pt x="68" y="311"/>
                  <a:pt x="61" y="309"/>
                </a:cubicBezTo>
                <a:cubicBezTo>
                  <a:pt x="64" y="303"/>
                  <a:pt x="67" y="297"/>
                  <a:pt x="69" y="291"/>
                </a:cubicBezTo>
                <a:cubicBezTo>
                  <a:pt x="68" y="297"/>
                  <a:pt x="74" y="290"/>
                  <a:pt x="73" y="295"/>
                </a:cubicBezTo>
                <a:cubicBezTo>
                  <a:pt x="73" y="297"/>
                  <a:pt x="71" y="299"/>
                  <a:pt x="69" y="299"/>
                </a:cubicBezTo>
                <a:cubicBezTo>
                  <a:pt x="69" y="303"/>
                  <a:pt x="66" y="309"/>
                  <a:pt x="69" y="311"/>
                </a:cubicBezTo>
                <a:lnTo>
                  <a:pt x="69" y="308"/>
                </a:lnTo>
                <a:cubicBezTo>
                  <a:pt x="73" y="309"/>
                  <a:pt x="78" y="307"/>
                  <a:pt x="81" y="304"/>
                </a:cubicBezTo>
                <a:cubicBezTo>
                  <a:pt x="85" y="305"/>
                  <a:pt x="83" y="312"/>
                  <a:pt x="89" y="312"/>
                </a:cubicBezTo>
                <a:cubicBezTo>
                  <a:pt x="87" y="307"/>
                  <a:pt x="90" y="306"/>
                  <a:pt x="93" y="304"/>
                </a:cubicBezTo>
                <a:cubicBezTo>
                  <a:pt x="89" y="301"/>
                  <a:pt x="86" y="298"/>
                  <a:pt x="83" y="293"/>
                </a:cubicBezTo>
                <a:cubicBezTo>
                  <a:pt x="86" y="289"/>
                  <a:pt x="87" y="292"/>
                  <a:pt x="91" y="290"/>
                </a:cubicBezTo>
                <a:cubicBezTo>
                  <a:pt x="91" y="292"/>
                  <a:pt x="93" y="292"/>
                  <a:pt x="93" y="294"/>
                </a:cubicBezTo>
                <a:cubicBezTo>
                  <a:pt x="92" y="295"/>
                  <a:pt x="90" y="294"/>
                  <a:pt x="91" y="298"/>
                </a:cubicBezTo>
                <a:cubicBezTo>
                  <a:pt x="92" y="298"/>
                  <a:pt x="93" y="297"/>
                  <a:pt x="95" y="297"/>
                </a:cubicBezTo>
                <a:cubicBezTo>
                  <a:pt x="95" y="296"/>
                  <a:pt x="95" y="294"/>
                  <a:pt x="94" y="293"/>
                </a:cubicBezTo>
                <a:cubicBezTo>
                  <a:pt x="98" y="294"/>
                  <a:pt x="98" y="290"/>
                  <a:pt x="100" y="290"/>
                </a:cubicBezTo>
                <a:cubicBezTo>
                  <a:pt x="99" y="285"/>
                  <a:pt x="102" y="283"/>
                  <a:pt x="103" y="278"/>
                </a:cubicBezTo>
                <a:cubicBezTo>
                  <a:pt x="97" y="272"/>
                  <a:pt x="94" y="280"/>
                  <a:pt x="93" y="286"/>
                </a:cubicBezTo>
                <a:cubicBezTo>
                  <a:pt x="91" y="284"/>
                  <a:pt x="94" y="277"/>
                  <a:pt x="91" y="277"/>
                </a:cubicBezTo>
                <a:cubicBezTo>
                  <a:pt x="90" y="283"/>
                  <a:pt x="87" y="288"/>
                  <a:pt x="81" y="290"/>
                </a:cubicBezTo>
                <a:cubicBezTo>
                  <a:pt x="79" y="285"/>
                  <a:pt x="80" y="280"/>
                  <a:pt x="82" y="276"/>
                </a:cubicBezTo>
                <a:cubicBezTo>
                  <a:pt x="74" y="278"/>
                  <a:pt x="82" y="287"/>
                  <a:pt x="74" y="289"/>
                </a:cubicBezTo>
                <a:cubicBezTo>
                  <a:pt x="78" y="290"/>
                  <a:pt x="80" y="291"/>
                  <a:pt x="80" y="295"/>
                </a:cubicBezTo>
                <a:cubicBezTo>
                  <a:pt x="77" y="294"/>
                  <a:pt x="79" y="292"/>
                  <a:pt x="76" y="295"/>
                </a:cubicBezTo>
                <a:cubicBezTo>
                  <a:pt x="77" y="290"/>
                  <a:pt x="73" y="292"/>
                  <a:pt x="72" y="290"/>
                </a:cubicBezTo>
                <a:cubicBezTo>
                  <a:pt x="75" y="286"/>
                  <a:pt x="71" y="281"/>
                  <a:pt x="74" y="278"/>
                </a:cubicBezTo>
                <a:cubicBezTo>
                  <a:pt x="71" y="277"/>
                  <a:pt x="71" y="280"/>
                  <a:pt x="69" y="282"/>
                </a:cubicBezTo>
                <a:cubicBezTo>
                  <a:pt x="67" y="282"/>
                  <a:pt x="66" y="281"/>
                  <a:pt x="66" y="279"/>
                </a:cubicBezTo>
                <a:cubicBezTo>
                  <a:pt x="66" y="277"/>
                  <a:pt x="69" y="279"/>
                  <a:pt x="68" y="276"/>
                </a:cubicBezTo>
                <a:cubicBezTo>
                  <a:pt x="68" y="273"/>
                  <a:pt x="64" y="273"/>
                  <a:pt x="63" y="271"/>
                </a:cubicBezTo>
                <a:cubicBezTo>
                  <a:pt x="64" y="270"/>
                  <a:pt x="64" y="267"/>
                  <a:pt x="65" y="267"/>
                </a:cubicBezTo>
                <a:cubicBezTo>
                  <a:pt x="66" y="269"/>
                  <a:pt x="67" y="270"/>
                  <a:pt x="69" y="270"/>
                </a:cubicBezTo>
                <a:cubicBezTo>
                  <a:pt x="68" y="265"/>
                  <a:pt x="74" y="270"/>
                  <a:pt x="74" y="267"/>
                </a:cubicBezTo>
                <a:cubicBezTo>
                  <a:pt x="73" y="267"/>
                  <a:pt x="73" y="266"/>
                  <a:pt x="72" y="265"/>
                </a:cubicBezTo>
                <a:cubicBezTo>
                  <a:pt x="72" y="264"/>
                  <a:pt x="73" y="262"/>
                  <a:pt x="74" y="262"/>
                </a:cubicBezTo>
                <a:cubicBezTo>
                  <a:pt x="72" y="265"/>
                  <a:pt x="78" y="263"/>
                  <a:pt x="77" y="265"/>
                </a:cubicBezTo>
                <a:cubicBezTo>
                  <a:pt x="75" y="265"/>
                  <a:pt x="75" y="268"/>
                  <a:pt x="75" y="269"/>
                </a:cubicBezTo>
                <a:cubicBezTo>
                  <a:pt x="78" y="272"/>
                  <a:pt x="85" y="273"/>
                  <a:pt x="86" y="269"/>
                </a:cubicBezTo>
                <a:cubicBezTo>
                  <a:pt x="83" y="268"/>
                  <a:pt x="84" y="264"/>
                  <a:pt x="82" y="263"/>
                </a:cubicBezTo>
                <a:cubicBezTo>
                  <a:pt x="82" y="264"/>
                  <a:pt x="82" y="267"/>
                  <a:pt x="81" y="267"/>
                </a:cubicBezTo>
                <a:cubicBezTo>
                  <a:pt x="80" y="266"/>
                  <a:pt x="79" y="265"/>
                  <a:pt x="78" y="264"/>
                </a:cubicBezTo>
                <a:cubicBezTo>
                  <a:pt x="80" y="263"/>
                  <a:pt x="80" y="260"/>
                  <a:pt x="79" y="258"/>
                </a:cubicBezTo>
                <a:cubicBezTo>
                  <a:pt x="76" y="257"/>
                  <a:pt x="76" y="261"/>
                  <a:pt x="73" y="260"/>
                </a:cubicBezTo>
                <a:cubicBezTo>
                  <a:pt x="71" y="259"/>
                  <a:pt x="74" y="254"/>
                  <a:pt x="71" y="253"/>
                </a:cubicBezTo>
                <a:cubicBezTo>
                  <a:pt x="70" y="259"/>
                  <a:pt x="63" y="261"/>
                  <a:pt x="62" y="257"/>
                </a:cubicBezTo>
                <a:cubicBezTo>
                  <a:pt x="63" y="254"/>
                  <a:pt x="67" y="259"/>
                  <a:pt x="67" y="252"/>
                </a:cubicBezTo>
                <a:cubicBezTo>
                  <a:pt x="61" y="251"/>
                  <a:pt x="60" y="257"/>
                  <a:pt x="58" y="261"/>
                </a:cubicBezTo>
                <a:cubicBezTo>
                  <a:pt x="61" y="263"/>
                  <a:pt x="62" y="261"/>
                  <a:pt x="64" y="261"/>
                </a:cubicBezTo>
                <a:cubicBezTo>
                  <a:pt x="64" y="269"/>
                  <a:pt x="59" y="266"/>
                  <a:pt x="55" y="266"/>
                </a:cubicBezTo>
                <a:cubicBezTo>
                  <a:pt x="54" y="264"/>
                  <a:pt x="55" y="261"/>
                  <a:pt x="58" y="259"/>
                </a:cubicBezTo>
                <a:cubicBezTo>
                  <a:pt x="54" y="256"/>
                  <a:pt x="52" y="262"/>
                  <a:pt x="49" y="259"/>
                </a:cubicBezTo>
                <a:cubicBezTo>
                  <a:pt x="48" y="262"/>
                  <a:pt x="49" y="265"/>
                  <a:pt x="50" y="268"/>
                </a:cubicBezTo>
                <a:cubicBezTo>
                  <a:pt x="54" y="266"/>
                  <a:pt x="66" y="269"/>
                  <a:pt x="60" y="275"/>
                </a:cubicBezTo>
                <a:cubicBezTo>
                  <a:pt x="61" y="278"/>
                  <a:pt x="63" y="276"/>
                  <a:pt x="64" y="278"/>
                </a:cubicBezTo>
                <a:cubicBezTo>
                  <a:pt x="64" y="282"/>
                  <a:pt x="63" y="285"/>
                  <a:pt x="60" y="286"/>
                </a:cubicBezTo>
                <a:cubicBezTo>
                  <a:pt x="61" y="283"/>
                  <a:pt x="61" y="281"/>
                  <a:pt x="59" y="279"/>
                </a:cubicBezTo>
                <a:cubicBezTo>
                  <a:pt x="56" y="281"/>
                  <a:pt x="57" y="285"/>
                  <a:pt x="57" y="289"/>
                </a:cubicBezTo>
                <a:cubicBezTo>
                  <a:pt x="56" y="288"/>
                  <a:pt x="55" y="287"/>
                  <a:pt x="54" y="285"/>
                </a:cubicBezTo>
                <a:cubicBezTo>
                  <a:pt x="54" y="282"/>
                  <a:pt x="58" y="279"/>
                  <a:pt x="55" y="277"/>
                </a:cubicBezTo>
                <a:cubicBezTo>
                  <a:pt x="57" y="275"/>
                  <a:pt x="57" y="273"/>
                  <a:pt x="57" y="271"/>
                </a:cubicBezTo>
                <a:cubicBezTo>
                  <a:pt x="57" y="271"/>
                  <a:pt x="56" y="271"/>
                  <a:pt x="56" y="271"/>
                </a:cubicBezTo>
                <a:cubicBezTo>
                  <a:pt x="54" y="271"/>
                  <a:pt x="53" y="272"/>
                  <a:pt x="53" y="274"/>
                </a:cubicBezTo>
                <a:cubicBezTo>
                  <a:pt x="53" y="275"/>
                  <a:pt x="54" y="276"/>
                  <a:pt x="55" y="277"/>
                </a:cubicBezTo>
                <a:cubicBezTo>
                  <a:pt x="55" y="282"/>
                  <a:pt x="54" y="274"/>
                  <a:pt x="50" y="276"/>
                </a:cubicBezTo>
                <a:cubicBezTo>
                  <a:pt x="50" y="280"/>
                  <a:pt x="52" y="288"/>
                  <a:pt x="50" y="290"/>
                </a:cubicBezTo>
                <a:cubicBezTo>
                  <a:pt x="49" y="284"/>
                  <a:pt x="47" y="279"/>
                  <a:pt x="47" y="273"/>
                </a:cubicBezTo>
                <a:cubicBezTo>
                  <a:pt x="49" y="274"/>
                  <a:pt x="51" y="273"/>
                  <a:pt x="51" y="270"/>
                </a:cubicBezTo>
                <a:cubicBezTo>
                  <a:pt x="42" y="273"/>
                  <a:pt x="52" y="262"/>
                  <a:pt x="42" y="263"/>
                </a:cubicBezTo>
                <a:cubicBezTo>
                  <a:pt x="41" y="264"/>
                  <a:pt x="42" y="268"/>
                  <a:pt x="40" y="268"/>
                </a:cubicBezTo>
                <a:cubicBezTo>
                  <a:pt x="41" y="265"/>
                  <a:pt x="39" y="264"/>
                  <a:pt x="39" y="262"/>
                </a:cubicBezTo>
                <a:cubicBezTo>
                  <a:pt x="35" y="263"/>
                  <a:pt x="31" y="261"/>
                  <a:pt x="28" y="258"/>
                </a:cubicBezTo>
                <a:cubicBezTo>
                  <a:pt x="33" y="257"/>
                  <a:pt x="39" y="258"/>
                  <a:pt x="43" y="261"/>
                </a:cubicBezTo>
                <a:cubicBezTo>
                  <a:pt x="46" y="258"/>
                  <a:pt x="43" y="256"/>
                  <a:pt x="42" y="254"/>
                </a:cubicBezTo>
                <a:cubicBezTo>
                  <a:pt x="40" y="260"/>
                  <a:pt x="31" y="253"/>
                  <a:pt x="29" y="251"/>
                </a:cubicBezTo>
                <a:cubicBezTo>
                  <a:pt x="32" y="250"/>
                  <a:pt x="28" y="247"/>
                  <a:pt x="30" y="244"/>
                </a:cubicBezTo>
                <a:cubicBezTo>
                  <a:pt x="25" y="246"/>
                  <a:pt x="27" y="242"/>
                  <a:pt x="25" y="239"/>
                </a:cubicBezTo>
                <a:cubicBezTo>
                  <a:pt x="21" y="244"/>
                  <a:pt x="28" y="246"/>
                  <a:pt x="27" y="251"/>
                </a:cubicBezTo>
                <a:cubicBezTo>
                  <a:pt x="25" y="252"/>
                  <a:pt x="21" y="252"/>
                  <a:pt x="19" y="252"/>
                </a:cubicBezTo>
                <a:cubicBezTo>
                  <a:pt x="17" y="256"/>
                  <a:pt x="20" y="256"/>
                  <a:pt x="19" y="259"/>
                </a:cubicBezTo>
                <a:cubicBezTo>
                  <a:pt x="17" y="259"/>
                  <a:pt x="16" y="260"/>
                  <a:pt x="14" y="260"/>
                </a:cubicBezTo>
                <a:cubicBezTo>
                  <a:pt x="14" y="248"/>
                  <a:pt x="23" y="235"/>
                  <a:pt x="16" y="223"/>
                </a:cubicBezTo>
                <a:cubicBezTo>
                  <a:pt x="17" y="221"/>
                  <a:pt x="18" y="220"/>
                  <a:pt x="19" y="219"/>
                </a:cubicBezTo>
                <a:cubicBezTo>
                  <a:pt x="22" y="221"/>
                  <a:pt x="24" y="220"/>
                  <a:pt x="31" y="223"/>
                </a:cubicBezTo>
                <a:cubicBezTo>
                  <a:pt x="29" y="224"/>
                  <a:pt x="30" y="227"/>
                  <a:pt x="34" y="227"/>
                </a:cubicBezTo>
                <a:cubicBezTo>
                  <a:pt x="35" y="225"/>
                  <a:pt x="31" y="223"/>
                  <a:pt x="34" y="223"/>
                </a:cubicBezTo>
                <a:cubicBezTo>
                  <a:pt x="38" y="224"/>
                  <a:pt x="32" y="229"/>
                  <a:pt x="38" y="229"/>
                </a:cubicBezTo>
                <a:cubicBezTo>
                  <a:pt x="41" y="227"/>
                  <a:pt x="37" y="223"/>
                  <a:pt x="41" y="223"/>
                </a:cubicBezTo>
                <a:cubicBezTo>
                  <a:pt x="43" y="226"/>
                  <a:pt x="44" y="233"/>
                  <a:pt x="49" y="230"/>
                </a:cubicBezTo>
                <a:cubicBezTo>
                  <a:pt x="49" y="227"/>
                  <a:pt x="46" y="224"/>
                  <a:pt x="49" y="222"/>
                </a:cubicBezTo>
                <a:cubicBezTo>
                  <a:pt x="46" y="221"/>
                  <a:pt x="45" y="218"/>
                  <a:pt x="43" y="217"/>
                </a:cubicBezTo>
                <a:cubicBezTo>
                  <a:pt x="42" y="217"/>
                  <a:pt x="43" y="221"/>
                  <a:pt x="41" y="221"/>
                </a:cubicBezTo>
                <a:cubicBezTo>
                  <a:pt x="40" y="217"/>
                  <a:pt x="37" y="215"/>
                  <a:pt x="37" y="211"/>
                </a:cubicBezTo>
                <a:cubicBezTo>
                  <a:pt x="45" y="204"/>
                  <a:pt x="39" y="178"/>
                  <a:pt x="46" y="170"/>
                </a:cubicBezTo>
                <a:cubicBezTo>
                  <a:pt x="47" y="176"/>
                  <a:pt x="44" y="185"/>
                  <a:pt x="49" y="188"/>
                </a:cubicBezTo>
                <a:cubicBezTo>
                  <a:pt x="52" y="185"/>
                  <a:pt x="46" y="185"/>
                  <a:pt x="48" y="180"/>
                </a:cubicBezTo>
                <a:cubicBezTo>
                  <a:pt x="51" y="178"/>
                  <a:pt x="55" y="183"/>
                  <a:pt x="57" y="186"/>
                </a:cubicBezTo>
                <a:cubicBezTo>
                  <a:pt x="57" y="183"/>
                  <a:pt x="58" y="181"/>
                  <a:pt x="60" y="181"/>
                </a:cubicBezTo>
                <a:cubicBezTo>
                  <a:pt x="61" y="182"/>
                  <a:pt x="60" y="185"/>
                  <a:pt x="62" y="184"/>
                </a:cubicBezTo>
                <a:cubicBezTo>
                  <a:pt x="66" y="181"/>
                  <a:pt x="61" y="177"/>
                  <a:pt x="61" y="173"/>
                </a:cubicBezTo>
                <a:cubicBezTo>
                  <a:pt x="63" y="170"/>
                  <a:pt x="66" y="169"/>
                  <a:pt x="69" y="170"/>
                </a:cubicBezTo>
                <a:cubicBezTo>
                  <a:pt x="72" y="177"/>
                  <a:pt x="65" y="184"/>
                  <a:pt x="69" y="192"/>
                </a:cubicBezTo>
                <a:cubicBezTo>
                  <a:pt x="71" y="189"/>
                  <a:pt x="72" y="188"/>
                  <a:pt x="71" y="184"/>
                </a:cubicBezTo>
                <a:cubicBezTo>
                  <a:pt x="83" y="183"/>
                  <a:pt x="86" y="187"/>
                  <a:pt x="95" y="183"/>
                </a:cubicBezTo>
                <a:cubicBezTo>
                  <a:pt x="97" y="184"/>
                  <a:pt x="94" y="189"/>
                  <a:pt x="98" y="188"/>
                </a:cubicBezTo>
                <a:cubicBezTo>
                  <a:pt x="100" y="184"/>
                  <a:pt x="101" y="179"/>
                  <a:pt x="97" y="177"/>
                </a:cubicBezTo>
                <a:cubicBezTo>
                  <a:pt x="95" y="179"/>
                  <a:pt x="96" y="183"/>
                  <a:pt x="92" y="182"/>
                </a:cubicBezTo>
                <a:cubicBezTo>
                  <a:pt x="90" y="175"/>
                  <a:pt x="74" y="173"/>
                  <a:pt x="82" y="164"/>
                </a:cubicBezTo>
                <a:cubicBezTo>
                  <a:pt x="79" y="164"/>
                  <a:pt x="78" y="167"/>
                  <a:pt x="74" y="166"/>
                </a:cubicBezTo>
                <a:cubicBezTo>
                  <a:pt x="72" y="160"/>
                  <a:pt x="72" y="154"/>
                  <a:pt x="74" y="148"/>
                </a:cubicBezTo>
                <a:cubicBezTo>
                  <a:pt x="80" y="151"/>
                  <a:pt x="83" y="144"/>
                  <a:pt x="86" y="149"/>
                </a:cubicBezTo>
                <a:cubicBezTo>
                  <a:pt x="84" y="144"/>
                  <a:pt x="88" y="141"/>
                  <a:pt x="88" y="134"/>
                </a:cubicBezTo>
                <a:cubicBezTo>
                  <a:pt x="76" y="134"/>
                  <a:pt x="80" y="125"/>
                  <a:pt x="80" y="117"/>
                </a:cubicBezTo>
                <a:cubicBezTo>
                  <a:pt x="78" y="115"/>
                  <a:pt x="76" y="119"/>
                  <a:pt x="76" y="116"/>
                </a:cubicBezTo>
                <a:cubicBezTo>
                  <a:pt x="80" y="113"/>
                  <a:pt x="77" y="109"/>
                  <a:pt x="82" y="108"/>
                </a:cubicBezTo>
                <a:cubicBezTo>
                  <a:pt x="82" y="110"/>
                  <a:pt x="83" y="113"/>
                  <a:pt x="83" y="115"/>
                </a:cubicBezTo>
                <a:cubicBezTo>
                  <a:pt x="86" y="113"/>
                  <a:pt x="86" y="108"/>
                  <a:pt x="88" y="106"/>
                </a:cubicBezTo>
                <a:cubicBezTo>
                  <a:pt x="87" y="121"/>
                  <a:pt x="91" y="122"/>
                  <a:pt x="97" y="123"/>
                </a:cubicBezTo>
                <a:cubicBezTo>
                  <a:pt x="101" y="114"/>
                  <a:pt x="102" y="104"/>
                  <a:pt x="102" y="95"/>
                </a:cubicBezTo>
                <a:cubicBezTo>
                  <a:pt x="104" y="95"/>
                  <a:pt x="105" y="97"/>
                  <a:pt x="105" y="99"/>
                </a:cubicBezTo>
                <a:cubicBezTo>
                  <a:pt x="105" y="103"/>
                  <a:pt x="104" y="108"/>
                  <a:pt x="106" y="109"/>
                </a:cubicBezTo>
                <a:cubicBezTo>
                  <a:pt x="110" y="107"/>
                  <a:pt x="107" y="104"/>
                  <a:pt x="109" y="100"/>
                </a:cubicBezTo>
                <a:cubicBezTo>
                  <a:pt x="109" y="100"/>
                  <a:pt x="107" y="101"/>
                  <a:pt x="108" y="100"/>
                </a:cubicBezTo>
                <a:cubicBezTo>
                  <a:pt x="108" y="99"/>
                  <a:pt x="108" y="98"/>
                  <a:pt x="109" y="98"/>
                </a:cubicBezTo>
                <a:cubicBezTo>
                  <a:pt x="111" y="99"/>
                  <a:pt x="113" y="100"/>
                  <a:pt x="115" y="101"/>
                </a:cubicBezTo>
                <a:cubicBezTo>
                  <a:pt x="114" y="102"/>
                  <a:pt x="113" y="103"/>
                  <a:pt x="110" y="100"/>
                </a:cubicBezTo>
                <a:cubicBezTo>
                  <a:pt x="110" y="110"/>
                  <a:pt x="118" y="116"/>
                  <a:pt x="116" y="123"/>
                </a:cubicBezTo>
                <a:cubicBezTo>
                  <a:pt x="113" y="119"/>
                  <a:pt x="110" y="131"/>
                  <a:pt x="115" y="132"/>
                </a:cubicBezTo>
                <a:cubicBezTo>
                  <a:pt x="116" y="128"/>
                  <a:pt x="118" y="129"/>
                  <a:pt x="121" y="130"/>
                </a:cubicBezTo>
                <a:cubicBezTo>
                  <a:pt x="121" y="126"/>
                  <a:pt x="123" y="124"/>
                  <a:pt x="126" y="124"/>
                </a:cubicBezTo>
                <a:cubicBezTo>
                  <a:pt x="127" y="126"/>
                  <a:pt x="126" y="130"/>
                  <a:pt x="127" y="131"/>
                </a:cubicBezTo>
                <a:cubicBezTo>
                  <a:pt x="130" y="131"/>
                  <a:pt x="133" y="132"/>
                  <a:pt x="135" y="133"/>
                </a:cubicBezTo>
                <a:cubicBezTo>
                  <a:pt x="135" y="133"/>
                  <a:pt x="136" y="132"/>
                  <a:pt x="136" y="132"/>
                </a:cubicBezTo>
                <a:cubicBezTo>
                  <a:pt x="137" y="128"/>
                  <a:pt x="135" y="124"/>
                  <a:pt x="132" y="123"/>
                </a:cubicBezTo>
                <a:cubicBezTo>
                  <a:pt x="131" y="126"/>
                  <a:pt x="132" y="127"/>
                  <a:pt x="132" y="130"/>
                </a:cubicBezTo>
                <a:cubicBezTo>
                  <a:pt x="130" y="128"/>
                  <a:pt x="131" y="130"/>
                  <a:pt x="128" y="129"/>
                </a:cubicBezTo>
                <a:cubicBezTo>
                  <a:pt x="128" y="123"/>
                  <a:pt x="129" y="117"/>
                  <a:pt x="132" y="112"/>
                </a:cubicBezTo>
                <a:cubicBezTo>
                  <a:pt x="130" y="112"/>
                  <a:pt x="130" y="113"/>
                  <a:pt x="129" y="114"/>
                </a:cubicBezTo>
                <a:cubicBezTo>
                  <a:pt x="129" y="113"/>
                  <a:pt x="129" y="112"/>
                  <a:pt x="128" y="112"/>
                </a:cubicBezTo>
                <a:lnTo>
                  <a:pt x="128" y="111"/>
                </a:lnTo>
                <a:cubicBezTo>
                  <a:pt x="129" y="111"/>
                  <a:pt x="130" y="111"/>
                  <a:pt x="131" y="110"/>
                </a:cubicBezTo>
                <a:cubicBezTo>
                  <a:pt x="130" y="107"/>
                  <a:pt x="130" y="103"/>
                  <a:pt x="130" y="100"/>
                </a:cubicBezTo>
                <a:cubicBezTo>
                  <a:pt x="127" y="100"/>
                  <a:pt x="126" y="102"/>
                  <a:pt x="126" y="104"/>
                </a:cubicBezTo>
                <a:cubicBezTo>
                  <a:pt x="125" y="103"/>
                  <a:pt x="123" y="103"/>
                  <a:pt x="122" y="103"/>
                </a:cubicBezTo>
                <a:cubicBezTo>
                  <a:pt x="122" y="105"/>
                  <a:pt x="124" y="105"/>
                  <a:pt x="126" y="106"/>
                </a:cubicBezTo>
                <a:cubicBezTo>
                  <a:pt x="125" y="108"/>
                  <a:pt x="124" y="108"/>
                  <a:pt x="123" y="109"/>
                </a:cubicBezTo>
                <a:cubicBezTo>
                  <a:pt x="124" y="109"/>
                  <a:pt x="124" y="109"/>
                  <a:pt x="124" y="110"/>
                </a:cubicBezTo>
                <a:cubicBezTo>
                  <a:pt x="124" y="110"/>
                  <a:pt x="123" y="110"/>
                  <a:pt x="123" y="110"/>
                </a:cubicBezTo>
                <a:cubicBezTo>
                  <a:pt x="123" y="111"/>
                  <a:pt x="124" y="112"/>
                  <a:pt x="125" y="112"/>
                </a:cubicBezTo>
                <a:cubicBezTo>
                  <a:pt x="125" y="115"/>
                  <a:pt x="124" y="118"/>
                  <a:pt x="127" y="118"/>
                </a:cubicBezTo>
                <a:cubicBezTo>
                  <a:pt x="125" y="121"/>
                  <a:pt x="128" y="122"/>
                  <a:pt x="125" y="123"/>
                </a:cubicBezTo>
                <a:cubicBezTo>
                  <a:pt x="125" y="120"/>
                  <a:pt x="120" y="122"/>
                  <a:pt x="120" y="118"/>
                </a:cubicBezTo>
                <a:cubicBezTo>
                  <a:pt x="123" y="110"/>
                  <a:pt x="119" y="108"/>
                  <a:pt x="118" y="103"/>
                </a:cubicBezTo>
                <a:cubicBezTo>
                  <a:pt x="119" y="103"/>
                  <a:pt x="119" y="104"/>
                  <a:pt x="121" y="104"/>
                </a:cubicBezTo>
                <a:lnTo>
                  <a:pt x="121" y="102"/>
                </a:lnTo>
                <a:cubicBezTo>
                  <a:pt x="127" y="102"/>
                  <a:pt x="133" y="98"/>
                  <a:pt x="136" y="92"/>
                </a:cubicBezTo>
                <a:cubicBezTo>
                  <a:pt x="137" y="92"/>
                  <a:pt x="137" y="92"/>
                  <a:pt x="137" y="92"/>
                </a:cubicBezTo>
                <a:cubicBezTo>
                  <a:pt x="137" y="92"/>
                  <a:pt x="137" y="91"/>
                  <a:pt x="137" y="91"/>
                </a:cubicBezTo>
                <a:cubicBezTo>
                  <a:pt x="138" y="91"/>
                  <a:pt x="140" y="91"/>
                  <a:pt x="141" y="91"/>
                </a:cubicBezTo>
                <a:cubicBezTo>
                  <a:pt x="143" y="93"/>
                  <a:pt x="140" y="95"/>
                  <a:pt x="142" y="98"/>
                </a:cubicBezTo>
                <a:cubicBezTo>
                  <a:pt x="142" y="98"/>
                  <a:pt x="143" y="98"/>
                  <a:pt x="144" y="98"/>
                </a:cubicBezTo>
                <a:cubicBezTo>
                  <a:pt x="144" y="99"/>
                  <a:pt x="145" y="99"/>
                  <a:pt x="146" y="99"/>
                </a:cubicBezTo>
                <a:lnTo>
                  <a:pt x="146" y="99"/>
                </a:lnTo>
                <a:cubicBezTo>
                  <a:pt x="155" y="99"/>
                  <a:pt x="161" y="88"/>
                  <a:pt x="168" y="95"/>
                </a:cubicBezTo>
                <a:cubicBezTo>
                  <a:pt x="168" y="94"/>
                  <a:pt x="173" y="95"/>
                  <a:pt x="176" y="95"/>
                </a:cubicBezTo>
                <a:cubicBezTo>
                  <a:pt x="171" y="98"/>
                  <a:pt x="183" y="100"/>
                  <a:pt x="186" y="97"/>
                </a:cubicBezTo>
                <a:cubicBezTo>
                  <a:pt x="185" y="94"/>
                  <a:pt x="187" y="94"/>
                  <a:pt x="185" y="93"/>
                </a:cubicBezTo>
                <a:cubicBezTo>
                  <a:pt x="187" y="90"/>
                  <a:pt x="191" y="90"/>
                  <a:pt x="192" y="87"/>
                </a:cubicBezTo>
                <a:cubicBezTo>
                  <a:pt x="193" y="88"/>
                  <a:pt x="195" y="88"/>
                  <a:pt x="196" y="89"/>
                </a:cubicBezTo>
                <a:cubicBezTo>
                  <a:pt x="195" y="92"/>
                  <a:pt x="195" y="94"/>
                  <a:pt x="197" y="95"/>
                </a:cubicBezTo>
                <a:cubicBezTo>
                  <a:pt x="198" y="94"/>
                  <a:pt x="198" y="93"/>
                  <a:pt x="198" y="92"/>
                </a:cubicBezTo>
                <a:cubicBezTo>
                  <a:pt x="199" y="96"/>
                  <a:pt x="199" y="100"/>
                  <a:pt x="198" y="104"/>
                </a:cubicBezTo>
                <a:lnTo>
                  <a:pt x="197" y="108"/>
                </a:lnTo>
                <a:lnTo>
                  <a:pt x="196" y="108"/>
                </a:lnTo>
                <a:cubicBezTo>
                  <a:pt x="195" y="108"/>
                  <a:pt x="195" y="108"/>
                  <a:pt x="195" y="109"/>
                </a:cubicBezTo>
                <a:cubicBezTo>
                  <a:pt x="196" y="109"/>
                  <a:pt x="196" y="109"/>
                  <a:pt x="196" y="110"/>
                </a:cubicBezTo>
                <a:lnTo>
                  <a:pt x="196" y="110"/>
                </a:lnTo>
                <a:cubicBezTo>
                  <a:pt x="197" y="110"/>
                  <a:pt x="197" y="110"/>
                  <a:pt x="198" y="110"/>
                </a:cubicBezTo>
                <a:lnTo>
                  <a:pt x="198" y="110"/>
                </a:lnTo>
                <a:lnTo>
                  <a:pt x="198" y="110"/>
                </a:lnTo>
                <a:cubicBezTo>
                  <a:pt x="202" y="112"/>
                  <a:pt x="204" y="107"/>
                  <a:pt x="208" y="106"/>
                </a:cubicBezTo>
                <a:cubicBezTo>
                  <a:pt x="207" y="103"/>
                  <a:pt x="204" y="101"/>
                  <a:pt x="200" y="101"/>
                </a:cubicBezTo>
                <a:cubicBezTo>
                  <a:pt x="202" y="98"/>
                  <a:pt x="208" y="98"/>
                  <a:pt x="205" y="93"/>
                </a:cubicBezTo>
                <a:cubicBezTo>
                  <a:pt x="209" y="92"/>
                  <a:pt x="207" y="96"/>
                  <a:pt x="209" y="97"/>
                </a:cubicBezTo>
                <a:cubicBezTo>
                  <a:pt x="211" y="95"/>
                  <a:pt x="211" y="89"/>
                  <a:pt x="213" y="86"/>
                </a:cubicBezTo>
                <a:cubicBezTo>
                  <a:pt x="220" y="86"/>
                  <a:pt x="227" y="86"/>
                  <a:pt x="235" y="84"/>
                </a:cubicBezTo>
                <a:cubicBezTo>
                  <a:pt x="235" y="79"/>
                  <a:pt x="230" y="80"/>
                  <a:pt x="228" y="77"/>
                </a:cubicBezTo>
                <a:cubicBezTo>
                  <a:pt x="228" y="67"/>
                  <a:pt x="246" y="74"/>
                  <a:pt x="241" y="82"/>
                </a:cubicBezTo>
                <a:cubicBezTo>
                  <a:pt x="242" y="84"/>
                  <a:pt x="250" y="85"/>
                  <a:pt x="247" y="88"/>
                </a:cubicBezTo>
                <a:cubicBezTo>
                  <a:pt x="248" y="88"/>
                  <a:pt x="257" y="89"/>
                  <a:pt x="257" y="86"/>
                </a:cubicBezTo>
                <a:cubicBezTo>
                  <a:pt x="255" y="86"/>
                  <a:pt x="252" y="86"/>
                  <a:pt x="249" y="87"/>
                </a:cubicBezTo>
                <a:cubicBezTo>
                  <a:pt x="250" y="82"/>
                  <a:pt x="255" y="84"/>
                  <a:pt x="259" y="84"/>
                </a:cubicBezTo>
                <a:cubicBezTo>
                  <a:pt x="260" y="86"/>
                  <a:pt x="258" y="86"/>
                  <a:pt x="258" y="89"/>
                </a:cubicBezTo>
                <a:cubicBezTo>
                  <a:pt x="262" y="88"/>
                  <a:pt x="263" y="91"/>
                  <a:pt x="266" y="90"/>
                </a:cubicBezTo>
                <a:cubicBezTo>
                  <a:pt x="263" y="81"/>
                  <a:pt x="271" y="79"/>
                  <a:pt x="279" y="82"/>
                </a:cubicBezTo>
                <a:cubicBezTo>
                  <a:pt x="278" y="80"/>
                  <a:pt x="279" y="78"/>
                  <a:pt x="280" y="76"/>
                </a:cubicBezTo>
                <a:cubicBezTo>
                  <a:pt x="284" y="77"/>
                  <a:pt x="287" y="79"/>
                  <a:pt x="289" y="82"/>
                </a:cubicBezTo>
                <a:cubicBezTo>
                  <a:pt x="296" y="78"/>
                  <a:pt x="304" y="77"/>
                  <a:pt x="311" y="78"/>
                </a:cubicBezTo>
                <a:cubicBezTo>
                  <a:pt x="311" y="76"/>
                  <a:pt x="313" y="76"/>
                  <a:pt x="312" y="73"/>
                </a:cubicBezTo>
                <a:cubicBezTo>
                  <a:pt x="309" y="73"/>
                  <a:pt x="306" y="72"/>
                  <a:pt x="306" y="76"/>
                </a:cubicBezTo>
                <a:cubicBezTo>
                  <a:pt x="304" y="74"/>
                  <a:pt x="298" y="76"/>
                  <a:pt x="295" y="73"/>
                </a:cubicBezTo>
                <a:cubicBezTo>
                  <a:pt x="299" y="69"/>
                  <a:pt x="311" y="72"/>
                  <a:pt x="313" y="65"/>
                </a:cubicBezTo>
                <a:cubicBezTo>
                  <a:pt x="306" y="62"/>
                  <a:pt x="296" y="67"/>
                  <a:pt x="284" y="66"/>
                </a:cubicBezTo>
                <a:cubicBezTo>
                  <a:pt x="283" y="69"/>
                  <a:pt x="284" y="68"/>
                  <a:pt x="284" y="71"/>
                </a:cubicBezTo>
                <a:cubicBezTo>
                  <a:pt x="286" y="72"/>
                  <a:pt x="290" y="70"/>
                  <a:pt x="290" y="72"/>
                </a:cubicBezTo>
                <a:cubicBezTo>
                  <a:pt x="285" y="72"/>
                  <a:pt x="280" y="73"/>
                  <a:pt x="275" y="75"/>
                </a:cubicBezTo>
                <a:cubicBezTo>
                  <a:pt x="274" y="75"/>
                  <a:pt x="274" y="73"/>
                  <a:pt x="272" y="73"/>
                </a:cubicBezTo>
                <a:cubicBezTo>
                  <a:pt x="272" y="70"/>
                  <a:pt x="278" y="74"/>
                  <a:pt x="278" y="71"/>
                </a:cubicBezTo>
                <a:cubicBezTo>
                  <a:pt x="274" y="70"/>
                  <a:pt x="273" y="61"/>
                  <a:pt x="268" y="63"/>
                </a:cubicBezTo>
                <a:lnTo>
                  <a:pt x="268" y="60"/>
                </a:lnTo>
                <a:cubicBezTo>
                  <a:pt x="270" y="59"/>
                  <a:pt x="274" y="56"/>
                  <a:pt x="275" y="59"/>
                </a:cubicBezTo>
                <a:cubicBezTo>
                  <a:pt x="278" y="58"/>
                  <a:pt x="274" y="56"/>
                  <a:pt x="272" y="56"/>
                </a:cubicBezTo>
                <a:cubicBezTo>
                  <a:pt x="274" y="52"/>
                  <a:pt x="274" y="47"/>
                  <a:pt x="278" y="45"/>
                </a:cubicBezTo>
                <a:cubicBezTo>
                  <a:pt x="279" y="45"/>
                  <a:pt x="279" y="46"/>
                  <a:pt x="280" y="46"/>
                </a:cubicBezTo>
                <a:cubicBezTo>
                  <a:pt x="276" y="49"/>
                  <a:pt x="286" y="60"/>
                  <a:pt x="279" y="62"/>
                </a:cubicBezTo>
                <a:cubicBezTo>
                  <a:pt x="282" y="66"/>
                  <a:pt x="285" y="61"/>
                  <a:pt x="290" y="61"/>
                </a:cubicBezTo>
                <a:cubicBezTo>
                  <a:pt x="290" y="58"/>
                  <a:pt x="287" y="56"/>
                  <a:pt x="291" y="55"/>
                </a:cubicBezTo>
                <a:cubicBezTo>
                  <a:pt x="291" y="52"/>
                  <a:pt x="288" y="53"/>
                  <a:pt x="288" y="51"/>
                </a:cubicBezTo>
                <a:cubicBezTo>
                  <a:pt x="289" y="48"/>
                  <a:pt x="296" y="50"/>
                  <a:pt x="299" y="48"/>
                </a:cubicBezTo>
                <a:cubicBezTo>
                  <a:pt x="298" y="45"/>
                  <a:pt x="291" y="49"/>
                  <a:pt x="289" y="46"/>
                </a:cubicBezTo>
                <a:cubicBezTo>
                  <a:pt x="290" y="43"/>
                  <a:pt x="291" y="40"/>
                  <a:pt x="287" y="40"/>
                </a:cubicBezTo>
                <a:cubicBezTo>
                  <a:pt x="287" y="39"/>
                  <a:pt x="289" y="39"/>
                  <a:pt x="290" y="39"/>
                </a:cubicBezTo>
                <a:cubicBezTo>
                  <a:pt x="293" y="40"/>
                  <a:pt x="291" y="41"/>
                  <a:pt x="291" y="44"/>
                </a:cubicBezTo>
                <a:cubicBezTo>
                  <a:pt x="294" y="44"/>
                  <a:pt x="296" y="44"/>
                  <a:pt x="298" y="44"/>
                </a:cubicBezTo>
                <a:cubicBezTo>
                  <a:pt x="301" y="44"/>
                  <a:pt x="300" y="48"/>
                  <a:pt x="301" y="49"/>
                </a:cubicBezTo>
                <a:cubicBezTo>
                  <a:pt x="301" y="51"/>
                  <a:pt x="297" y="50"/>
                  <a:pt x="296" y="51"/>
                </a:cubicBezTo>
                <a:cubicBezTo>
                  <a:pt x="306" y="57"/>
                  <a:pt x="320" y="50"/>
                  <a:pt x="327" y="55"/>
                </a:cubicBezTo>
                <a:cubicBezTo>
                  <a:pt x="330" y="54"/>
                  <a:pt x="331" y="52"/>
                  <a:pt x="331" y="49"/>
                </a:cubicBezTo>
                <a:cubicBezTo>
                  <a:pt x="333" y="50"/>
                  <a:pt x="335" y="50"/>
                  <a:pt x="336" y="49"/>
                </a:cubicBezTo>
                <a:cubicBezTo>
                  <a:pt x="335" y="45"/>
                  <a:pt x="332" y="41"/>
                  <a:pt x="329" y="39"/>
                </a:cubicBezTo>
                <a:cubicBezTo>
                  <a:pt x="333" y="36"/>
                  <a:pt x="328" y="30"/>
                  <a:pt x="330" y="27"/>
                </a:cubicBezTo>
                <a:cubicBezTo>
                  <a:pt x="335" y="32"/>
                  <a:pt x="344" y="35"/>
                  <a:pt x="344" y="43"/>
                </a:cubicBezTo>
                <a:cubicBezTo>
                  <a:pt x="348" y="42"/>
                  <a:pt x="348" y="38"/>
                  <a:pt x="350" y="35"/>
                </a:cubicBezTo>
                <a:cubicBezTo>
                  <a:pt x="357" y="32"/>
                  <a:pt x="366" y="38"/>
                  <a:pt x="369" y="30"/>
                </a:cubicBezTo>
                <a:cubicBezTo>
                  <a:pt x="368" y="30"/>
                  <a:pt x="366" y="30"/>
                  <a:pt x="364" y="30"/>
                </a:cubicBezTo>
                <a:cubicBezTo>
                  <a:pt x="363" y="23"/>
                  <a:pt x="374" y="24"/>
                  <a:pt x="369" y="17"/>
                </a:cubicBezTo>
                <a:cubicBezTo>
                  <a:pt x="369" y="21"/>
                  <a:pt x="367" y="25"/>
                  <a:pt x="361" y="25"/>
                </a:cubicBezTo>
                <a:cubicBezTo>
                  <a:pt x="361" y="29"/>
                  <a:pt x="359" y="34"/>
                  <a:pt x="351" y="32"/>
                </a:cubicBezTo>
                <a:cubicBezTo>
                  <a:pt x="353" y="26"/>
                  <a:pt x="356" y="20"/>
                  <a:pt x="350" y="16"/>
                </a:cubicBezTo>
                <a:cubicBezTo>
                  <a:pt x="350" y="12"/>
                  <a:pt x="351" y="10"/>
                  <a:pt x="353" y="9"/>
                </a:cubicBezTo>
                <a:cubicBezTo>
                  <a:pt x="357" y="8"/>
                  <a:pt x="357" y="11"/>
                  <a:pt x="358" y="13"/>
                </a:cubicBezTo>
                <a:cubicBezTo>
                  <a:pt x="361" y="13"/>
                  <a:pt x="361" y="10"/>
                  <a:pt x="361" y="7"/>
                </a:cubicBezTo>
                <a:cubicBezTo>
                  <a:pt x="356" y="7"/>
                  <a:pt x="356" y="1"/>
                  <a:pt x="352" y="1"/>
                </a:cubicBezTo>
                <a:cubicBezTo>
                  <a:pt x="351" y="4"/>
                  <a:pt x="351" y="7"/>
                  <a:pt x="348" y="8"/>
                </a:cubicBezTo>
                <a:cubicBezTo>
                  <a:pt x="343" y="9"/>
                  <a:pt x="345" y="2"/>
                  <a:pt x="343" y="1"/>
                </a:cubicBezTo>
                <a:cubicBezTo>
                  <a:pt x="352" y="0"/>
                  <a:pt x="360" y="0"/>
                  <a:pt x="368" y="0"/>
                </a:cubicBezTo>
                <a:close/>
              </a:path>
            </a:pathLst>
          </a:custGeom>
          <a:solidFill>
            <a:schemeClr val="bg1">
              <a:lumMod val="85000"/>
              <a:alpha val="50000"/>
            </a:schemeClr>
          </a:solidFill>
        </p:spPr>
      </p:pic>
      <p:sp>
        <p:nvSpPr>
          <p:cNvPr id="171" name="矩形 170"/>
          <p:cNvSpPr/>
          <p:nvPr>
            <p:custDataLst>
              <p:tags r:id="rId17"/>
            </p:custDataLst>
          </p:nvPr>
        </p:nvSpPr>
        <p:spPr>
          <a:xfrm>
            <a:off x="8998683" y="3462836"/>
            <a:ext cx="2077786" cy="488744"/>
          </a:xfrm>
          <a:prstGeom prst="rect">
            <a:avLst/>
          </a:prstGeom>
          <a:noFill/>
        </p:spPr>
        <p:txBody>
          <a:bodyPr wrap="square" lIns="0" tIns="0" rIns="0" bIns="0" rtlCol="0" anchor="ctr" anchorCtr="0">
            <a:noAutofit/>
          </a:bodyPr>
          <a:lstStyle/>
          <a:p>
            <a:pPr algn="ctr">
              <a:spcBef>
                <a:spcPct val="0"/>
              </a:spcBef>
              <a:spcAft>
                <a:spcPct val="0"/>
              </a:spcAft>
            </a:pPr>
            <a:r>
              <a:rPr lang="zh-CN" altLang="en-US" sz="2000" b="1">
                <a:solidFill>
                  <a:schemeClr val="accent2"/>
                </a:solidFill>
                <a:latin typeface="+mn-ea"/>
                <a:cs typeface="+mn-ea"/>
              </a:rPr>
              <a:t>对口升学考生待遇的平等性</a:t>
            </a:r>
            <a:endParaRPr lang="zh-CN" altLang="en-US" sz="2000" b="1">
              <a:solidFill>
                <a:schemeClr val="accent2"/>
              </a:solidFill>
              <a:latin typeface="+mn-ea"/>
              <a:cs typeface="+mn-ea"/>
            </a:endParaRPr>
          </a:p>
        </p:txBody>
      </p:sp>
      <p:sp>
        <p:nvSpPr>
          <p:cNvPr id="172" name="矩形 171"/>
          <p:cNvSpPr/>
          <p:nvPr>
            <p:custDataLst>
              <p:tags r:id="rId18"/>
            </p:custDataLst>
          </p:nvPr>
        </p:nvSpPr>
        <p:spPr>
          <a:xfrm>
            <a:off x="8701405" y="4344670"/>
            <a:ext cx="2908300" cy="1495425"/>
          </a:xfrm>
          <a:prstGeom prst="rect">
            <a:avLst/>
          </a:prstGeom>
          <a:noFill/>
        </p:spPr>
        <p:txBody>
          <a:bodyPr wrap="square" lIns="0" tIns="0" rIns="0" bIns="0" anchor="t" anchorCtr="0">
            <a:noAutofit/>
          </a:bodyPr>
          <a:lstStyle/>
          <a:p>
            <a:pPr algn="ct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对口升学考生在考入高校后的待遇与普通高考考生完全相同，无论是在师资安排、课程设计，还是在学生奖学金、毕业文凭以及考研等方面，都享有同等的权利和机会。</a:t>
            </a:r>
            <a:endParaRPr lang="zh-CN" altLang="en-US" sz="1600" dirty="0">
              <a:ln>
                <a:noFill/>
                <a:prstDash val="sysDot"/>
              </a:ln>
              <a:solidFill>
                <a:schemeClr val="tx1">
                  <a:lumMod val="85000"/>
                  <a:lumOff val="15000"/>
                </a:schemeClr>
              </a:solidFill>
              <a:latin typeface="+mn-ea"/>
              <a:cs typeface="+mn-ea"/>
            </a:endParaRPr>
          </a:p>
        </p:txBody>
      </p:sp>
      <p:sp>
        <p:nvSpPr>
          <p:cNvPr id="173" name="Freeform 8"/>
          <p:cNvSpPr/>
          <p:nvPr>
            <p:custDataLst>
              <p:tags r:id="rId19"/>
            </p:custDataLst>
          </p:nvPr>
        </p:nvSpPr>
        <p:spPr bwMode="auto">
          <a:xfrm>
            <a:off x="9417476" y="4051662"/>
            <a:ext cx="1312062" cy="67164"/>
          </a:xfrm>
          <a:custGeom>
            <a:avLst/>
            <a:gdLst>
              <a:gd name="T0" fmla="*/ 391912 w 1717675"/>
              <a:gd name="T1" fmla="*/ 391912 w 1717675"/>
              <a:gd name="T2" fmla="*/ 391912 w 1717675"/>
              <a:gd name="T3" fmla="*/ 391912 w 1717675"/>
              <a:gd name="T4" fmla="*/ 391912 w 1717675"/>
              <a:gd name="T5" fmla="*/ 391912 w 1717675"/>
              <a:gd name="T6" fmla="*/ 391912 w 1717675"/>
              <a:gd name="T7" fmla="*/ 391912 w 1717675"/>
              <a:gd name="T8" fmla="*/ 391912 w 1717675"/>
              <a:gd name="T9" fmla="*/ 391912 w 1717675"/>
              <a:gd name="T10" fmla="*/ 391912 w 1717675"/>
              <a:gd name="T11" fmla="*/ 391912 w 1717675"/>
              <a:gd name="T12" fmla="*/ 391912 w 1717675"/>
              <a:gd name="T13" fmla="*/ 391912 w 1717675"/>
              <a:gd name="T14" fmla="*/ 391912 w 1717675"/>
              <a:gd name="T15" fmla="*/ 391912 w 1717675"/>
              <a:gd name="T16" fmla="*/ 391912 w 1717675"/>
              <a:gd name="T17" fmla="*/ 391912 w 1717675"/>
              <a:gd name="T18" fmla="*/ 391912 w 1717675"/>
              <a:gd name="T19" fmla="*/ 391912 w 1717675"/>
              <a:gd name="T20" fmla="*/ 391912 w 1717675"/>
              <a:gd name="T21" fmla="*/ 391912 w 1717675"/>
              <a:gd name="T22" fmla="*/ 391912 w 1717675"/>
              <a:gd name="T23" fmla="*/ 391912 w 1717675"/>
              <a:gd name="T24" fmla="*/ 391912 w 1717675"/>
              <a:gd name="T25" fmla="*/ 391912 w 1717675"/>
              <a:gd name="T26" fmla="*/ 391912 w 1717675"/>
              <a:gd name="T27" fmla="*/ 391912 w 1717675"/>
              <a:gd name="T28" fmla="*/ 391912 w 1717675"/>
              <a:gd name="T29" fmla="*/ 391912 w 1717675"/>
              <a:gd name="T30" fmla="*/ 391912 w 1717675"/>
              <a:gd name="T31" fmla="*/ 391912 w 1717675"/>
              <a:gd name="T32" fmla="*/ 391912 w 1717675"/>
              <a:gd name="T33" fmla="*/ 391912 w 1717675"/>
              <a:gd name="T34" fmla="*/ 391912 w 1717675"/>
              <a:gd name="T35" fmla="*/ 391912 w 1717675"/>
              <a:gd name="T36" fmla="*/ 391912 w 1717675"/>
              <a:gd name="T37" fmla="*/ 391912 w 1717675"/>
              <a:gd name="T38" fmla="*/ 391912 w 1717675"/>
              <a:gd name="T39" fmla="*/ 391912 w 1717675"/>
              <a:gd name="T40" fmla="*/ 391912 w 1717675"/>
              <a:gd name="T41" fmla="*/ 391912 w 1717675"/>
              <a:gd name="T42" fmla="*/ 391912 w 1717675"/>
              <a:gd name="T43" fmla="*/ 391912 w 1717675"/>
              <a:gd name="T44" fmla="*/ 391912 w 1717675"/>
              <a:gd name="T45" fmla="*/ 391912 w 1717675"/>
              <a:gd name="T46" fmla="*/ 391912 w 1717675"/>
              <a:gd name="T47" fmla="*/ 391912 w 1717675"/>
              <a:gd name="T48" fmla="*/ 391912 w 1717675"/>
              <a:gd name="T49" fmla="*/ 391912 w 1717675"/>
              <a:gd name="T50" fmla="*/ 391912 w 1717675"/>
              <a:gd name="T51" fmla="*/ 391912 w 1717675"/>
              <a:gd name="T52" fmla="*/ 391912 w 1717675"/>
              <a:gd name="T53" fmla="*/ 391912 w 1717675"/>
              <a:gd name="T54" fmla="*/ 391912 w 1717675"/>
              <a:gd name="T55" fmla="*/ 391912 w 1717675"/>
              <a:gd name="T56" fmla="*/ 391912 w 1717675"/>
              <a:gd name="T57" fmla="*/ 391912 w 1717675"/>
              <a:gd name="T58" fmla="*/ 391912 w 1717675"/>
              <a:gd name="T59" fmla="*/ 391912 w 1717675"/>
              <a:gd name="T60" fmla="*/ 391912 w 1717675"/>
              <a:gd name="T61" fmla="*/ 391912 w 1717675"/>
              <a:gd name="T62" fmla="*/ 391912 w 1717675"/>
              <a:gd name="T63" fmla="*/ 391912 w 1717675"/>
              <a:gd name="T64" fmla="*/ 391912 w 1717675"/>
              <a:gd name="T65" fmla="*/ 391912 w 1717675"/>
              <a:gd name="T66" fmla="*/ 391912 w 1717675"/>
              <a:gd name="T67" fmla="*/ 391912 w 1717675"/>
              <a:gd name="T68" fmla="*/ 391912 w 1717675"/>
              <a:gd name="T69" fmla="*/ 391912 w 1717675"/>
              <a:gd name="T70" fmla="*/ 391912 w 1717675"/>
              <a:gd name="T71" fmla="*/ 391912 w 1717675"/>
              <a:gd name="T72" fmla="*/ 391912 w 1717675"/>
              <a:gd name="T73" fmla="*/ 391912 w 1717675"/>
              <a:gd name="T74" fmla="*/ 391912 w 1717675"/>
              <a:gd name="T75" fmla="*/ 391912 w 1717675"/>
              <a:gd name="T76" fmla="*/ 391912 w 1717675"/>
              <a:gd name="T77" fmla="*/ 391912 w 1717675"/>
              <a:gd name="T78" fmla="*/ 391912 w 1717675"/>
              <a:gd name="T79" fmla="*/ 391912 w 1717675"/>
              <a:gd name="T80" fmla="*/ 391912 w 1717675"/>
              <a:gd name="T81" fmla="*/ 391912 w 1717675"/>
              <a:gd name="T82" fmla="*/ 391912 w 1717675"/>
              <a:gd name="T83" fmla="*/ 391912 w 1717675"/>
              <a:gd name="T84" fmla="*/ 391912 w 1717675"/>
              <a:gd name="T85" fmla="*/ 391912 w 1717675"/>
              <a:gd name="T86" fmla="*/ 391912 w 1717675"/>
              <a:gd name="T87" fmla="*/ 391912 w 1717675"/>
              <a:gd name="T88" fmla="*/ 391912 w 1717675"/>
              <a:gd name="T89" fmla="*/ 391912 w 1717675"/>
              <a:gd name="T90" fmla="*/ 391912 w 1717675"/>
              <a:gd name="T91" fmla="*/ 391912 w 1717675"/>
              <a:gd name="T92" fmla="*/ 391912 w 1717675"/>
              <a:gd name="T93" fmla="*/ 391912 w 1717675"/>
              <a:gd name="T94" fmla="*/ 391912 w 1717675"/>
              <a:gd name="T95" fmla="*/ 391912 w 1717675"/>
              <a:gd name="T96" fmla="*/ 391912 w 1717675"/>
              <a:gd name="T97" fmla="*/ 391912 w 1717675"/>
              <a:gd name="T98" fmla="*/ 391912 w 1717675"/>
              <a:gd name="T99" fmla="*/ 391912 w 1717675"/>
              <a:gd name="T100" fmla="*/ 391912 w 1717675"/>
              <a:gd name="T101" fmla="*/ 391912 w 1717675"/>
              <a:gd name="T102" fmla="*/ 391912 w 1717675"/>
              <a:gd name="T103" fmla="*/ 391912 w 1717675"/>
              <a:gd name="T104" fmla="*/ 391912 w 1717675"/>
              <a:gd name="T105" fmla="*/ 391912 w 1717675"/>
              <a:gd name="T106" fmla="*/ 391912 w 1717675"/>
              <a:gd name="T107" fmla="*/ 391912 w 1717675"/>
              <a:gd name="T108" fmla="*/ 391912 w 1717675"/>
              <a:gd name="T109" fmla="*/ 391912 w 1717675"/>
              <a:gd name="T110" fmla="*/ 391912 w 1717675"/>
              <a:gd name="T111" fmla="*/ 391912 w 1717675"/>
              <a:gd name="T112" fmla="*/ 391912 w 1717675"/>
              <a:gd name="T113" fmla="*/ 391912 w 1717675"/>
              <a:gd name="T114" fmla="*/ 391912 w 1717675"/>
              <a:gd name="T115" fmla="*/ 391912 w 1717675"/>
              <a:gd name="T116" fmla="*/ 391912 w 1717675"/>
              <a:gd name="T117" fmla="*/ 391912 w 1717675"/>
              <a:gd name="T118" fmla="*/ 391912 w 1717675"/>
              <a:gd name="T119" fmla="*/ 391912 w 1717675"/>
              <a:gd name="T120" fmla="*/ 391912 w 1717675"/>
              <a:gd name="T121" fmla="*/ 391912 w 1717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3" h="54">
                <a:moveTo>
                  <a:pt x="368" y="33"/>
                </a:moveTo>
                <a:cubicBezTo>
                  <a:pt x="368" y="32"/>
                  <a:pt x="367" y="33"/>
                  <a:pt x="367" y="32"/>
                </a:cubicBezTo>
                <a:cubicBezTo>
                  <a:pt x="364" y="32"/>
                  <a:pt x="361" y="34"/>
                  <a:pt x="361" y="35"/>
                </a:cubicBezTo>
                <a:cubicBezTo>
                  <a:pt x="360" y="35"/>
                  <a:pt x="359" y="34"/>
                  <a:pt x="357" y="35"/>
                </a:cubicBezTo>
                <a:cubicBezTo>
                  <a:pt x="356" y="35"/>
                  <a:pt x="358" y="34"/>
                  <a:pt x="357" y="34"/>
                </a:cubicBezTo>
                <a:cubicBezTo>
                  <a:pt x="357" y="34"/>
                  <a:pt x="357" y="34"/>
                  <a:pt x="356" y="34"/>
                </a:cubicBezTo>
                <a:cubicBezTo>
                  <a:pt x="355" y="34"/>
                  <a:pt x="357" y="35"/>
                  <a:pt x="354" y="35"/>
                </a:cubicBezTo>
                <a:cubicBezTo>
                  <a:pt x="354" y="35"/>
                  <a:pt x="355" y="35"/>
                  <a:pt x="354" y="35"/>
                </a:cubicBezTo>
                <a:cubicBezTo>
                  <a:pt x="352" y="35"/>
                  <a:pt x="351" y="35"/>
                  <a:pt x="351" y="36"/>
                </a:cubicBezTo>
                <a:cubicBezTo>
                  <a:pt x="350" y="36"/>
                  <a:pt x="350" y="36"/>
                  <a:pt x="349" y="36"/>
                </a:cubicBezTo>
                <a:cubicBezTo>
                  <a:pt x="349" y="37"/>
                  <a:pt x="349" y="38"/>
                  <a:pt x="348" y="38"/>
                </a:cubicBezTo>
                <a:cubicBezTo>
                  <a:pt x="346" y="38"/>
                  <a:pt x="348" y="38"/>
                  <a:pt x="349" y="38"/>
                </a:cubicBezTo>
                <a:cubicBezTo>
                  <a:pt x="349" y="37"/>
                  <a:pt x="347" y="38"/>
                  <a:pt x="347" y="37"/>
                </a:cubicBezTo>
                <a:cubicBezTo>
                  <a:pt x="346" y="37"/>
                  <a:pt x="347" y="38"/>
                  <a:pt x="346" y="38"/>
                </a:cubicBezTo>
                <a:cubicBezTo>
                  <a:pt x="345" y="39"/>
                  <a:pt x="342" y="38"/>
                  <a:pt x="341" y="39"/>
                </a:cubicBezTo>
                <a:cubicBezTo>
                  <a:pt x="340" y="39"/>
                  <a:pt x="340" y="38"/>
                  <a:pt x="341" y="38"/>
                </a:cubicBezTo>
                <a:cubicBezTo>
                  <a:pt x="339" y="38"/>
                  <a:pt x="340" y="38"/>
                  <a:pt x="340" y="39"/>
                </a:cubicBezTo>
                <a:cubicBezTo>
                  <a:pt x="339" y="38"/>
                  <a:pt x="338" y="38"/>
                  <a:pt x="339" y="37"/>
                </a:cubicBezTo>
                <a:cubicBezTo>
                  <a:pt x="337" y="37"/>
                  <a:pt x="338" y="38"/>
                  <a:pt x="338" y="39"/>
                </a:cubicBezTo>
                <a:cubicBezTo>
                  <a:pt x="336" y="38"/>
                  <a:pt x="334" y="39"/>
                  <a:pt x="334" y="41"/>
                </a:cubicBezTo>
                <a:cubicBezTo>
                  <a:pt x="333" y="40"/>
                  <a:pt x="331" y="40"/>
                  <a:pt x="331" y="39"/>
                </a:cubicBezTo>
                <a:cubicBezTo>
                  <a:pt x="330" y="39"/>
                  <a:pt x="329" y="39"/>
                  <a:pt x="329" y="40"/>
                </a:cubicBezTo>
                <a:cubicBezTo>
                  <a:pt x="328" y="40"/>
                  <a:pt x="330" y="39"/>
                  <a:pt x="329" y="39"/>
                </a:cubicBezTo>
                <a:cubicBezTo>
                  <a:pt x="327" y="39"/>
                  <a:pt x="328" y="40"/>
                  <a:pt x="326" y="40"/>
                </a:cubicBezTo>
                <a:cubicBezTo>
                  <a:pt x="326" y="38"/>
                  <a:pt x="324" y="39"/>
                  <a:pt x="323" y="38"/>
                </a:cubicBezTo>
                <a:cubicBezTo>
                  <a:pt x="321" y="39"/>
                  <a:pt x="324" y="41"/>
                  <a:pt x="320" y="41"/>
                </a:cubicBezTo>
                <a:cubicBezTo>
                  <a:pt x="321" y="41"/>
                  <a:pt x="322" y="41"/>
                  <a:pt x="322" y="40"/>
                </a:cubicBezTo>
                <a:cubicBezTo>
                  <a:pt x="318" y="40"/>
                  <a:pt x="315" y="41"/>
                  <a:pt x="313" y="42"/>
                </a:cubicBezTo>
                <a:cubicBezTo>
                  <a:pt x="314" y="41"/>
                  <a:pt x="311" y="40"/>
                  <a:pt x="308" y="40"/>
                </a:cubicBezTo>
                <a:cubicBezTo>
                  <a:pt x="307" y="41"/>
                  <a:pt x="306" y="41"/>
                  <a:pt x="304" y="41"/>
                </a:cubicBezTo>
                <a:cubicBezTo>
                  <a:pt x="305" y="42"/>
                  <a:pt x="304" y="42"/>
                  <a:pt x="304" y="43"/>
                </a:cubicBezTo>
                <a:cubicBezTo>
                  <a:pt x="303" y="43"/>
                  <a:pt x="300" y="43"/>
                  <a:pt x="299" y="42"/>
                </a:cubicBezTo>
                <a:cubicBezTo>
                  <a:pt x="295" y="42"/>
                  <a:pt x="293" y="43"/>
                  <a:pt x="289" y="43"/>
                </a:cubicBezTo>
                <a:cubicBezTo>
                  <a:pt x="291" y="42"/>
                  <a:pt x="294" y="43"/>
                  <a:pt x="295" y="42"/>
                </a:cubicBezTo>
                <a:cubicBezTo>
                  <a:pt x="295" y="41"/>
                  <a:pt x="295" y="41"/>
                  <a:pt x="294" y="41"/>
                </a:cubicBezTo>
                <a:cubicBezTo>
                  <a:pt x="289" y="41"/>
                  <a:pt x="286" y="43"/>
                  <a:pt x="280" y="41"/>
                </a:cubicBezTo>
                <a:cubicBezTo>
                  <a:pt x="278" y="42"/>
                  <a:pt x="278" y="42"/>
                  <a:pt x="277" y="43"/>
                </a:cubicBezTo>
                <a:cubicBezTo>
                  <a:pt x="270" y="42"/>
                  <a:pt x="270" y="47"/>
                  <a:pt x="262" y="46"/>
                </a:cubicBezTo>
                <a:cubicBezTo>
                  <a:pt x="260" y="43"/>
                  <a:pt x="257" y="40"/>
                  <a:pt x="253" y="40"/>
                </a:cubicBezTo>
                <a:cubicBezTo>
                  <a:pt x="253" y="38"/>
                  <a:pt x="250" y="38"/>
                  <a:pt x="248" y="38"/>
                </a:cubicBezTo>
                <a:cubicBezTo>
                  <a:pt x="246" y="38"/>
                  <a:pt x="245" y="37"/>
                  <a:pt x="242" y="37"/>
                </a:cubicBezTo>
                <a:cubicBezTo>
                  <a:pt x="240" y="36"/>
                  <a:pt x="235" y="36"/>
                  <a:pt x="234" y="35"/>
                </a:cubicBezTo>
                <a:cubicBezTo>
                  <a:pt x="232" y="35"/>
                  <a:pt x="235" y="37"/>
                  <a:pt x="234" y="38"/>
                </a:cubicBezTo>
                <a:cubicBezTo>
                  <a:pt x="233" y="38"/>
                  <a:pt x="233" y="37"/>
                  <a:pt x="233" y="36"/>
                </a:cubicBezTo>
                <a:cubicBezTo>
                  <a:pt x="233" y="36"/>
                  <a:pt x="231" y="36"/>
                  <a:pt x="231" y="36"/>
                </a:cubicBezTo>
                <a:cubicBezTo>
                  <a:pt x="230" y="36"/>
                  <a:pt x="230" y="36"/>
                  <a:pt x="230" y="36"/>
                </a:cubicBezTo>
                <a:cubicBezTo>
                  <a:pt x="230" y="37"/>
                  <a:pt x="232" y="37"/>
                  <a:pt x="231" y="38"/>
                </a:cubicBezTo>
                <a:cubicBezTo>
                  <a:pt x="229" y="38"/>
                  <a:pt x="230" y="37"/>
                  <a:pt x="228" y="36"/>
                </a:cubicBezTo>
                <a:cubicBezTo>
                  <a:pt x="228" y="36"/>
                  <a:pt x="229" y="37"/>
                  <a:pt x="228" y="38"/>
                </a:cubicBezTo>
                <a:cubicBezTo>
                  <a:pt x="227" y="38"/>
                  <a:pt x="227" y="37"/>
                  <a:pt x="228" y="37"/>
                </a:cubicBezTo>
                <a:cubicBezTo>
                  <a:pt x="228" y="37"/>
                  <a:pt x="227" y="37"/>
                  <a:pt x="228" y="36"/>
                </a:cubicBezTo>
                <a:cubicBezTo>
                  <a:pt x="226" y="37"/>
                  <a:pt x="220" y="37"/>
                  <a:pt x="218" y="39"/>
                </a:cubicBezTo>
                <a:cubicBezTo>
                  <a:pt x="217" y="39"/>
                  <a:pt x="216" y="39"/>
                  <a:pt x="215" y="38"/>
                </a:cubicBezTo>
                <a:cubicBezTo>
                  <a:pt x="214" y="39"/>
                  <a:pt x="214" y="40"/>
                  <a:pt x="213" y="40"/>
                </a:cubicBezTo>
                <a:cubicBezTo>
                  <a:pt x="214" y="39"/>
                  <a:pt x="214" y="38"/>
                  <a:pt x="215" y="37"/>
                </a:cubicBezTo>
                <a:cubicBezTo>
                  <a:pt x="210" y="35"/>
                  <a:pt x="205" y="38"/>
                  <a:pt x="202" y="39"/>
                </a:cubicBezTo>
                <a:cubicBezTo>
                  <a:pt x="197" y="37"/>
                  <a:pt x="194" y="40"/>
                  <a:pt x="192" y="41"/>
                </a:cubicBezTo>
                <a:cubicBezTo>
                  <a:pt x="192" y="42"/>
                  <a:pt x="193" y="41"/>
                  <a:pt x="194" y="41"/>
                </a:cubicBezTo>
                <a:cubicBezTo>
                  <a:pt x="193" y="42"/>
                  <a:pt x="191" y="42"/>
                  <a:pt x="189" y="42"/>
                </a:cubicBezTo>
                <a:cubicBezTo>
                  <a:pt x="188" y="41"/>
                  <a:pt x="190" y="42"/>
                  <a:pt x="190" y="41"/>
                </a:cubicBezTo>
                <a:cubicBezTo>
                  <a:pt x="190" y="40"/>
                  <a:pt x="188" y="41"/>
                  <a:pt x="187" y="41"/>
                </a:cubicBezTo>
                <a:cubicBezTo>
                  <a:pt x="186" y="42"/>
                  <a:pt x="188" y="43"/>
                  <a:pt x="188" y="44"/>
                </a:cubicBezTo>
                <a:cubicBezTo>
                  <a:pt x="186" y="43"/>
                  <a:pt x="187" y="42"/>
                  <a:pt x="183" y="42"/>
                </a:cubicBezTo>
                <a:cubicBezTo>
                  <a:pt x="182" y="43"/>
                  <a:pt x="183" y="43"/>
                  <a:pt x="182" y="44"/>
                </a:cubicBezTo>
                <a:cubicBezTo>
                  <a:pt x="181" y="44"/>
                  <a:pt x="182" y="43"/>
                  <a:pt x="182" y="42"/>
                </a:cubicBezTo>
                <a:cubicBezTo>
                  <a:pt x="181" y="43"/>
                  <a:pt x="181" y="43"/>
                  <a:pt x="180" y="43"/>
                </a:cubicBezTo>
                <a:cubicBezTo>
                  <a:pt x="180" y="43"/>
                  <a:pt x="181" y="43"/>
                  <a:pt x="180" y="44"/>
                </a:cubicBezTo>
                <a:cubicBezTo>
                  <a:pt x="179" y="44"/>
                  <a:pt x="179" y="44"/>
                  <a:pt x="179" y="45"/>
                </a:cubicBezTo>
                <a:cubicBezTo>
                  <a:pt x="178" y="44"/>
                  <a:pt x="179" y="43"/>
                  <a:pt x="179" y="43"/>
                </a:cubicBezTo>
                <a:cubicBezTo>
                  <a:pt x="177" y="43"/>
                  <a:pt x="176" y="43"/>
                  <a:pt x="175" y="44"/>
                </a:cubicBezTo>
                <a:cubicBezTo>
                  <a:pt x="175" y="44"/>
                  <a:pt x="176" y="44"/>
                  <a:pt x="178" y="44"/>
                </a:cubicBezTo>
                <a:cubicBezTo>
                  <a:pt x="176" y="44"/>
                  <a:pt x="175" y="45"/>
                  <a:pt x="175" y="46"/>
                </a:cubicBezTo>
                <a:cubicBezTo>
                  <a:pt x="175" y="46"/>
                  <a:pt x="175" y="45"/>
                  <a:pt x="174" y="45"/>
                </a:cubicBezTo>
                <a:cubicBezTo>
                  <a:pt x="173" y="46"/>
                  <a:pt x="174" y="46"/>
                  <a:pt x="174" y="47"/>
                </a:cubicBezTo>
                <a:cubicBezTo>
                  <a:pt x="173" y="47"/>
                  <a:pt x="173" y="47"/>
                  <a:pt x="172" y="47"/>
                </a:cubicBezTo>
                <a:cubicBezTo>
                  <a:pt x="174" y="46"/>
                  <a:pt x="174" y="45"/>
                  <a:pt x="173" y="44"/>
                </a:cubicBezTo>
                <a:cubicBezTo>
                  <a:pt x="172" y="45"/>
                  <a:pt x="172" y="45"/>
                  <a:pt x="172" y="46"/>
                </a:cubicBezTo>
                <a:cubicBezTo>
                  <a:pt x="172" y="46"/>
                  <a:pt x="172" y="45"/>
                  <a:pt x="172" y="45"/>
                </a:cubicBezTo>
                <a:cubicBezTo>
                  <a:pt x="171" y="47"/>
                  <a:pt x="171" y="48"/>
                  <a:pt x="171" y="50"/>
                </a:cubicBezTo>
                <a:cubicBezTo>
                  <a:pt x="168" y="51"/>
                  <a:pt x="163" y="51"/>
                  <a:pt x="161" y="52"/>
                </a:cubicBezTo>
                <a:cubicBezTo>
                  <a:pt x="160" y="52"/>
                  <a:pt x="161" y="52"/>
                  <a:pt x="161" y="51"/>
                </a:cubicBezTo>
                <a:cubicBezTo>
                  <a:pt x="160" y="51"/>
                  <a:pt x="158" y="51"/>
                  <a:pt x="157" y="51"/>
                </a:cubicBezTo>
                <a:cubicBezTo>
                  <a:pt x="157" y="51"/>
                  <a:pt x="157" y="50"/>
                  <a:pt x="158" y="50"/>
                </a:cubicBezTo>
                <a:cubicBezTo>
                  <a:pt x="158" y="50"/>
                  <a:pt x="158" y="50"/>
                  <a:pt x="157" y="50"/>
                </a:cubicBezTo>
                <a:cubicBezTo>
                  <a:pt x="156" y="50"/>
                  <a:pt x="155" y="51"/>
                  <a:pt x="154" y="51"/>
                </a:cubicBezTo>
                <a:cubicBezTo>
                  <a:pt x="154" y="52"/>
                  <a:pt x="154" y="53"/>
                  <a:pt x="153" y="54"/>
                </a:cubicBezTo>
                <a:cubicBezTo>
                  <a:pt x="152" y="54"/>
                  <a:pt x="152" y="54"/>
                  <a:pt x="151" y="54"/>
                </a:cubicBezTo>
                <a:cubicBezTo>
                  <a:pt x="150" y="54"/>
                  <a:pt x="152" y="54"/>
                  <a:pt x="152" y="54"/>
                </a:cubicBezTo>
                <a:cubicBezTo>
                  <a:pt x="151" y="53"/>
                  <a:pt x="149" y="53"/>
                  <a:pt x="149" y="53"/>
                </a:cubicBezTo>
                <a:cubicBezTo>
                  <a:pt x="149" y="53"/>
                  <a:pt x="150" y="50"/>
                  <a:pt x="152" y="49"/>
                </a:cubicBezTo>
                <a:cubicBezTo>
                  <a:pt x="151" y="49"/>
                  <a:pt x="150" y="49"/>
                  <a:pt x="148" y="49"/>
                </a:cubicBezTo>
                <a:cubicBezTo>
                  <a:pt x="148" y="50"/>
                  <a:pt x="147" y="51"/>
                  <a:pt x="147" y="51"/>
                </a:cubicBezTo>
                <a:cubicBezTo>
                  <a:pt x="145" y="51"/>
                  <a:pt x="143" y="52"/>
                  <a:pt x="140" y="52"/>
                </a:cubicBezTo>
                <a:cubicBezTo>
                  <a:pt x="141" y="52"/>
                  <a:pt x="142" y="52"/>
                  <a:pt x="143" y="52"/>
                </a:cubicBezTo>
                <a:cubicBezTo>
                  <a:pt x="143" y="51"/>
                  <a:pt x="143" y="51"/>
                  <a:pt x="143" y="51"/>
                </a:cubicBezTo>
                <a:cubicBezTo>
                  <a:pt x="140" y="51"/>
                  <a:pt x="137" y="51"/>
                  <a:pt x="135" y="52"/>
                </a:cubicBezTo>
                <a:cubicBezTo>
                  <a:pt x="134" y="52"/>
                  <a:pt x="134" y="51"/>
                  <a:pt x="135" y="51"/>
                </a:cubicBezTo>
                <a:cubicBezTo>
                  <a:pt x="131" y="51"/>
                  <a:pt x="128" y="50"/>
                  <a:pt x="125" y="51"/>
                </a:cubicBezTo>
                <a:cubicBezTo>
                  <a:pt x="124" y="51"/>
                  <a:pt x="120" y="52"/>
                  <a:pt x="120" y="51"/>
                </a:cubicBezTo>
                <a:cubicBezTo>
                  <a:pt x="122" y="51"/>
                  <a:pt x="123" y="51"/>
                  <a:pt x="125" y="50"/>
                </a:cubicBezTo>
                <a:cubicBezTo>
                  <a:pt x="125" y="50"/>
                  <a:pt x="124" y="50"/>
                  <a:pt x="124" y="49"/>
                </a:cubicBezTo>
                <a:cubicBezTo>
                  <a:pt x="121" y="49"/>
                  <a:pt x="120" y="50"/>
                  <a:pt x="118" y="51"/>
                </a:cubicBezTo>
                <a:cubicBezTo>
                  <a:pt x="117" y="50"/>
                  <a:pt x="119" y="50"/>
                  <a:pt x="118" y="49"/>
                </a:cubicBezTo>
                <a:cubicBezTo>
                  <a:pt x="117" y="50"/>
                  <a:pt x="116" y="50"/>
                  <a:pt x="116" y="50"/>
                </a:cubicBezTo>
                <a:cubicBezTo>
                  <a:pt x="115" y="50"/>
                  <a:pt x="118" y="49"/>
                  <a:pt x="116" y="49"/>
                </a:cubicBezTo>
                <a:cubicBezTo>
                  <a:pt x="116" y="50"/>
                  <a:pt x="114" y="50"/>
                  <a:pt x="115" y="51"/>
                </a:cubicBezTo>
                <a:cubicBezTo>
                  <a:pt x="114" y="52"/>
                  <a:pt x="114" y="51"/>
                  <a:pt x="114" y="50"/>
                </a:cubicBezTo>
                <a:cubicBezTo>
                  <a:pt x="113" y="50"/>
                  <a:pt x="113" y="51"/>
                  <a:pt x="112" y="50"/>
                </a:cubicBezTo>
                <a:cubicBezTo>
                  <a:pt x="112" y="51"/>
                  <a:pt x="111" y="52"/>
                  <a:pt x="109" y="52"/>
                </a:cubicBezTo>
                <a:cubicBezTo>
                  <a:pt x="112" y="51"/>
                  <a:pt x="110" y="50"/>
                  <a:pt x="111" y="49"/>
                </a:cubicBezTo>
                <a:cubicBezTo>
                  <a:pt x="110" y="50"/>
                  <a:pt x="107" y="49"/>
                  <a:pt x="107" y="51"/>
                </a:cubicBezTo>
                <a:cubicBezTo>
                  <a:pt x="104" y="50"/>
                  <a:pt x="95" y="48"/>
                  <a:pt x="93" y="51"/>
                </a:cubicBezTo>
                <a:cubicBezTo>
                  <a:pt x="91" y="50"/>
                  <a:pt x="90" y="52"/>
                  <a:pt x="86" y="52"/>
                </a:cubicBezTo>
                <a:cubicBezTo>
                  <a:pt x="87" y="51"/>
                  <a:pt x="89" y="51"/>
                  <a:pt x="90" y="50"/>
                </a:cubicBezTo>
                <a:cubicBezTo>
                  <a:pt x="89" y="50"/>
                  <a:pt x="87" y="48"/>
                  <a:pt x="86" y="50"/>
                </a:cubicBezTo>
                <a:cubicBezTo>
                  <a:pt x="87" y="48"/>
                  <a:pt x="80" y="47"/>
                  <a:pt x="75" y="47"/>
                </a:cubicBezTo>
                <a:cubicBezTo>
                  <a:pt x="74" y="49"/>
                  <a:pt x="71" y="51"/>
                  <a:pt x="66" y="51"/>
                </a:cubicBezTo>
                <a:cubicBezTo>
                  <a:pt x="66" y="51"/>
                  <a:pt x="68" y="51"/>
                  <a:pt x="68" y="51"/>
                </a:cubicBezTo>
                <a:cubicBezTo>
                  <a:pt x="68" y="50"/>
                  <a:pt x="65" y="51"/>
                  <a:pt x="65" y="50"/>
                </a:cubicBezTo>
                <a:cubicBezTo>
                  <a:pt x="67" y="50"/>
                  <a:pt x="69" y="50"/>
                  <a:pt x="71" y="49"/>
                </a:cubicBezTo>
                <a:cubicBezTo>
                  <a:pt x="70" y="49"/>
                  <a:pt x="68" y="50"/>
                  <a:pt x="66" y="49"/>
                </a:cubicBezTo>
                <a:cubicBezTo>
                  <a:pt x="68" y="49"/>
                  <a:pt x="71" y="49"/>
                  <a:pt x="73" y="48"/>
                </a:cubicBezTo>
                <a:cubicBezTo>
                  <a:pt x="73" y="48"/>
                  <a:pt x="72" y="47"/>
                  <a:pt x="73" y="47"/>
                </a:cubicBezTo>
                <a:cubicBezTo>
                  <a:pt x="71" y="46"/>
                  <a:pt x="68" y="45"/>
                  <a:pt x="67" y="43"/>
                </a:cubicBezTo>
                <a:cubicBezTo>
                  <a:pt x="67" y="43"/>
                  <a:pt x="65" y="43"/>
                  <a:pt x="64" y="43"/>
                </a:cubicBezTo>
                <a:cubicBezTo>
                  <a:pt x="64" y="43"/>
                  <a:pt x="66" y="42"/>
                  <a:pt x="64" y="42"/>
                </a:cubicBezTo>
                <a:cubicBezTo>
                  <a:pt x="63" y="42"/>
                  <a:pt x="63" y="43"/>
                  <a:pt x="61" y="44"/>
                </a:cubicBezTo>
                <a:cubicBezTo>
                  <a:pt x="62" y="43"/>
                  <a:pt x="63" y="42"/>
                  <a:pt x="64" y="42"/>
                </a:cubicBezTo>
                <a:cubicBezTo>
                  <a:pt x="64" y="41"/>
                  <a:pt x="63" y="41"/>
                  <a:pt x="62" y="41"/>
                </a:cubicBezTo>
                <a:cubicBezTo>
                  <a:pt x="63" y="41"/>
                  <a:pt x="64" y="40"/>
                  <a:pt x="63" y="39"/>
                </a:cubicBezTo>
                <a:cubicBezTo>
                  <a:pt x="62" y="39"/>
                  <a:pt x="63" y="40"/>
                  <a:pt x="62" y="41"/>
                </a:cubicBezTo>
                <a:cubicBezTo>
                  <a:pt x="60" y="41"/>
                  <a:pt x="58" y="40"/>
                  <a:pt x="56" y="40"/>
                </a:cubicBezTo>
                <a:cubicBezTo>
                  <a:pt x="54" y="40"/>
                  <a:pt x="56" y="41"/>
                  <a:pt x="56" y="41"/>
                </a:cubicBezTo>
                <a:cubicBezTo>
                  <a:pt x="55" y="42"/>
                  <a:pt x="55" y="40"/>
                  <a:pt x="55" y="40"/>
                </a:cubicBezTo>
                <a:cubicBezTo>
                  <a:pt x="54" y="40"/>
                  <a:pt x="53" y="40"/>
                  <a:pt x="52" y="40"/>
                </a:cubicBezTo>
                <a:cubicBezTo>
                  <a:pt x="53" y="42"/>
                  <a:pt x="50" y="42"/>
                  <a:pt x="46" y="42"/>
                </a:cubicBezTo>
                <a:cubicBezTo>
                  <a:pt x="47" y="41"/>
                  <a:pt x="44" y="41"/>
                  <a:pt x="42" y="41"/>
                </a:cubicBezTo>
                <a:cubicBezTo>
                  <a:pt x="42" y="41"/>
                  <a:pt x="41" y="42"/>
                  <a:pt x="41" y="43"/>
                </a:cubicBezTo>
                <a:cubicBezTo>
                  <a:pt x="38" y="42"/>
                  <a:pt x="39" y="41"/>
                  <a:pt x="40" y="40"/>
                </a:cubicBezTo>
                <a:cubicBezTo>
                  <a:pt x="38" y="40"/>
                  <a:pt x="37" y="40"/>
                  <a:pt x="36" y="40"/>
                </a:cubicBezTo>
                <a:cubicBezTo>
                  <a:pt x="38" y="40"/>
                  <a:pt x="34" y="41"/>
                  <a:pt x="36" y="41"/>
                </a:cubicBezTo>
                <a:cubicBezTo>
                  <a:pt x="34" y="42"/>
                  <a:pt x="31" y="43"/>
                  <a:pt x="29" y="43"/>
                </a:cubicBezTo>
                <a:cubicBezTo>
                  <a:pt x="30" y="42"/>
                  <a:pt x="31" y="42"/>
                  <a:pt x="31" y="41"/>
                </a:cubicBezTo>
                <a:cubicBezTo>
                  <a:pt x="29" y="41"/>
                  <a:pt x="32" y="38"/>
                  <a:pt x="28" y="38"/>
                </a:cubicBezTo>
                <a:cubicBezTo>
                  <a:pt x="30" y="37"/>
                  <a:pt x="26" y="38"/>
                  <a:pt x="26" y="37"/>
                </a:cubicBezTo>
                <a:cubicBezTo>
                  <a:pt x="28" y="38"/>
                  <a:pt x="32" y="38"/>
                  <a:pt x="35" y="38"/>
                </a:cubicBezTo>
                <a:cubicBezTo>
                  <a:pt x="36" y="38"/>
                  <a:pt x="36" y="39"/>
                  <a:pt x="36" y="39"/>
                </a:cubicBezTo>
                <a:cubicBezTo>
                  <a:pt x="41" y="39"/>
                  <a:pt x="41" y="38"/>
                  <a:pt x="42" y="36"/>
                </a:cubicBezTo>
                <a:cubicBezTo>
                  <a:pt x="37" y="35"/>
                  <a:pt x="33" y="34"/>
                  <a:pt x="27" y="33"/>
                </a:cubicBezTo>
                <a:cubicBezTo>
                  <a:pt x="25" y="33"/>
                  <a:pt x="26" y="35"/>
                  <a:pt x="25" y="36"/>
                </a:cubicBezTo>
                <a:cubicBezTo>
                  <a:pt x="22" y="34"/>
                  <a:pt x="24" y="32"/>
                  <a:pt x="20" y="32"/>
                </a:cubicBezTo>
                <a:cubicBezTo>
                  <a:pt x="18" y="32"/>
                  <a:pt x="18" y="32"/>
                  <a:pt x="16" y="32"/>
                </a:cubicBezTo>
                <a:cubicBezTo>
                  <a:pt x="15" y="31"/>
                  <a:pt x="11" y="32"/>
                  <a:pt x="12" y="30"/>
                </a:cubicBezTo>
                <a:cubicBezTo>
                  <a:pt x="11" y="30"/>
                  <a:pt x="11" y="30"/>
                  <a:pt x="10" y="31"/>
                </a:cubicBezTo>
                <a:cubicBezTo>
                  <a:pt x="11" y="30"/>
                  <a:pt x="9" y="29"/>
                  <a:pt x="8" y="28"/>
                </a:cubicBezTo>
                <a:cubicBezTo>
                  <a:pt x="4" y="28"/>
                  <a:pt x="3" y="26"/>
                  <a:pt x="0" y="26"/>
                </a:cubicBezTo>
                <a:cubicBezTo>
                  <a:pt x="1" y="25"/>
                  <a:pt x="1" y="24"/>
                  <a:pt x="3" y="25"/>
                </a:cubicBezTo>
                <a:cubicBezTo>
                  <a:pt x="0" y="22"/>
                  <a:pt x="8" y="23"/>
                  <a:pt x="8" y="21"/>
                </a:cubicBezTo>
                <a:cubicBezTo>
                  <a:pt x="12" y="21"/>
                  <a:pt x="11" y="19"/>
                  <a:pt x="13" y="19"/>
                </a:cubicBezTo>
                <a:cubicBezTo>
                  <a:pt x="11" y="18"/>
                  <a:pt x="8" y="19"/>
                  <a:pt x="6" y="20"/>
                </a:cubicBezTo>
                <a:cubicBezTo>
                  <a:pt x="6" y="19"/>
                  <a:pt x="8" y="19"/>
                  <a:pt x="9" y="19"/>
                </a:cubicBezTo>
                <a:cubicBezTo>
                  <a:pt x="9" y="19"/>
                  <a:pt x="9" y="18"/>
                  <a:pt x="9" y="18"/>
                </a:cubicBezTo>
                <a:cubicBezTo>
                  <a:pt x="11" y="18"/>
                  <a:pt x="12" y="18"/>
                  <a:pt x="14" y="18"/>
                </a:cubicBezTo>
                <a:cubicBezTo>
                  <a:pt x="16" y="17"/>
                  <a:pt x="15" y="15"/>
                  <a:pt x="19" y="15"/>
                </a:cubicBezTo>
                <a:cubicBezTo>
                  <a:pt x="21" y="15"/>
                  <a:pt x="26" y="14"/>
                  <a:pt x="28" y="15"/>
                </a:cubicBezTo>
                <a:cubicBezTo>
                  <a:pt x="26" y="15"/>
                  <a:pt x="28" y="16"/>
                  <a:pt x="29" y="16"/>
                </a:cubicBezTo>
                <a:cubicBezTo>
                  <a:pt x="30" y="16"/>
                  <a:pt x="30" y="16"/>
                  <a:pt x="31" y="16"/>
                </a:cubicBezTo>
                <a:cubicBezTo>
                  <a:pt x="32" y="14"/>
                  <a:pt x="33" y="13"/>
                  <a:pt x="32" y="12"/>
                </a:cubicBezTo>
                <a:cubicBezTo>
                  <a:pt x="28" y="12"/>
                  <a:pt x="28" y="13"/>
                  <a:pt x="28" y="15"/>
                </a:cubicBezTo>
                <a:cubicBezTo>
                  <a:pt x="26" y="12"/>
                  <a:pt x="34" y="10"/>
                  <a:pt x="37" y="12"/>
                </a:cubicBezTo>
                <a:cubicBezTo>
                  <a:pt x="38" y="12"/>
                  <a:pt x="39" y="11"/>
                  <a:pt x="41" y="11"/>
                </a:cubicBezTo>
                <a:cubicBezTo>
                  <a:pt x="43" y="12"/>
                  <a:pt x="46" y="12"/>
                  <a:pt x="48" y="12"/>
                </a:cubicBezTo>
                <a:cubicBezTo>
                  <a:pt x="49" y="12"/>
                  <a:pt x="53" y="12"/>
                  <a:pt x="54" y="11"/>
                </a:cubicBezTo>
                <a:cubicBezTo>
                  <a:pt x="54" y="10"/>
                  <a:pt x="51" y="9"/>
                  <a:pt x="53" y="9"/>
                </a:cubicBezTo>
                <a:cubicBezTo>
                  <a:pt x="55" y="9"/>
                  <a:pt x="55" y="11"/>
                  <a:pt x="56" y="10"/>
                </a:cubicBezTo>
                <a:cubicBezTo>
                  <a:pt x="57" y="11"/>
                  <a:pt x="55" y="12"/>
                  <a:pt x="57" y="13"/>
                </a:cubicBezTo>
                <a:cubicBezTo>
                  <a:pt x="58" y="13"/>
                  <a:pt x="60" y="13"/>
                  <a:pt x="61" y="12"/>
                </a:cubicBezTo>
                <a:cubicBezTo>
                  <a:pt x="60" y="12"/>
                  <a:pt x="58" y="12"/>
                  <a:pt x="58" y="13"/>
                </a:cubicBezTo>
                <a:cubicBezTo>
                  <a:pt x="57" y="12"/>
                  <a:pt x="60" y="12"/>
                  <a:pt x="60" y="11"/>
                </a:cubicBezTo>
                <a:cubicBezTo>
                  <a:pt x="60" y="12"/>
                  <a:pt x="60" y="12"/>
                  <a:pt x="62" y="12"/>
                </a:cubicBezTo>
                <a:cubicBezTo>
                  <a:pt x="62" y="12"/>
                  <a:pt x="62" y="11"/>
                  <a:pt x="61" y="11"/>
                </a:cubicBezTo>
                <a:cubicBezTo>
                  <a:pt x="61" y="11"/>
                  <a:pt x="63" y="11"/>
                  <a:pt x="64" y="11"/>
                </a:cubicBezTo>
                <a:cubicBezTo>
                  <a:pt x="63" y="10"/>
                  <a:pt x="64" y="10"/>
                  <a:pt x="64" y="9"/>
                </a:cubicBezTo>
                <a:cubicBezTo>
                  <a:pt x="65" y="9"/>
                  <a:pt x="64" y="10"/>
                  <a:pt x="64" y="11"/>
                </a:cubicBezTo>
                <a:cubicBezTo>
                  <a:pt x="66" y="11"/>
                  <a:pt x="70" y="13"/>
                  <a:pt x="72" y="11"/>
                </a:cubicBezTo>
                <a:cubicBezTo>
                  <a:pt x="71" y="11"/>
                  <a:pt x="69" y="11"/>
                  <a:pt x="69" y="9"/>
                </a:cubicBezTo>
                <a:cubicBezTo>
                  <a:pt x="70" y="10"/>
                  <a:pt x="71" y="10"/>
                  <a:pt x="72" y="11"/>
                </a:cubicBezTo>
                <a:cubicBezTo>
                  <a:pt x="74" y="11"/>
                  <a:pt x="73" y="10"/>
                  <a:pt x="73" y="10"/>
                </a:cubicBezTo>
                <a:cubicBezTo>
                  <a:pt x="75" y="9"/>
                  <a:pt x="75" y="10"/>
                  <a:pt x="78" y="10"/>
                </a:cubicBezTo>
                <a:cubicBezTo>
                  <a:pt x="79" y="9"/>
                  <a:pt x="78" y="7"/>
                  <a:pt x="80" y="7"/>
                </a:cubicBezTo>
                <a:cubicBezTo>
                  <a:pt x="80" y="8"/>
                  <a:pt x="79" y="9"/>
                  <a:pt x="79" y="10"/>
                </a:cubicBezTo>
                <a:cubicBezTo>
                  <a:pt x="80" y="10"/>
                  <a:pt x="82" y="11"/>
                  <a:pt x="82" y="12"/>
                </a:cubicBezTo>
                <a:cubicBezTo>
                  <a:pt x="84" y="11"/>
                  <a:pt x="84" y="12"/>
                  <a:pt x="86" y="12"/>
                </a:cubicBezTo>
                <a:cubicBezTo>
                  <a:pt x="86" y="11"/>
                  <a:pt x="85" y="11"/>
                  <a:pt x="83" y="11"/>
                </a:cubicBezTo>
                <a:cubicBezTo>
                  <a:pt x="83" y="10"/>
                  <a:pt x="83" y="10"/>
                  <a:pt x="83" y="9"/>
                </a:cubicBezTo>
                <a:cubicBezTo>
                  <a:pt x="84" y="10"/>
                  <a:pt x="84" y="9"/>
                  <a:pt x="86" y="9"/>
                </a:cubicBezTo>
                <a:cubicBezTo>
                  <a:pt x="83" y="10"/>
                  <a:pt x="86" y="11"/>
                  <a:pt x="86" y="12"/>
                </a:cubicBezTo>
                <a:cubicBezTo>
                  <a:pt x="89" y="12"/>
                  <a:pt x="93" y="13"/>
                  <a:pt x="95" y="11"/>
                </a:cubicBezTo>
                <a:cubicBezTo>
                  <a:pt x="96" y="12"/>
                  <a:pt x="96" y="12"/>
                  <a:pt x="96" y="12"/>
                </a:cubicBezTo>
                <a:cubicBezTo>
                  <a:pt x="97" y="12"/>
                  <a:pt x="101" y="12"/>
                  <a:pt x="102" y="11"/>
                </a:cubicBezTo>
                <a:cubicBezTo>
                  <a:pt x="100" y="11"/>
                  <a:pt x="101" y="9"/>
                  <a:pt x="103" y="9"/>
                </a:cubicBezTo>
                <a:cubicBezTo>
                  <a:pt x="103" y="8"/>
                  <a:pt x="102" y="8"/>
                  <a:pt x="102" y="7"/>
                </a:cubicBezTo>
                <a:cubicBezTo>
                  <a:pt x="104" y="8"/>
                  <a:pt x="103" y="9"/>
                  <a:pt x="105" y="10"/>
                </a:cubicBezTo>
                <a:cubicBezTo>
                  <a:pt x="105" y="9"/>
                  <a:pt x="104" y="7"/>
                  <a:pt x="106" y="6"/>
                </a:cubicBezTo>
                <a:cubicBezTo>
                  <a:pt x="107" y="6"/>
                  <a:pt x="108" y="7"/>
                  <a:pt x="109" y="6"/>
                </a:cubicBezTo>
                <a:cubicBezTo>
                  <a:pt x="109" y="8"/>
                  <a:pt x="106" y="8"/>
                  <a:pt x="105" y="9"/>
                </a:cubicBezTo>
                <a:cubicBezTo>
                  <a:pt x="106" y="9"/>
                  <a:pt x="108" y="9"/>
                  <a:pt x="108" y="10"/>
                </a:cubicBezTo>
                <a:cubicBezTo>
                  <a:pt x="109" y="10"/>
                  <a:pt x="111" y="10"/>
                  <a:pt x="110" y="10"/>
                </a:cubicBezTo>
                <a:cubicBezTo>
                  <a:pt x="110" y="9"/>
                  <a:pt x="112" y="10"/>
                  <a:pt x="112" y="10"/>
                </a:cubicBezTo>
                <a:cubicBezTo>
                  <a:pt x="113" y="10"/>
                  <a:pt x="114" y="10"/>
                  <a:pt x="116" y="10"/>
                </a:cubicBezTo>
                <a:cubicBezTo>
                  <a:pt x="116" y="9"/>
                  <a:pt x="114" y="8"/>
                  <a:pt x="116" y="8"/>
                </a:cubicBezTo>
                <a:cubicBezTo>
                  <a:pt x="116" y="9"/>
                  <a:pt x="116" y="9"/>
                  <a:pt x="116" y="9"/>
                </a:cubicBezTo>
                <a:cubicBezTo>
                  <a:pt x="119" y="8"/>
                  <a:pt x="119" y="10"/>
                  <a:pt x="122" y="9"/>
                </a:cubicBezTo>
                <a:cubicBezTo>
                  <a:pt x="122" y="8"/>
                  <a:pt x="121" y="8"/>
                  <a:pt x="121" y="7"/>
                </a:cubicBezTo>
                <a:cubicBezTo>
                  <a:pt x="122" y="7"/>
                  <a:pt x="123" y="8"/>
                  <a:pt x="124" y="8"/>
                </a:cubicBezTo>
                <a:cubicBezTo>
                  <a:pt x="124" y="8"/>
                  <a:pt x="123" y="8"/>
                  <a:pt x="123" y="8"/>
                </a:cubicBezTo>
                <a:cubicBezTo>
                  <a:pt x="126" y="8"/>
                  <a:pt x="125" y="7"/>
                  <a:pt x="126" y="6"/>
                </a:cubicBezTo>
                <a:cubicBezTo>
                  <a:pt x="127" y="6"/>
                  <a:pt x="125" y="7"/>
                  <a:pt x="127" y="7"/>
                </a:cubicBezTo>
                <a:cubicBezTo>
                  <a:pt x="129" y="7"/>
                  <a:pt x="128" y="6"/>
                  <a:pt x="129" y="6"/>
                </a:cubicBezTo>
                <a:cubicBezTo>
                  <a:pt x="129" y="5"/>
                  <a:pt x="128" y="6"/>
                  <a:pt x="128" y="5"/>
                </a:cubicBezTo>
                <a:cubicBezTo>
                  <a:pt x="129" y="5"/>
                  <a:pt x="130" y="4"/>
                  <a:pt x="131" y="3"/>
                </a:cubicBezTo>
                <a:cubicBezTo>
                  <a:pt x="133" y="3"/>
                  <a:pt x="135" y="4"/>
                  <a:pt x="135" y="5"/>
                </a:cubicBezTo>
                <a:cubicBezTo>
                  <a:pt x="142" y="4"/>
                  <a:pt x="145" y="6"/>
                  <a:pt x="150" y="5"/>
                </a:cubicBezTo>
                <a:cubicBezTo>
                  <a:pt x="150" y="5"/>
                  <a:pt x="151" y="4"/>
                  <a:pt x="151" y="4"/>
                </a:cubicBezTo>
                <a:cubicBezTo>
                  <a:pt x="154" y="4"/>
                  <a:pt x="155" y="4"/>
                  <a:pt x="156" y="3"/>
                </a:cubicBezTo>
                <a:cubicBezTo>
                  <a:pt x="157" y="3"/>
                  <a:pt x="156" y="4"/>
                  <a:pt x="156" y="5"/>
                </a:cubicBezTo>
                <a:cubicBezTo>
                  <a:pt x="157" y="4"/>
                  <a:pt x="157" y="4"/>
                  <a:pt x="158" y="3"/>
                </a:cubicBezTo>
                <a:cubicBezTo>
                  <a:pt x="159" y="4"/>
                  <a:pt x="157" y="4"/>
                  <a:pt x="158" y="4"/>
                </a:cubicBezTo>
                <a:cubicBezTo>
                  <a:pt x="160" y="4"/>
                  <a:pt x="159" y="4"/>
                  <a:pt x="160" y="3"/>
                </a:cubicBezTo>
                <a:cubicBezTo>
                  <a:pt x="162" y="4"/>
                  <a:pt x="159" y="4"/>
                  <a:pt x="160" y="4"/>
                </a:cubicBezTo>
                <a:cubicBezTo>
                  <a:pt x="160" y="5"/>
                  <a:pt x="161" y="5"/>
                  <a:pt x="161" y="5"/>
                </a:cubicBezTo>
                <a:cubicBezTo>
                  <a:pt x="163" y="4"/>
                  <a:pt x="164" y="3"/>
                  <a:pt x="166" y="2"/>
                </a:cubicBezTo>
                <a:cubicBezTo>
                  <a:pt x="167" y="2"/>
                  <a:pt x="167" y="2"/>
                  <a:pt x="168" y="2"/>
                </a:cubicBezTo>
                <a:cubicBezTo>
                  <a:pt x="167" y="3"/>
                  <a:pt x="170" y="2"/>
                  <a:pt x="168" y="3"/>
                </a:cubicBezTo>
                <a:cubicBezTo>
                  <a:pt x="170" y="4"/>
                  <a:pt x="172" y="3"/>
                  <a:pt x="173" y="3"/>
                </a:cubicBezTo>
                <a:cubicBezTo>
                  <a:pt x="173" y="3"/>
                  <a:pt x="173" y="4"/>
                  <a:pt x="173" y="4"/>
                </a:cubicBezTo>
                <a:cubicBezTo>
                  <a:pt x="175" y="3"/>
                  <a:pt x="176" y="5"/>
                  <a:pt x="178" y="4"/>
                </a:cubicBezTo>
                <a:cubicBezTo>
                  <a:pt x="178" y="5"/>
                  <a:pt x="176" y="4"/>
                  <a:pt x="176" y="5"/>
                </a:cubicBezTo>
                <a:cubicBezTo>
                  <a:pt x="175" y="5"/>
                  <a:pt x="177" y="5"/>
                  <a:pt x="177" y="6"/>
                </a:cubicBezTo>
                <a:cubicBezTo>
                  <a:pt x="177" y="4"/>
                  <a:pt x="183" y="2"/>
                  <a:pt x="187" y="3"/>
                </a:cubicBezTo>
                <a:cubicBezTo>
                  <a:pt x="186" y="4"/>
                  <a:pt x="187" y="4"/>
                  <a:pt x="185" y="4"/>
                </a:cubicBezTo>
                <a:cubicBezTo>
                  <a:pt x="185" y="4"/>
                  <a:pt x="186" y="4"/>
                  <a:pt x="186" y="4"/>
                </a:cubicBezTo>
                <a:cubicBezTo>
                  <a:pt x="181" y="4"/>
                  <a:pt x="178" y="6"/>
                  <a:pt x="182" y="8"/>
                </a:cubicBezTo>
                <a:cubicBezTo>
                  <a:pt x="183" y="8"/>
                  <a:pt x="183" y="7"/>
                  <a:pt x="182" y="6"/>
                </a:cubicBezTo>
                <a:cubicBezTo>
                  <a:pt x="184" y="6"/>
                  <a:pt x="184" y="5"/>
                  <a:pt x="186" y="5"/>
                </a:cubicBezTo>
                <a:cubicBezTo>
                  <a:pt x="186" y="6"/>
                  <a:pt x="185" y="6"/>
                  <a:pt x="185" y="6"/>
                </a:cubicBezTo>
                <a:cubicBezTo>
                  <a:pt x="185" y="6"/>
                  <a:pt x="187" y="5"/>
                  <a:pt x="187" y="5"/>
                </a:cubicBezTo>
                <a:cubicBezTo>
                  <a:pt x="188" y="5"/>
                  <a:pt x="186" y="5"/>
                  <a:pt x="187" y="6"/>
                </a:cubicBezTo>
                <a:cubicBezTo>
                  <a:pt x="188" y="6"/>
                  <a:pt x="189" y="5"/>
                  <a:pt x="190" y="5"/>
                </a:cubicBezTo>
                <a:cubicBezTo>
                  <a:pt x="189" y="4"/>
                  <a:pt x="189" y="4"/>
                  <a:pt x="188" y="3"/>
                </a:cubicBezTo>
                <a:cubicBezTo>
                  <a:pt x="189" y="3"/>
                  <a:pt x="190" y="3"/>
                  <a:pt x="191" y="2"/>
                </a:cubicBezTo>
                <a:cubicBezTo>
                  <a:pt x="190" y="1"/>
                  <a:pt x="192" y="1"/>
                  <a:pt x="194" y="1"/>
                </a:cubicBezTo>
                <a:cubicBezTo>
                  <a:pt x="194" y="1"/>
                  <a:pt x="193" y="1"/>
                  <a:pt x="193" y="2"/>
                </a:cubicBezTo>
                <a:cubicBezTo>
                  <a:pt x="194" y="2"/>
                  <a:pt x="193" y="3"/>
                  <a:pt x="195" y="3"/>
                </a:cubicBezTo>
                <a:cubicBezTo>
                  <a:pt x="193" y="4"/>
                  <a:pt x="192" y="6"/>
                  <a:pt x="189" y="5"/>
                </a:cubicBezTo>
                <a:cubicBezTo>
                  <a:pt x="188" y="6"/>
                  <a:pt x="187" y="7"/>
                  <a:pt x="187" y="8"/>
                </a:cubicBezTo>
                <a:cubicBezTo>
                  <a:pt x="186" y="8"/>
                  <a:pt x="186" y="7"/>
                  <a:pt x="185" y="7"/>
                </a:cubicBezTo>
                <a:cubicBezTo>
                  <a:pt x="184" y="7"/>
                  <a:pt x="186" y="8"/>
                  <a:pt x="185" y="8"/>
                </a:cubicBezTo>
                <a:cubicBezTo>
                  <a:pt x="184" y="8"/>
                  <a:pt x="185" y="7"/>
                  <a:pt x="184" y="7"/>
                </a:cubicBezTo>
                <a:cubicBezTo>
                  <a:pt x="183" y="7"/>
                  <a:pt x="184" y="8"/>
                  <a:pt x="182" y="8"/>
                </a:cubicBezTo>
                <a:cubicBezTo>
                  <a:pt x="183" y="8"/>
                  <a:pt x="184" y="9"/>
                  <a:pt x="185" y="9"/>
                </a:cubicBezTo>
                <a:cubicBezTo>
                  <a:pt x="187" y="8"/>
                  <a:pt x="189" y="8"/>
                  <a:pt x="190" y="6"/>
                </a:cubicBezTo>
                <a:cubicBezTo>
                  <a:pt x="192" y="6"/>
                  <a:pt x="193" y="7"/>
                  <a:pt x="195" y="7"/>
                </a:cubicBezTo>
                <a:cubicBezTo>
                  <a:pt x="196" y="6"/>
                  <a:pt x="198" y="5"/>
                  <a:pt x="200" y="6"/>
                </a:cubicBezTo>
                <a:cubicBezTo>
                  <a:pt x="200" y="6"/>
                  <a:pt x="199" y="6"/>
                  <a:pt x="199" y="6"/>
                </a:cubicBezTo>
                <a:cubicBezTo>
                  <a:pt x="204" y="7"/>
                  <a:pt x="208" y="3"/>
                  <a:pt x="209" y="2"/>
                </a:cubicBezTo>
                <a:cubicBezTo>
                  <a:pt x="211" y="0"/>
                  <a:pt x="212" y="1"/>
                  <a:pt x="215" y="1"/>
                </a:cubicBezTo>
                <a:cubicBezTo>
                  <a:pt x="216" y="2"/>
                  <a:pt x="217" y="3"/>
                  <a:pt x="218" y="4"/>
                </a:cubicBezTo>
                <a:cubicBezTo>
                  <a:pt x="223" y="0"/>
                  <a:pt x="231" y="4"/>
                  <a:pt x="233" y="7"/>
                </a:cubicBezTo>
                <a:cubicBezTo>
                  <a:pt x="232" y="6"/>
                  <a:pt x="238" y="7"/>
                  <a:pt x="239" y="5"/>
                </a:cubicBezTo>
                <a:cubicBezTo>
                  <a:pt x="240" y="5"/>
                  <a:pt x="239" y="6"/>
                  <a:pt x="240" y="6"/>
                </a:cubicBezTo>
                <a:cubicBezTo>
                  <a:pt x="240" y="7"/>
                  <a:pt x="239" y="6"/>
                  <a:pt x="238" y="6"/>
                </a:cubicBezTo>
                <a:cubicBezTo>
                  <a:pt x="239" y="7"/>
                  <a:pt x="238" y="7"/>
                  <a:pt x="239" y="7"/>
                </a:cubicBezTo>
                <a:cubicBezTo>
                  <a:pt x="241" y="8"/>
                  <a:pt x="240" y="6"/>
                  <a:pt x="242" y="6"/>
                </a:cubicBezTo>
                <a:cubicBezTo>
                  <a:pt x="242" y="7"/>
                  <a:pt x="241" y="7"/>
                  <a:pt x="241" y="7"/>
                </a:cubicBezTo>
                <a:cubicBezTo>
                  <a:pt x="242" y="7"/>
                  <a:pt x="242" y="7"/>
                  <a:pt x="242" y="7"/>
                </a:cubicBezTo>
                <a:cubicBezTo>
                  <a:pt x="244" y="8"/>
                  <a:pt x="243" y="6"/>
                  <a:pt x="245" y="6"/>
                </a:cubicBezTo>
                <a:cubicBezTo>
                  <a:pt x="245" y="7"/>
                  <a:pt x="244" y="7"/>
                  <a:pt x="244" y="7"/>
                </a:cubicBezTo>
                <a:cubicBezTo>
                  <a:pt x="244" y="7"/>
                  <a:pt x="244" y="7"/>
                  <a:pt x="244" y="8"/>
                </a:cubicBezTo>
                <a:cubicBezTo>
                  <a:pt x="248" y="7"/>
                  <a:pt x="249" y="5"/>
                  <a:pt x="252" y="5"/>
                </a:cubicBezTo>
                <a:cubicBezTo>
                  <a:pt x="255" y="6"/>
                  <a:pt x="260" y="6"/>
                  <a:pt x="261" y="7"/>
                </a:cubicBezTo>
                <a:cubicBezTo>
                  <a:pt x="262" y="7"/>
                  <a:pt x="263" y="6"/>
                  <a:pt x="264" y="7"/>
                </a:cubicBezTo>
                <a:cubicBezTo>
                  <a:pt x="267" y="7"/>
                  <a:pt x="266" y="5"/>
                  <a:pt x="270" y="5"/>
                </a:cubicBezTo>
                <a:cubicBezTo>
                  <a:pt x="269" y="5"/>
                  <a:pt x="268" y="5"/>
                  <a:pt x="268" y="5"/>
                </a:cubicBezTo>
                <a:cubicBezTo>
                  <a:pt x="268" y="6"/>
                  <a:pt x="269" y="5"/>
                  <a:pt x="270" y="5"/>
                </a:cubicBezTo>
                <a:cubicBezTo>
                  <a:pt x="268" y="6"/>
                  <a:pt x="267" y="6"/>
                  <a:pt x="266" y="7"/>
                </a:cubicBezTo>
                <a:cubicBezTo>
                  <a:pt x="266" y="7"/>
                  <a:pt x="267" y="7"/>
                  <a:pt x="267" y="7"/>
                </a:cubicBezTo>
                <a:cubicBezTo>
                  <a:pt x="268" y="7"/>
                  <a:pt x="268" y="7"/>
                  <a:pt x="269" y="7"/>
                </a:cubicBezTo>
                <a:cubicBezTo>
                  <a:pt x="271" y="8"/>
                  <a:pt x="272" y="8"/>
                  <a:pt x="273" y="7"/>
                </a:cubicBezTo>
                <a:cubicBezTo>
                  <a:pt x="274" y="7"/>
                  <a:pt x="272" y="7"/>
                  <a:pt x="272" y="7"/>
                </a:cubicBezTo>
                <a:cubicBezTo>
                  <a:pt x="273" y="8"/>
                  <a:pt x="273" y="8"/>
                  <a:pt x="273" y="8"/>
                </a:cubicBezTo>
                <a:cubicBezTo>
                  <a:pt x="274" y="8"/>
                  <a:pt x="274" y="8"/>
                  <a:pt x="274" y="7"/>
                </a:cubicBezTo>
                <a:cubicBezTo>
                  <a:pt x="275" y="8"/>
                  <a:pt x="275" y="8"/>
                  <a:pt x="275" y="8"/>
                </a:cubicBezTo>
                <a:cubicBezTo>
                  <a:pt x="276" y="8"/>
                  <a:pt x="277" y="8"/>
                  <a:pt x="278" y="9"/>
                </a:cubicBezTo>
                <a:cubicBezTo>
                  <a:pt x="281" y="8"/>
                  <a:pt x="283" y="6"/>
                  <a:pt x="285" y="6"/>
                </a:cubicBezTo>
                <a:cubicBezTo>
                  <a:pt x="286" y="6"/>
                  <a:pt x="286" y="6"/>
                  <a:pt x="286" y="7"/>
                </a:cubicBezTo>
                <a:cubicBezTo>
                  <a:pt x="287" y="6"/>
                  <a:pt x="290" y="7"/>
                  <a:pt x="291" y="8"/>
                </a:cubicBezTo>
                <a:cubicBezTo>
                  <a:pt x="290" y="8"/>
                  <a:pt x="289" y="7"/>
                  <a:pt x="287" y="7"/>
                </a:cubicBezTo>
                <a:cubicBezTo>
                  <a:pt x="286" y="7"/>
                  <a:pt x="286" y="8"/>
                  <a:pt x="286" y="8"/>
                </a:cubicBezTo>
                <a:cubicBezTo>
                  <a:pt x="288" y="9"/>
                  <a:pt x="291" y="9"/>
                  <a:pt x="292" y="11"/>
                </a:cubicBezTo>
                <a:cubicBezTo>
                  <a:pt x="293" y="10"/>
                  <a:pt x="294" y="9"/>
                  <a:pt x="292" y="10"/>
                </a:cubicBezTo>
                <a:cubicBezTo>
                  <a:pt x="294" y="9"/>
                  <a:pt x="296" y="9"/>
                  <a:pt x="300" y="9"/>
                </a:cubicBezTo>
                <a:cubicBezTo>
                  <a:pt x="301" y="9"/>
                  <a:pt x="302" y="7"/>
                  <a:pt x="304" y="8"/>
                </a:cubicBezTo>
                <a:cubicBezTo>
                  <a:pt x="304" y="9"/>
                  <a:pt x="302" y="9"/>
                  <a:pt x="302" y="10"/>
                </a:cubicBezTo>
                <a:cubicBezTo>
                  <a:pt x="305" y="9"/>
                  <a:pt x="306" y="7"/>
                  <a:pt x="310" y="7"/>
                </a:cubicBezTo>
                <a:cubicBezTo>
                  <a:pt x="310" y="7"/>
                  <a:pt x="310" y="8"/>
                  <a:pt x="310" y="8"/>
                </a:cubicBezTo>
                <a:cubicBezTo>
                  <a:pt x="305" y="8"/>
                  <a:pt x="303" y="10"/>
                  <a:pt x="302" y="11"/>
                </a:cubicBezTo>
                <a:cubicBezTo>
                  <a:pt x="304" y="11"/>
                  <a:pt x="305" y="11"/>
                  <a:pt x="303" y="12"/>
                </a:cubicBezTo>
                <a:cubicBezTo>
                  <a:pt x="307" y="12"/>
                  <a:pt x="307" y="10"/>
                  <a:pt x="310" y="10"/>
                </a:cubicBezTo>
                <a:cubicBezTo>
                  <a:pt x="310" y="10"/>
                  <a:pt x="310" y="10"/>
                  <a:pt x="309" y="10"/>
                </a:cubicBezTo>
                <a:cubicBezTo>
                  <a:pt x="309" y="10"/>
                  <a:pt x="310" y="10"/>
                  <a:pt x="310" y="10"/>
                </a:cubicBezTo>
                <a:cubicBezTo>
                  <a:pt x="311" y="10"/>
                  <a:pt x="311" y="10"/>
                  <a:pt x="312" y="10"/>
                </a:cubicBezTo>
                <a:cubicBezTo>
                  <a:pt x="313" y="10"/>
                  <a:pt x="313" y="10"/>
                  <a:pt x="313" y="11"/>
                </a:cubicBezTo>
                <a:cubicBezTo>
                  <a:pt x="314" y="11"/>
                  <a:pt x="313" y="10"/>
                  <a:pt x="314" y="10"/>
                </a:cubicBezTo>
                <a:cubicBezTo>
                  <a:pt x="314" y="10"/>
                  <a:pt x="313" y="10"/>
                  <a:pt x="313" y="10"/>
                </a:cubicBezTo>
                <a:cubicBezTo>
                  <a:pt x="315" y="10"/>
                  <a:pt x="319" y="10"/>
                  <a:pt x="322" y="10"/>
                </a:cubicBezTo>
                <a:cubicBezTo>
                  <a:pt x="322" y="11"/>
                  <a:pt x="319" y="12"/>
                  <a:pt x="321" y="12"/>
                </a:cubicBezTo>
                <a:cubicBezTo>
                  <a:pt x="321" y="13"/>
                  <a:pt x="320" y="12"/>
                  <a:pt x="319" y="12"/>
                </a:cubicBezTo>
                <a:cubicBezTo>
                  <a:pt x="321" y="13"/>
                  <a:pt x="323" y="13"/>
                  <a:pt x="324" y="15"/>
                </a:cubicBezTo>
                <a:cubicBezTo>
                  <a:pt x="325" y="14"/>
                  <a:pt x="326" y="14"/>
                  <a:pt x="326" y="14"/>
                </a:cubicBezTo>
                <a:cubicBezTo>
                  <a:pt x="326" y="14"/>
                  <a:pt x="325" y="14"/>
                  <a:pt x="325" y="14"/>
                </a:cubicBezTo>
                <a:cubicBezTo>
                  <a:pt x="326" y="13"/>
                  <a:pt x="328" y="14"/>
                  <a:pt x="329" y="15"/>
                </a:cubicBezTo>
                <a:cubicBezTo>
                  <a:pt x="330" y="15"/>
                  <a:pt x="330" y="14"/>
                  <a:pt x="330" y="14"/>
                </a:cubicBezTo>
                <a:cubicBezTo>
                  <a:pt x="331" y="14"/>
                  <a:pt x="330" y="15"/>
                  <a:pt x="330" y="15"/>
                </a:cubicBezTo>
                <a:cubicBezTo>
                  <a:pt x="330" y="15"/>
                  <a:pt x="331" y="15"/>
                  <a:pt x="332" y="15"/>
                </a:cubicBezTo>
                <a:cubicBezTo>
                  <a:pt x="330" y="16"/>
                  <a:pt x="331" y="16"/>
                  <a:pt x="331" y="17"/>
                </a:cubicBezTo>
                <a:cubicBezTo>
                  <a:pt x="332" y="17"/>
                  <a:pt x="334" y="16"/>
                  <a:pt x="333" y="15"/>
                </a:cubicBezTo>
                <a:cubicBezTo>
                  <a:pt x="331" y="15"/>
                  <a:pt x="334" y="15"/>
                  <a:pt x="333" y="16"/>
                </a:cubicBezTo>
                <a:cubicBezTo>
                  <a:pt x="334" y="14"/>
                  <a:pt x="332" y="13"/>
                  <a:pt x="331" y="12"/>
                </a:cubicBezTo>
                <a:cubicBezTo>
                  <a:pt x="332" y="12"/>
                  <a:pt x="333" y="12"/>
                  <a:pt x="333" y="11"/>
                </a:cubicBezTo>
                <a:cubicBezTo>
                  <a:pt x="334" y="11"/>
                  <a:pt x="335" y="11"/>
                  <a:pt x="335" y="12"/>
                </a:cubicBezTo>
                <a:cubicBezTo>
                  <a:pt x="341" y="11"/>
                  <a:pt x="344" y="14"/>
                  <a:pt x="344" y="16"/>
                </a:cubicBezTo>
                <a:cubicBezTo>
                  <a:pt x="347" y="18"/>
                  <a:pt x="349" y="20"/>
                  <a:pt x="352" y="22"/>
                </a:cubicBezTo>
                <a:cubicBezTo>
                  <a:pt x="352" y="22"/>
                  <a:pt x="353" y="22"/>
                  <a:pt x="354" y="22"/>
                </a:cubicBezTo>
                <a:cubicBezTo>
                  <a:pt x="354" y="21"/>
                  <a:pt x="353" y="21"/>
                  <a:pt x="353" y="20"/>
                </a:cubicBezTo>
                <a:cubicBezTo>
                  <a:pt x="354" y="20"/>
                  <a:pt x="355" y="20"/>
                  <a:pt x="355" y="20"/>
                </a:cubicBezTo>
                <a:cubicBezTo>
                  <a:pt x="356" y="22"/>
                  <a:pt x="361" y="22"/>
                  <a:pt x="363" y="22"/>
                </a:cubicBezTo>
                <a:cubicBezTo>
                  <a:pt x="365" y="22"/>
                  <a:pt x="363" y="24"/>
                  <a:pt x="364" y="24"/>
                </a:cubicBezTo>
                <a:cubicBezTo>
                  <a:pt x="362" y="24"/>
                  <a:pt x="363" y="22"/>
                  <a:pt x="360" y="22"/>
                </a:cubicBezTo>
                <a:cubicBezTo>
                  <a:pt x="359" y="22"/>
                  <a:pt x="360" y="23"/>
                  <a:pt x="360" y="23"/>
                </a:cubicBezTo>
                <a:cubicBezTo>
                  <a:pt x="362" y="23"/>
                  <a:pt x="363" y="24"/>
                  <a:pt x="363" y="25"/>
                </a:cubicBezTo>
                <a:cubicBezTo>
                  <a:pt x="364" y="25"/>
                  <a:pt x="365" y="25"/>
                  <a:pt x="365" y="24"/>
                </a:cubicBezTo>
                <a:cubicBezTo>
                  <a:pt x="366" y="25"/>
                  <a:pt x="367" y="26"/>
                  <a:pt x="365" y="25"/>
                </a:cubicBezTo>
                <a:cubicBezTo>
                  <a:pt x="365" y="25"/>
                  <a:pt x="366" y="25"/>
                  <a:pt x="365" y="25"/>
                </a:cubicBezTo>
                <a:cubicBezTo>
                  <a:pt x="365" y="25"/>
                  <a:pt x="364" y="26"/>
                  <a:pt x="365" y="26"/>
                </a:cubicBezTo>
                <a:cubicBezTo>
                  <a:pt x="365" y="26"/>
                  <a:pt x="364" y="25"/>
                  <a:pt x="363" y="26"/>
                </a:cubicBezTo>
                <a:cubicBezTo>
                  <a:pt x="364" y="25"/>
                  <a:pt x="363" y="25"/>
                  <a:pt x="361" y="25"/>
                </a:cubicBezTo>
                <a:cubicBezTo>
                  <a:pt x="361" y="25"/>
                  <a:pt x="363" y="25"/>
                  <a:pt x="362" y="26"/>
                </a:cubicBezTo>
                <a:cubicBezTo>
                  <a:pt x="361" y="26"/>
                  <a:pt x="361" y="25"/>
                  <a:pt x="361" y="25"/>
                </a:cubicBezTo>
                <a:cubicBezTo>
                  <a:pt x="360" y="25"/>
                  <a:pt x="361" y="26"/>
                  <a:pt x="361" y="26"/>
                </a:cubicBezTo>
                <a:cubicBezTo>
                  <a:pt x="360" y="26"/>
                  <a:pt x="360" y="26"/>
                  <a:pt x="360" y="25"/>
                </a:cubicBezTo>
                <a:cubicBezTo>
                  <a:pt x="359" y="25"/>
                  <a:pt x="358" y="27"/>
                  <a:pt x="359" y="26"/>
                </a:cubicBezTo>
                <a:cubicBezTo>
                  <a:pt x="357" y="26"/>
                  <a:pt x="357" y="27"/>
                  <a:pt x="357" y="27"/>
                </a:cubicBezTo>
                <a:cubicBezTo>
                  <a:pt x="356" y="27"/>
                  <a:pt x="355" y="27"/>
                  <a:pt x="355" y="26"/>
                </a:cubicBezTo>
                <a:cubicBezTo>
                  <a:pt x="358" y="27"/>
                  <a:pt x="359" y="23"/>
                  <a:pt x="356" y="24"/>
                </a:cubicBezTo>
                <a:cubicBezTo>
                  <a:pt x="355" y="24"/>
                  <a:pt x="357" y="23"/>
                  <a:pt x="359" y="23"/>
                </a:cubicBezTo>
                <a:cubicBezTo>
                  <a:pt x="359" y="24"/>
                  <a:pt x="358" y="24"/>
                  <a:pt x="358" y="25"/>
                </a:cubicBezTo>
                <a:cubicBezTo>
                  <a:pt x="361" y="24"/>
                  <a:pt x="358" y="23"/>
                  <a:pt x="359" y="22"/>
                </a:cubicBezTo>
                <a:cubicBezTo>
                  <a:pt x="357" y="22"/>
                  <a:pt x="357" y="23"/>
                  <a:pt x="357" y="22"/>
                </a:cubicBezTo>
                <a:cubicBezTo>
                  <a:pt x="357" y="22"/>
                  <a:pt x="357" y="23"/>
                  <a:pt x="357" y="23"/>
                </a:cubicBezTo>
                <a:cubicBezTo>
                  <a:pt x="359" y="23"/>
                  <a:pt x="356" y="22"/>
                  <a:pt x="358" y="23"/>
                </a:cubicBezTo>
                <a:cubicBezTo>
                  <a:pt x="359" y="23"/>
                  <a:pt x="357" y="23"/>
                  <a:pt x="357" y="23"/>
                </a:cubicBezTo>
                <a:cubicBezTo>
                  <a:pt x="356" y="23"/>
                  <a:pt x="356" y="23"/>
                  <a:pt x="356" y="22"/>
                </a:cubicBezTo>
                <a:cubicBezTo>
                  <a:pt x="354" y="23"/>
                  <a:pt x="354" y="22"/>
                  <a:pt x="353" y="23"/>
                </a:cubicBezTo>
                <a:cubicBezTo>
                  <a:pt x="354" y="23"/>
                  <a:pt x="354" y="24"/>
                  <a:pt x="355" y="24"/>
                </a:cubicBezTo>
                <a:cubicBezTo>
                  <a:pt x="355" y="25"/>
                  <a:pt x="355" y="25"/>
                  <a:pt x="355" y="25"/>
                </a:cubicBezTo>
                <a:cubicBezTo>
                  <a:pt x="354" y="25"/>
                  <a:pt x="355" y="25"/>
                  <a:pt x="354" y="24"/>
                </a:cubicBezTo>
                <a:cubicBezTo>
                  <a:pt x="355" y="26"/>
                  <a:pt x="352" y="28"/>
                  <a:pt x="354" y="30"/>
                </a:cubicBezTo>
                <a:cubicBezTo>
                  <a:pt x="356" y="30"/>
                  <a:pt x="354" y="29"/>
                  <a:pt x="354" y="29"/>
                </a:cubicBezTo>
                <a:cubicBezTo>
                  <a:pt x="354" y="29"/>
                  <a:pt x="354" y="29"/>
                  <a:pt x="355" y="29"/>
                </a:cubicBezTo>
                <a:cubicBezTo>
                  <a:pt x="356" y="29"/>
                  <a:pt x="355" y="28"/>
                  <a:pt x="356" y="28"/>
                </a:cubicBezTo>
                <a:cubicBezTo>
                  <a:pt x="356" y="29"/>
                  <a:pt x="355" y="30"/>
                  <a:pt x="355" y="31"/>
                </a:cubicBezTo>
                <a:cubicBezTo>
                  <a:pt x="355" y="31"/>
                  <a:pt x="356" y="31"/>
                  <a:pt x="356" y="31"/>
                </a:cubicBezTo>
                <a:cubicBezTo>
                  <a:pt x="357" y="31"/>
                  <a:pt x="357" y="31"/>
                  <a:pt x="358" y="31"/>
                </a:cubicBezTo>
                <a:cubicBezTo>
                  <a:pt x="358" y="30"/>
                  <a:pt x="359" y="30"/>
                  <a:pt x="359" y="29"/>
                </a:cubicBezTo>
                <a:cubicBezTo>
                  <a:pt x="358" y="29"/>
                  <a:pt x="358" y="30"/>
                  <a:pt x="356" y="29"/>
                </a:cubicBezTo>
                <a:cubicBezTo>
                  <a:pt x="360" y="29"/>
                  <a:pt x="360" y="28"/>
                  <a:pt x="360" y="27"/>
                </a:cubicBezTo>
                <a:cubicBezTo>
                  <a:pt x="362" y="28"/>
                  <a:pt x="362" y="31"/>
                  <a:pt x="365" y="32"/>
                </a:cubicBezTo>
                <a:cubicBezTo>
                  <a:pt x="366" y="32"/>
                  <a:pt x="367" y="31"/>
                  <a:pt x="366" y="30"/>
                </a:cubicBezTo>
                <a:cubicBezTo>
                  <a:pt x="367" y="31"/>
                  <a:pt x="368" y="31"/>
                  <a:pt x="368" y="32"/>
                </a:cubicBezTo>
                <a:cubicBezTo>
                  <a:pt x="368" y="31"/>
                  <a:pt x="370" y="31"/>
                  <a:pt x="372" y="31"/>
                </a:cubicBezTo>
                <a:cubicBezTo>
                  <a:pt x="372" y="31"/>
                  <a:pt x="372" y="32"/>
                  <a:pt x="373" y="32"/>
                </a:cubicBezTo>
                <a:cubicBezTo>
                  <a:pt x="372" y="33"/>
                  <a:pt x="373" y="32"/>
                  <a:pt x="368" y="33"/>
                </a:cubicBezTo>
                <a:close/>
                <a:moveTo>
                  <a:pt x="233" y="36"/>
                </a:moveTo>
                <a:cubicBezTo>
                  <a:pt x="233" y="35"/>
                  <a:pt x="232" y="34"/>
                  <a:pt x="231" y="33"/>
                </a:cubicBezTo>
                <a:cubicBezTo>
                  <a:pt x="232" y="34"/>
                  <a:pt x="229" y="35"/>
                  <a:pt x="233" y="36"/>
                </a:cubicBezTo>
                <a:close/>
                <a:moveTo>
                  <a:pt x="238" y="6"/>
                </a:moveTo>
                <a:cubicBezTo>
                  <a:pt x="236" y="6"/>
                  <a:pt x="236" y="7"/>
                  <a:pt x="235" y="7"/>
                </a:cubicBezTo>
                <a:cubicBezTo>
                  <a:pt x="236" y="8"/>
                  <a:pt x="235" y="9"/>
                  <a:pt x="236" y="9"/>
                </a:cubicBezTo>
                <a:cubicBezTo>
                  <a:pt x="237" y="8"/>
                  <a:pt x="237" y="8"/>
                  <a:pt x="236" y="7"/>
                </a:cubicBezTo>
                <a:cubicBezTo>
                  <a:pt x="237" y="7"/>
                  <a:pt x="238" y="8"/>
                  <a:pt x="239" y="7"/>
                </a:cubicBezTo>
                <a:cubicBezTo>
                  <a:pt x="238" y="7"/>
                  <a:pt x="238" y="7"/>
                  <a:pt x="238" y="6"/>
                </a:cubicBezTo>
                <a:close/>
                <a:moveTo>
                  <a:pt x="351" y="28"/>
                </a:moveTo>
                <a:cubicBezTo>
                  <a:pt x="350" y="28"/>
                  <a:pt x="352" y="27"/>
                  <a:pt x="351" y="26"/>
                </a:cubicBezTo>
                <a:cubicBezTo>
                  <a:pt x="349" y="27"/>
                  <a:pt x="350" y="28"/>
                  <a:pt x="351" y="28"/>
                </a:cubicBezTo>
                <a:close/>
                <a:moveTo>
                  <a:pt x="349" y="26"/>
                </a:moveTo>
                <a:cubicBezTo>
                  <a:pt x="348" y="26"/>
                  <a:pt x="348" y="27"/>
                  <a:pt x="346" y="27"/>
                </a:cubicBezTo>
                <a:cubicBezTo>
                  <a:pt x="347" y="27"/>
                  <a:pt x="346" y="28"/>
                  <a:pt x="347" y="28"/>
                </a:cubicBezTo>
                <a:cubicBezTo>
                  <a:pt x="347" y="27"/>
                  <a:pt x="348" y="28"/>
                  <a:pt x="349" y="28"/>
                </a:cubicBezTo>
                <a:cubicBezTo>
                  <a:pt x="349" y="28"/>
                  <a:pt x="350" y="26"/>
                  <a:pt x="349" y="26"/>
                </a:cubicBezTo>
                <a:close/>
                <a:moveTo>
                  <a:pt x="341" y="38"/>
                </a:moveTo>
                <a:cubicBezTo>
                  <a:pt x="342" y="38"/>
                  <a:pt x="343" y="38"/>
                  <a:pt x="344" y="38"/>
                </a:cubicBezTo>
                <a:cubicBezTo>
                  <a:pt x="343" y="38"/>
                  <a:pt x="341" y="38"/>
                  <a:pt x="341" y="38"/>
                </a:cubicBezTo>
                <a:close/>
                <a:moveTo>
                  <a:pt x="337" y="12"/>
                </a:moveTo>
                <a:cubicBezTo>
                  <a:pt x="339" y="13"/>
                  <a:pt x="341" y="15"/>
                  <a:pt x="343" y="16"/>
                </a:cubicBezTo>
                <a:cubicBezTo>
                  <a:pt x="342" y="13"/>
                  <a:pt x="341" y="13"/>
                  <a:pt x="337" y="12"/>
                </a:cubicBezTo>
                <a:close/>
                <a:moveTo>
                  <a:pt x="338" y="14"/>
                </a:moveTo>
                <a:cubicBezTo>
                  <a:pt x="340" y="14"/>
                  <a:pt x="337" y="15"/>
                  <a:pt x="339" y="16"/>
                </a:cubicBezTo>
                <a:cubicBezTo>
                  <a:pt x="338" y="15"/>
                  <a:pt x="340" y="16"/>
                  <a:pt x="340" y="15"/>
                </a:cubicBezTo>
                <a:cubicBezTo>
                  <a:pt x="339" y="15"/>
                  <a:pt x="339" y="13"/>
                  <a:pt x="338" y="14"/>
                </a:cubicBezTo>
                <a:close/>
                <a:moveTo>
                  <a:pt x="336" y="14"/>
                </a:moveTo>
                <a:cubicBezTo>
                  <a:pt x="335" y="14"/>
                  <a:pt x="336" y="15"/>
                  <a:pt x="338" y="15"/>
                </a:cubicBezTo>
                <a:cubicBezTo>
                  <a:pt x="338" y="14"/>
                  <a:pt x="337" y="14"/>
                  <a:pt x="336" y="14"/>
                </a:cubicBezTo>
                <a:close/>
                <a:moveTo>
                  <a:pt x="333" y="18"/>
                </a:moveTo>
                <a:cubicBezTo>
                  <a:pt x="333" y="19"/>
                  <a:pt x="334" y="19"/>
                  <a:pt x="335" y="19"/>
                </a:cubicBezTo>
                <a:cubicBezTo>
                  <a:pt x="333" y="20"/>
                  <a:pt x="334" y="20"/>
                  <a:pt x="334" y="21"/>
                </a:cubicBezTo>
                <a:cubicBezTo>
                  <a:pt x="336" y="21"/>
                  <a:pt x="336" y="21"/>
                  <a:pt x="337" y="20"/>
                </a:cubicBezTo>
                <a:cubicBezTo>
                  <a:pt x="335" y="19"/>
                  <a:pt x="336" y="18"/>
                  <a:pt x="333" y="18"/>
                </a:cubicBezTo>
                <a:close/>
                <a:moveTo>
                  <a:pt x="335" y="16"/>
                </a:moveTo>
                <a:cubicBezTo>
                  <a:pt x="334" y="16"/>
                  <a:pt x="333" y="16"/>
                  <a:pt x="333" y="16"/>
                </a:cubicBezTo>
                <a:cubicBezTo>
                  <a:pt x="335" y="16"/>
                  <a:pt x="334" y="17"/>
                  <a:pt x="335" y="17"/>
                </a:cubicBezTo>
                <a:cubicBezTo>
                  <a:pt x="336" y="17"/>
                  <a:pt x="335" y="16"/>
                  <a:pt x="335" y="16"/>
                </a:cubicBezTo>
                <a:close/>
                <a:moveTo>
                  <a:pt x="332" y="36"/>
                </a:moveTo>
                <a:cubicBezTo>
                  <a:pt x="332" y="36"/>
                  <a:pt x="332" y="37"/>
                  <a:pt x="333" y="37"/>
                </a:cubicBezTo>
                <a:cubicBezTo>
                  <a:pt x="334" y="36"/>
                  <a:pt x="333" y="36"/>
                  <a:pt x="332" y="36"/>
                </a:cubicBezTo>
                <a:close/>
                <a:moveTo>
                  <a:pt x="254" y="7"/>
                </a:moveTo>
                <a:cubicBezTo>
                  <a:pt x="256" y="8"/>
                  <a:pt x="258" y="8"/>
                  <a:pt x="260" y="9"/>
                </a:cubicBezTo>
                <a:cubicBezTo>
                  <a:pt x="261" y="8"/>
                  <a:pt x="256" y="5"/>
                  <a:pt x="254" y="7"/>
                </a:cubicBezTo>
                <a:close/>
                <a:moveTo>
                  <a:pt x="251" y="6"/>
                </a:moveTo>
                <a:cubicBezTo>
                  <a:pt x="250" y="7"/>
                  <a:pt x="252" y="7"/>
                  <a:pt x="250" y="7"/>
                </a:cubicBezTo>
                <a:cubicBezTo>
                  <a:pt x="252" y="8"/>
                  <a:pt x="252" y="6"/>
                  <a:pt x="254" y="6"/>
                </a:cubicBezTo>
                <a:cubicBezTo>
                  <a:pt x="252" y="6"/>
                  <a:pt x="253" y="6"/>
                  <a:pt x="251" y="6"/>
                </a:cubicBezTo>
                <a:close/>
                <a:moveTo>
                  <a:pt x="239" y="36"/>
                </a:moveTo>
                <a:cubicBezTo>
                  <a:pt x="240" y="37"/>
                  <a:pt x="241" y="37"/>
                  <a:pt x="242" y="36"/>
                </a:cubicBezTo>
                <a:cubicBezTo>
                  <a:pt x="241" y="36"/>
                  <a:pt x="241" y="36"/>
                  <a:pt x="242" y="35"/>
                </a:cubicBezTo>
                <a:cubicBezTo>
                  <a:pt x="242" y="35"/>
                  <a:pt x="243" y="35"/>
                  <a:pt x="242" y="35"/>
                </a:cubicBezTo>
                <a:cubicBezTo>
                  <a:pt x="240" y="35"/>
                  <a:pt x="240" y="36"/>
                  <a:pt x="239" y="36"/>
                </a:cubicBezTo>
                <a:close/>
                <a:moveTo>
                  <a:pt x="238" y="9"/>
                </a:moveTo>
                <a:cubicBezTo>
                  <a:pt x="239" y="9"/>
                  <a:pt x="237" y="10"/>
                  <a:pt x="238" y="10"/>
                </a:cubicBezTo>
                <a:cubicBezTo>
                  <a:pt x="238" y="10"/>
                  <a:pt x="238" y="10"/>
                  <a:pt x="239" y="10"/>
                </a:cubicBezTo>
                <a:cubicBezTo>
                  <a:pt x="239" y="10"/>
                  <a:pt x="239" y="10"/>
                  <a:pt x="239" y="10"/>
                </a:cubicBezTo>
                <a:cubicBezTo>
                  <a:pt x="240" y="10"/>
                  <a:pt x="238" y="9"/>
                  <a:pt x="238" y="9"/>
                </a:cubicBezTo>
                <a:close/>
                <a:moveTo>
                  <a:pt x="235" y="34"/>
                </a:moveTo>
                <a:cubicBezTo>
                  <a:pt x="235" y="35"/>
                  <a:pt x="236" y="36"/>
                  <a:pt x="236" y="35"/>
                </a:cubicBezTo>
                <a:cubicBezTo>
                  <a:pt x="235" y="35"/>
                  <a:pt x="237" y="34"/>
                  <a:pt x="235" y="34"/>
                </a:cubicBezTo>
                <a:close/>
                <a:moveTo>
                  <a:pt x="227" y="6"/>
                </a:moveTo>
                <a:cubicBezTo>
                  <a:pt x="228" y="6"/>
                  <a:pt x="229" y="6"/>
                  <a:pt x="229" y="6"/>
                </a:cubicBezTo>
                <a:cubicBezTo>
                  <a:pt x="228" y="6"/>
                  <a:pt x="229" y="5"/>
                  <a:pt x="229" y="5"/>
                </a:cubicBezTo>
                <a:cubicBezTo>
                  <a:pt x="226" y="3"/>
                  <a:pt x="224" y="2"/>
                  <a:pt x="219" y="4"/>
                </a:cubicBezTo>
                <a:cubicBezTo>
                  <a:pt x="218" y="4"/>
                  <a:pt x="220" y="5"/>
                  <a:pt x="219" y="5"/>
                </a:cubicBezTo>
                <a:cubicBezTo>
                  <a:pt x="219" y="4"/>
                  <a:pt x="218" y="4"/>
                  <a:pt x="217" y="3"/>
                </a:cubicBezTo>
                <a:cubicBezTo>
                  <a:pt x="214" y="4"/>
                  <a:pt x="214" y="2"/>
                  <a:pt x="212" y="2"/>
                </a:cubicBezTo>
                <a:cubicBezTo>
                  <a:pt x="212" y="3"/>
                  <a:pt x="209" y="4"/>
                  <a:pt x="208" y="5"/>
                </a:cubicBezTo>
                <a:cubicBezTo>
                  <a:pt x="209" y="5"/>
                  <a:pt x="209" y="5"/>
                  <a:pt x="209" y="5"/>
                </a:cubicBezTo>
                <a:cubicBezTo>
                  <a:pt x="210" y="5"/>
                  <a:pt x="211" y="4"/>
                  <a:pt x="211" y="5"/>
                </a:cubicBezTo>
                <a:cubicBezTo>
                  <a:pt x="210" y="5"/>
                  <a:pt x="210" y="6"/>
                  <a:pt x="209" y="6"/>
                </a:cubicBezTo>
                <a:cubicBezTo>
                  <a:pt x="209" y="6"/>
                  <a:pt x="209" y="6"/>
                  <a:pt x="209" y="6"/>
                </a:cubicBezTo>
                <a:cubicBezTo>
                  <a:pt x="209" y="6"/>
                  <a:pt x="210" y="7"/>
                  <a:pt x="209" y="7"/>
                </a:cubicBezTo>
                <a:cubicBezTo>
                  <a:pt x="208" y="7"/>
                  <a:pt x="209" y="7"/>
                  <a:pt x="208" y="6"/>
                </a:cubicBezTo>
                <a:cubicBezTo>
                  <a:pt x="209" y="8"/>
                  <a:pt x="211" y="9"/>
                  <a:pt x="213" y="10"/>
                </a:cubicBezTo>
                <a:cubicBezTo>
                  <a:pt x="213" y="9"/>
                  <a:pt x="214" y="9"/>
                  <a:pt x="213" y="8"/>
                </a:cubicBezTo>
                <a:cubicBezTo>
                  <a:pt x="216" y="9"/>
                  <a:pt x="216" y="7"/>
                  <a:pt x="218" y="6"/>
                </a:cubicBezTo>
                <a:cubicBezTo>
                  <a:pt x="220" y="7"/>
                  <a:pt x="222" y="5"/>
                  <a:pt x="223" y="4"/>
                </a:cubicBezTo>
                <a:cubicBezTo>
                  <a:pt x="225" y="5"/>
                  <a:pt x="226" y="5"/>
                  <a:pt x="227" y="6"/>
                </a:cubicBezTo>
                <a:close/>
                <a:moveTo>
                  <a:pt x="227" y="13"/>
                </a:moveTo>
                <a:cubicBezTo>
                  <a:pt x="228" y="13"/>
                  <a:pt x="227" y="12"/>
                  <a:pt x="228" y="12"/>
                </a:cubicBezTo>
                <a:cubicBezTo>
                  <a:pt x="226" y="12"/>
                  <a:pt x="226" y="13"/>
                  <a:pt x="227" y="13"/>
                </a:cubicBezTo>
                <a:close/>
                <a:moveTo>
                  <a:pt x="221" y="6"/>
                </a:moveTo>
                <a:cubicBezTo>
                  <a:pt x="223" y="6"/>
                  <a:pt x="224" y="6"/>
                  <a:pt x="225" y="7"/>
                </a:cubicBezTo>
                <a:cubicBezTo>
                  <a:pt x="225" y="6"/>
                  <a:pt x="221" y="5"/>
                  <a:pt x="221" y="6"/>
                </a:cubicBezTo>
                <a:close/>
                <a:moveTo>
                  <a:pt x="222" y="7"/>
                </a:moveTo>
                <a:cubicBezTo>
                  <a:pt x="223" y="7"/>
                  <a:pt x="224" y="7"/>
                  <a:pt x="224" y="7"/>
                </a:cubicBezTo>
                <a:cubicBezTo>
                  <a:pt x="223" y="7"/>
                  <a:pt x="222" y="7"/>
                  <a:pt x="222" y="7"/>
                </a:cubicBezTo>
                <a:close/>
                <a:moveTo>
                  <a:pt x="219" y="15"/>
                </a:moveTo>
                <a:cubicBezTo>
                  <a:pt x="218" y="15"/>
                  <a:pt x="219" y="15"/>
                  <a:pt x="219" y="16"/>
                </a:cubicBezTo>
                <a:cubicBezTo>
                  <a:pt x="221" y="16"/>
                  <a:pt x="219" y="15"/>
                  <a:pt x="219" y="15"/>
                </a:cubicBezTo>
                <a:close/>
                <a:moveTo>
                  <a:pt x="192" y="40"/>
                </a:moveTo>
                <a:cubicBezTo>
                  <a:pt x="193" y="41"/>
                  <a:pt x="193" y="39"/>
                  <a:pt x="193" y="39"/>
                </a:cubicBezTo>
                <a:cubicBezTo>
                  <a:pt x="193" y="40"/>
                  <a:pt x="192" y="40"/>
                  <a:pt x="192" y="40"/>
                </a:cubicBezTo>
                <a:close/>
                <a:moveTo>
                  <a:pt x="189" y="39"/>
                </a:moveTo>
                <a:cubicBezTo>
                  <a:pt x="188" y="39"/>
                  <a:pt x="186" y="40"/>
                  <a:pt x="187" y="40"/>
                </a:cubicBezTo>
                <a:cubicBezTo>
                  <a:pt x="187" y="40"/>
                  <a:pt x="188" y="41"/>
                  <a:pt x="189" y="41"/>
                </a:cubicBezTo>
                <a:cubicBezTo>
                  <a:pt x="190" y="40"/>
                  <a:pt x="190" y="39"/>
                  <a:pt x="189" y="39"/>
                </a:cubicBezTo>
                <a:close/>
                <a:moveTo>
                  <a:pt x="183" y="41"/>
                </a:moveTo>
                <a:cubicBezTo>
                  <a:pt x="183" y="41"/>
                  <a:pt x="184" y="42"/>
                  <a:pt x="184" y="42"/>
                </a:cubicBezTo>
                <a:cubicBezTo>
                  <a:pt x="184" y="41"/>
                  <a:pt x="184" y="41"/>
                  <a:pt x="185" y="40"/>
                </a:cubicBezTo>
                <a:cubicBezTo>
                  <a:pt x="183" y="40"/>
                  <a:pt x="183" y="41"/>
                  <a:pt x="183" y="41"/>
                </a:cubicBezTo>
                <a:close/>
                <a:moveTo>
                  <a:pt x="179" y="10"/>
                </a:moveTo>
                <a:cubicBezTo>
                  <a:pt x="178" y="11"/>
                  <a:pt x="178" y="12"/>
                  <a:pt x="180" y="12"/>
                </a:cubicBezTo>
                <a:cubicBezTo>
                  <a:pt x="180" y="11"/>
                  <a:pt x="180" y="11"/>
                  <a:pt x="179" y="10"/>
                </a:cubicBezTo>
                <a:close/>
                <a:moveTo>
                  <a:pt x="177" y="7"/>
                </a:moveTo>
                <a:cubicBezTo>
                  <a:pt x="176" y="7"/>
                  <a:pt x="177" y="7"/>
                  <a:pt x="177" y="6"/>
                </a:cubicBezTo>
                <a:cubicBezTo>
                  <a:pt x="176" y="6"/>
                  <a:pt x="175" y="6"/>
                  <a:pt x="174" y="6"/>
                </a:cubicBezTo>
                <a:cubicBezTo>
                  <a:pt x="175" y="7"/>
                  <a:pt x="171" y="8"/>
                  <a:pt x="174" y="9"/>
                </a:cubicBezTo>
                <a:cubicBezTo>
                  <a:pt x="176" y="8"/>
                  <a:pt x="178" y="8"/>
                  <a:pt x="180" y="8"/>
                </a:cubicBezTo>
                <a:cubicBezTo>
                  <a:pt x="180" y="7"/>
                  <a:pt x="180" y="8"/>
                  <a:pt x="180" y="7"/>
                </a:cubicBezTo>
                <a:cubicBezTo>
                  <a:pt x="178" y="7"/>
                  <a:pt x="178" y="7"/>
                  <a:pt x="177" y="7"/>
                </a:cubicBezTo>
                <a:close/>
                <a:moveTo>
                  <a:pt x="177" y="41"/>
                </a:moveTo>
                <a:cubicBezTo>
                  <a:pt x="178" y="41"/>
                  <a:pt x="179" y="40"/>
                  <a:pt x="178" y="39"/>
                </a:cubicBezTo>
                <a:cubicBezTo>
                  <a:pt x="177" y="40"/>
                  <a:pt x="176" y="40"/>
                  <a:pt x="177" y="41"/>
                </a:cubicBezTo>
                <a:close/>
                <a:moveTo>
                  <a:pt x="171" y="5"/>
                </a:moveTo>
                <a:cubicBezTo>
                  <a:pt x="172" y="5"/>
                  <a:pt x="172" y="4"/>
                  <a:pt x="173" y="4"/>
                </a:cubicBezTo>
                <a:cubicBezTo>
                  <a:pt x="171" y="4"/>
                  <a:pt x="170" y="5"/>
                  <a:pt x="171" y="5"/>
                </a:cubicBezTo>
                <a:close/>
                <a:moveTo>
                  <a:pt x="168" y="47"/>
                </a:moveTo>
                <a:cubicBezTo>
                  <a:pt x="169" y="47"/>
                  <a:pt x="170" y="47"/>
                  <a:pt x="170" y="47"/>
                </a:cubicBezTo>
                <a:cubicBezTo>
                  <a:pt x="170" y="46"/>
                  <a:pt x="171" y="45"/>
                  <a:pt x="170" y="45"/>
                </a:cubicBezTo>
                <a:cubicBezTo>
                  <a:pt x="170" y="45"/>
                  <a:pt x="170" y="45"/>
                  <a:pt x="169" y="45"/>
                </a:cubicBezTo>
                <a:cubicBezTo>
                  <a:pt x="168" y="45"/>
                  <a:pt x="169" y="44"/>
                  <a:pt x="168" y="43"/>
                </a:cubicBezTo>
                <a:cubicBezTo>
                  <a:pt x="168" y="44"/>
                  <a:pt x="168" y="44"/>
                  <a:pt x="167" y="44"/>
                </a:cubicBezTo>
                <a:cubicBezTo>
                  <a:pt x="168" y="44"/>
                  <a:pt x="167" y="44"/>
                  <a:pt x="167" y="43"/>
                </a:cubicBezTo>
                <a:cubicBezTo>
                  <a:pt x="166" y="44"/>
                  <a:pt x="165" y="46"/>
                  <a:pt x="166" y="47"/>
                </a:cubicBezTo>
                <a:cubicBezTo>
                  <a:pt x="167" y="46"/>
                  <a:pt x="167" y="44"/>
                  <a:pt x="168" y="45"/>
                </a:cubicBezTo>
                <a:cubicBezTo>
                  <a:pt x="168" y="45"/>
                  <a:pt x="167" y="46"/>
                  <a:pt x="168" y="47"/>
                </a:cubicBezTo>
                <a:close/>
                <a:moveTo>
                  <a:pt x="165" y="48"/>
                </a:moveTo>
                <a:cubicBezTo>
                  <a:pt x="166" y="48"/>
                  <a:pt x="167" y="47"/>
                  <a:pt x="167" y="47"/>
                </a:cubicBezTo>
                <a:cubicBezTo>
                  <a:pt x="166" y="47"/>
                  <a:pt x="165" y="47"/>
                  <a:pt x="165" y="48"/>
                </a:cubicBezTo>
                <a:close/>
                <a:moveTo>
                  <a:pt x="164" y="6"/>
                </a:moveTo>
                <a:cubicBezTo>
                  <a:pt x="164" y="6"/>
                  <a:pt x="164" y="6"/>
                  <a:pt x="164" y="6"/>
                </a:cubicBezTo>
                <a:cubicBezTo>
                  <a:pt x="165" y="6"/>
                  <a:pt x="166" y="5"/>
                  <a:pt x="165" y="5"/>
                </a:cubicBezTo>
                <a:cubicBezTo>
                  <a:pt x="166" y="6"/>
                  <a:pt x="164" y="5"/>
                  <a:pt x="164" y="6"/>
                </a:cubicBezTo>
                <a:close/>
                <a:moveTo>
                  <a:pt x="160" y="45"/>
                </a:moveTo>
                <a:cubicBezTo>
                  <a:pt x="158" y="45"/>
                  <a:pt x="157" y="46"/>
                  <a:pt x="156" y="46"/>
                </a:cubicBezTo>
                <a:cubicBezTo>
                  <a:pt x="157" y="47"/>
                  <a:pt x="160" y="46"/>
                  <a:pt x="161" y="45"/>
                </a:cubicBezTo>
                <a:cubicBezTo>
                  <a:pt x="160" y="45"/>
                  <a:pt x="160" y="45"/>
                  <a:pt x="160" y="45"/>
                </a:cubicBezTo>
                <a:close/>
                <a:moveTo>
                  <a:pt x="155" y="5"/>
                </a:moveTo>
                <a:cubicBezTo>
                  <a:pt x="153" y="5"/>
                  <a:pt x="156" y="4"/>
                  <a:pt x="154" y="4"/>
                </a:cubicBezTo>
                <a:cubicBezTo>
                  <a:pt x="152" y="4"/>
                  <a:pt x="151" y="5"/>
                  <a:pt x="152" y="6"/>
                </a:cubicBezTo>
                <a:cubicBezTo>
                  <a:pt x="153" y="6"/>
                  <a:pt x="152" y="7"/>
                  <a:pt x="155" y="7"/>
                </a:cubicBezTo>
                <a:cubicBezTo>
                  <a:pt x="155" y="6"/>
                  <a:pt x="156" y="5"/>
                  <a:pt x="155" y="5"/>
                </a:cubicBezTo>
                <a:cubicBezTo>
                  <a:pt x="155" y="5"/>
                  <a:pt x="155" y="5"/>
                  <a:pt x="155" y="5"/>
                </a:cubicBezTo>
                <a:close/>
                <a:moveTo>
                  <a:pt x="113" y="11"/>
                </a:moveTo>
                <a:cubicBezTo>
                  <a:pt x="113" y="11"/>
                  <a:pt x="114" y="11"/>
                  <a:pt x="113" y="11"/>
                </a:cubicBezTo>
                <a:cubicBezTo>
                  <a:pt x="115" y="12"/>
                  <a:pt x="115" y="11"/>
                  <a:pt x="115" y="11"/>
                </a:cubicBezTo>
                <a:cubicBezTo>
                  <a:pt x="114" y="11"/>
                  <a:pt x="114" y="11"/>
                  <a:pt x="113" y="11"/>
                </a:cubicBezTo>
                <a:close/>
                <a:moveTo>
                  <a:pt x="112" y="49"/>
                </a:moveTo>
                <a:cubicBezTo>
                  <a:pt x="112" y="49"/>
                  <a:pt x="111" y="50"/>
                  <a:pt x="113" y="50"/>
                </a:cubicBezTo>
                <a:cubicBezTo>
                  <a:pt x="112" y="49"/>
                  <a:pt x="114" y="49"/>
                  <a:pt x="114" y="49"/>
                </a:cubicBezTo>
                <a:cubicBezTo>
                  <a:pt x="113" y="49"/>
                  <a:pt x="113" y="49"/>
                  <a:pt x="112" y="49"/>
                </a:cubicBezTo>
                <a:close/>
                <a:moveTo>
                  <a:pt x="71" y="39"/>
                </a:moveTo>
                <a:cubicBezTo>
                  <a:pt x="71" y="40"/>
                  <a:pt x="72" y="41"/>
                  <a:pt x="71" y="41"/>
                </a:cubicBezTo>
                <a:cubicBezTo>
                  <a:pt x="73" y="41"/>
                  <a:pt x="73" y="41"/>
                  <a:pt x="75" y="41"/>
                </a:cubicBezTo>
                <a:cubicBezTo>
                  <a:pt x="76" y="40"/>
                  <a:pt x="74" y="39"/>
                  <a:pt x="72" y="39"/>
                </a:cubicBezTo>
                <a:cubicBezTo>
                  <a:pt x="73" y="39"/>
                  <a:pt x="75" y="39"/>
                  <a:pt x="75" y="38"/>
                </a:cubicBezTo>
                <a:cubicBezTo>
                  <a:pt x="73" y="38"/>
                  <a:pt x="73" y="39"/>
                  <a:pt x="71" y="39"/>
                </a:cubicBezTo>
                <a:close/>
                <a:moveTo>
                  <a:pt x="70" y="42"/>
                </a:moveTo>
                <a:cubicBezTo>
                  <a:pt x="71" y="43"/>
                  <a:pt x="72" y="44"/>
                  <a:pt x="75" y="44"/>
                </a:cubicBezTo>
                <a:cubicBezTo>
                  <a:pt x="75" y="43"/>
                  <a:pt x="73" y="42"/>
                  <a:pt x="75" y="42"/>
                </a:cubicBezTo>
                <a:cubicBezTo>
                  <a:pt x="73" y="42"/>
                  <a:pt x="71" y="41"/>
                  <a:pt x="70" y="42"/>
                </a:cubicBezTo>
                <a:close/>
                <a:moveTo>
                  <a:pt x="64" y="40"/>
                </a:moveTo>
                <a:cubicBezTo>
                  <a:pt x="64" y="40"/>
                  <a:pt x="64" y="40"/>
                  <a:pt x="65" y="40"/>
                </a:cubicBezTo>
                <a:cubicBezTo>
                  <a:pt x="65" y="40"/>
                  <a:pt x="65" y="39"/>
                  <a:pt x="64" y="40"/>
                </a:cubicBezTo>
                <a:close/>
                <a:moveTo>
                  <a:pt x="58" y="14"/>
                </a:moveTo>
                <a:cubicBezTo>
                  <a:pt x="59" y="14"/>
                  <a:pt x="61" y="14"/>
                  <a:pt x="61" y="13"/>
                </a:cubicBezTo>
                <a:cubicBezTo>
                  <a:pt x="59" y="13"/>
                  <a:pt x="57" y="14"/>
                  <a:pt x="58" y="14"/>
                </a:cubicBezTo>
                <a:close/>
                <a:moveTo>
                  <a:pt x="36" y="35"/>
                </a:moveTo>
                <a:cubicBezTo>
                  <a:pt x="38" y="35"/>
                  <a:pt x="40" y="36"/>
                  <a:pt x="41" y="35"/>
                </a:cubicBezTo>
                <a:cubicBezTo>
                  <a:pt x="40" y="35"/>
                  <a:pt x="38" y="34"/>
                  <a:pt x="36" y="35"/>
                </a:cubicBezTo>
                <a:close/>
              </a:path>
            </a:pathLst>
          </a:custGeom>
          <a:solidFill>
            <a:schemeClr val="tx2">
              <a:alpha val="20000"/>
            </a:schemeClr>
          </a:solidFill>
          <a:ln w="15875" cap="flat">
            <a:noFill/>
            <a:prstDash val="solid"/>
            <a:miter lim="800000"/>
          </a:ln>
        </p:spPr>
        <p:txBody>
          <a:bodyPr vert="horz" wrap="square" lIns="91440" tIns="45720" rIns="91440" bIns="45720" numCol="1" anchor="ctr"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2400">
              <a:solidFill>
                <a:srgbClr val="FFFFFF"/>
              </a:solidFill>
            </a:endParaRPr>
          </a:p>
        </p:txBody>
      </p:sp>
      <p:pic>
        <p:nvPicPr>
          <p:cNvPr id="174" name="图片" descr="/data/temp/20e271c5-474e-11f0-9fd5-c2173ce4e094.jpeg20e271c5-474e-11f0-9fd5-c2173ce4e094"/>
          <p:cNvPicPr>
            <a:picLocks noChangeAspect="1"/>
          </p:cNvPicPr>
          <p:nvPr>
            <p:custDataLst>
              <p:tags r:id="rId20"/>
            </p:custDataLst>
          </p:nvPr>
        </p:nvPicPr>
        <p:blipFill>
          <a:blip r:embed="rId21">
            <a:lum contrast="24000"/>
          </a:blip>
          <a:srcRect t="27115" b="27115"/>
          <a:stretch>
            <a:fillRect/>
          </a:stretch>
        </p:blipFill>
        <p:spPr>
          <a:xfrm flipH="1">
            <a:off x="8955441" y="1829153"/>
            <a:ext cx="2163866" cy="1485622"/>
          </a:xfrm>
          <a:custGeom>
            <a:avLst/>
            <a:gdLst/>
            <a:ahLst/>
            <a:cxnLst>
              <a:cxn ang="3">
                <a:pos x="hc" y="t"/>
              </a:cxn>
              <a:cxn ang="cd2">
                <a:pos x="l" y="vc"/>
              </a:cxn>
              <a:cxn ang="cd4">
                <a:pos x="hc" y="b"/>
              </a:cxn>
              <a:cxn ang="0">
                <a:pos x="r" y="vc"/>
              </a:cxn>
            </a:cxnLst>
            <a:rect l="l" t="t" r="r" b="b"/>
            <a:pathLst>
              <a:path w="3653" h="2508">
                <a:moveTo>
                  <a:pt x="2445" y="2490"/>
                </a:moveTo>
                <a:cubicBezTo>
                  <a:pt x="2444" y="2492"/>
                  <a:pt x="2438" y="2501"/>
                  <a:pt x="2447" y="2497"/>
                </a:cubicBezTo>
                <a:lnTo>
                  <a:pt x="2448" y="2497"/>
                </a:lnTo>
                <a:cubicBezTo>
                  <a:pt x="2443" y="2495"/>
                  <a:pt x="2455" y="2492"/>
                  <a:pt x="2445" y="2490"/>
                </a:cubicBezTo>
                <a:close/>
                <a:moveTo>
                  <a:pt x="1075" y="2469"/>
                </a:moveTo>
                <a:cubicBezTo>
                  <a:pt x="1070" y="2469"/>
                  <a:pt x="1063" y="2470"/>
                  <a:pt x="1065" y="2474"/>
                </a:cubicBezTo>
                <a:cubicBezTo>
                  <a:pt x="1071" y="2473"/>
                  <a:pt x="1077" y="2473"/>
                  <a:pt x="1082" y="2472"/>
                </a:cubicBezTo>
                <a:lnTo>
                  <a:pt x="1082" y="2472"/>
                </a:lnTo>
                <a:cubicBezTo>
                  <a:pt x="1081" y="2470"/>
                  <a:pt x="1079" y="2469"/>
                  <a:pt x="1075" y="2469"/>
                </a:cubicBezTo>
                <a:close/>
                <a:moveTo>
                  <a:pt x="1028" y="2468"/>
                </a:moveTo>
                <a:cubicBezTo>
                  <a:pt x="1022" y="2471"/>
                  <a:pt x="1035" y="2479"/>
                  <a:pt x="1017" y="2477"/>
                </a:cubicBezTo>
                <a:cubicBezTo>
                  <a:pt x="1017" y="2481"/>
                  <a:pt x="1023" y="2480"/>
                  <a:pt x="1023" y="2484"/>
                </a:cubicBezTo>
                <a:cubicBezTo>
                  <a:pt x="1028" y="2483"/>
                  <a:pt x="1032" y="2483"/>
                  <a:pt x="1032" y="2486"/>
                </a:cubicBezTo>
                <a:cubicBezTo>
                  <a:pt x="1038" y="2483"/>
                  <a:pt x="1046" y="2482"/>
                  <a:pt x="1054" y="2481"/>
                </a:cubicBezTo>
                <a:lnTo>
                  <a:pt x="1052" y="2476"/>
                </a:lnTo>
                <a:cubicBezTo>
                  <a:pt x="1037" y="2477"/>
                  <a:pt x="1043" y="2473"/>
                  <a:pt x="1028" y="2468"/>
                </a:cubicBezTo>
                <a:lnTo>
                  <a:pt x="1028" y="2468"/>
                </a:lnTo>
                <a:close/>
                <a:moveTo>
                  <a:pt x="640" y="2458"/>
                </a:moveTo>
                <a:lnTo>
                  <a:pt x="640" y="2459"/>
                </a:lnTo>
                <a:lnTo>
                  <a:pt x="637" y="2459"/>
                </a:lnTo>
                <a:lnTo>
                  <a:pt x="637" y="2459"/>
                </a:lnTo>
                <a:lnTo>
                  <a:pt x="640" y="2458"/>
                </a:lnTo>
                <a:close/>
                <a:moveTo>
                  <a:pt x="1766" y="2453"/>
                </a:moveTo>
                <a:cubicBezTo>
                  <a:pt x="1766" y="2455"/>
                  <a:pt x="1763" y="2458"/>
                  <a:pt x="1766" y="2458"/>
                </a:cubicBezTo>
                <a:lnTo>
                  <a:pt x="1767" y="2458"/>
                </a:lnTo>
                <a:cubicBezTo>
                  <a:pt x="1771" y="2457"/>
                  <a:pt x="1773" y="2455"/>
                  <a:pt x="1766" y="2453"/>
                </a:cubicBezTo>
                <a:close/>
                <a:moveTo>
                  <a:pt x="1099" y="2449"/>
                </a:moveTo>
                <a:lnTo>
                  <a:pt x="1098" y="2451"/>
                </a:lnTo>
                <a:lnTo>
                  <a:pt x="1115" y="2453"/>
                </a:lnTo>
                <a:lnTo>
                  <a:pt x="1116" y="2451"/>
                </a:lnTo>
                <a:lnTo>
                  <a:pt x="1099" y="2449"/>
                </a:lnTo>
                <a:close/>
                <a:moveTo>
                  <a:pt x="642" y="2448"/>
                </a:moveTo>
                <a:lnTo>
                  <a:pt x="640" y="2450"/>
                </a:lnTo>
                <a:lnTo>
                  <a:pt x="645" y="2451"/>
                </a:lnTo>
                <a:lnTo>
                  <a:pt x="647" y="2449"/>
                </a:lnTo>
                <a:cubicBezTo>
                  <a:pt x="645" y="2448"/>
                  <a:pt x="643" y="2448"/>
                  <a:pt x="642" y="2448"/>
                </a:cubicBezTo>
                <a:close/>
                <a:moveTo>
                  <a:pt x="1932" y="2443"/>
                </a:moveTo>
                <a:lnTo>
                  <a:pt x="1930" y="2447"/>
                </a:lnTo>
                <a:cubicBezTo>
                  <a:pt x="1931" y="2448"/>
                  <a:pt x="1933" y="2448"/>
                  <a:pt x="1935" y="2448"/>
                </a:cubicBezTo>
                <a:lnTo>
                  <a:pt x="1937" y="2443"/>
                </a:lnTo>
                <a:lnTo>
                  <a:pt x="1932" y="2443"/>
                </a:lnTo>
                <a:close/>
                <a:moveTo>
                  <a:pt x="2057" y="2442"/>
                </a:moveTo>
                <a:lnTo>
                  <a:pt x="2054" y="2447"/>
                </a:lnTo>
                <a:lnTo>
                  <a:pt x="2062" y="2447"/>
                </a:lnTo>
                <a:lnTo>
                  <a:pt x="2061" y="2447"/>
                </a:lnTo>
                <a:cubicBezTo>
                  <a:pt x="2064" y="2444"/>
                  <a:pt x="2063" y="2442"/>
                  <a:pt x="2057" y="2442"/>
                </a:cubicBezTo>
                <a:close/>
                <a:moveTo>
                  <a:pt x="1771" y="2441"/>
                </a:moveTo>
                <a:cubicBezTo>
                  <a:pt x="1766" y="2441"/>
                  <a:pt x="1766" y="2444"/>
                  <a:pt x="1759" y="2442"/>
                </a:cubicBezTo>
                <a:cubicBezTo>
                  <a:pt x="1756" y="2445"/>
                  <a:pt x="1758" y="2448"/>
                  <a:pt x="1763" y="2449"/>
                </a:cubicBezTo>
                <a:cubicBezTo>
                  <a:pt x="1764" y="2445"/>
                  <a:pt x="1771" y="2446"/>
                  <a:pt x="1773" y="2442"/>
                </a:cubicBezTo>
                <a:lnTo>
                  <a:pt x="1774" y="2441"/>
                </a:lnTo>
                <a:cubicBezTo>
                  <a:pt x="1773" y="2441"/>
                  <a:pt x="1772" y="2441"/>
                  <a:pt x="1771" y="2441"/>
                </a:cubicBezTo>
                <a:close/>
                <a:moveTo>
                  <a:pt x="647" y="2441"/>
                </a:moveTo>
                <a:cubicBezTo>
                  <a:pt x="642" y="2441"/>
                  <a:pt x="640" y="2444"/>
                  <a:pt x="651" y="2442"/>
                </a:cubicBezTo>
                <a:cubicBezTo>
                  <a:pt x="650" y="2441"/>
                  <a:pt x="648" y="2441"/>
                  <a:pt x="647" y="2441"/>
                </a:cubicBezTo>
                <a:close/>
                <a:moveTo>
                  <a:pt x="2267" y="2431"/>
                </a:moveTo>
                <a:cubicBezTo>
                  <a:pt x="2265" y="2431"/>
                  <a:pt x="2264" y="2432"/>
                  <a:pt x="2264" y="2433"/>
                </a:cubicBezTo>
                <a:cubicBezTo>
                  <a:pt x="2266" y="2433"/>
                  <a:pt x="2268" y="2434"/>
                  <a:pt x="2270" y="2434"/>
                </a:cubicBezTo>
                <a:cubicBezTo>
                  <a:pt x="2270" y="2433"/>
                  <a:pt x="2272" y="2433"/>
                  <a:pt x="2273" y="2432"/>
                </a:cubicBezTo>
                <a:lnTo>
                  <a:pt x="2273" y="2431"/>
                </a:lnTo>
                <a:cubicBezTo>
                  <a:pt x="2271" y="2431"/>
                  <a:pt x="2269" y="2431"/>
                  <a:pt x="2267" y="2431"/>
                </a:cubicBezTo>
                <a:close/>
                <a:moveTo>
                  <a:pt x="1900" y="2431"/>
                </a:moveTo>
                <a:cubicBezTo>
                  <a:pt x="1900" y="2433"/>
                  <a:pt x="1897" y="2432"/>
                  <a:pt x="1896" y="2435"/>
                </a:cubicBezTo>
                <a:lnTo>
                  <a:pt x="1904" y="2436"/>
                </a:lnTo>
                <a:lnTo>
                  <a:pt x="1906" y="2432"/>
                </a:lnTo>
                <a:cubicBezTo>
                  <a:pt x="1904" y="2432"/>
                  <a:pt x="1902" y="2432"/>
                  <a:pt x="1901" y="2432"/>
                </a:cubicBezTo>
                <a:lnTo>
                  <a:pt x="1900" y="2431"/>
                </a:lnTo>
                <a:close/>
                <a:moveTo>
                  <a:pt x="1742" y="2430"/>
                </a:moveTo>
                <a:cubicBezTo>
                  <a:pt x="1734" y="2431"/>
                  <a:pt x="1724" y="2434"/>
                  <a:pt x="1725" y="2436"/>
                </a:cubicBezTo>
                <a:cubicBezTo>
                  <a:pt x="1729" y="2433"/>
                  <a:pt x="1741" y="2435"/>
                  <a:pt x="1744" y="2431"/>
                </a:cubicBezTo>
                <a:lnTo>
                  <a:pt x="1745" y="2431"/>
                </a:lnTo>
                <a:cubicBezTo>
                  <a:pt x="1744" y="2430"/>
                  <a:pt x="1743" y="2430"/>
                  <a:pt x="1742" y="2430"/>
                </a:cubicBezTo>
                <a:close/>
                <a:moveTo>
                  <a:pt x="2218" y="2430"/>
                </a:moveTo>
                <a:cubicBezTo>
                  <a:pt x="2217" y="2431"/>
                  <a:pt x="2215" y="2431"/>
                  <a:pt x="2215" y="2432"/>
                </a:cubicBezTo>
                <a:cubicBezTo>
                  <a:pt x="2218" y="2433"/>
                  <a:pt x="2217" y="2434"/>
                  <a:pt x="2222" y="2434"/>
                </a:cubicBezTo>
                <a:lnTo>
                  <a:pt x="2223" y="2431"/>
                </a:lnTo>
                <a:cubicBezTo>
                  <a:pt x="2222" y="2430"/>
                  <a:pt x="2220" y="2430"/>
                  <a:pt x="2218" y="2430"/>
                </a:cubicBezTo>
                <a:lnTo>
                  <a:pt x="2218" y="2430"/>
                </a:lnTo>
                <a:close/>
                <a:moveTo>
                  <a:pt x="1955" y="2429"/>
                </a:moveTo>
                <a:lnTo>
                  <a:pt x="1958" y="2429"/>
                </a:lnTo>
                <a:cubicBezTo>
                  <a:pt x="1957" y="2430"/>
                  <a:pt x="1957" y="2430"/>
                  <a:pt x="1956" y="2430"/>
                </a:cubicBezTo>
                <a:lnTo>
                  <a:pt x="1955" y="2430"/>
                </a:lnTo>
                <a:lnTo>
                  <a:pt x="1955" y="2429"/>
                </a:lnTo>
                <a:close/>
                <a:moveTo>
                  <a:pt x="691" y="2428"/>
                </a:moveTo>
                <a:cubicBezTo>
                  <a:pt x="690" y="2428"/>
                  <a:pt x="690" y="2428"/>
                  <a:pt x="689" y="2429"/>
                </a:cubicBezTo>
                <a:cubicBezTo>
                  <a:pt x="696" y="2433"/>
                  <a:pt x="696" y="2427"/>
                  <a:pt x="691" y="2428"/>
                </a:cubicBezTo>
                <a:close/>
                <a:moveTo>
                  <a:pt x="2035" y="2427"/>
                </a:moveTo>
                <a:cubicBezTo>
                  <a:pt x="2033" y="2428"/>
                  <a:pt x="2031" y="2428"/>
                  <a:pt x="2029" y="2429"/>
                </a:cubicBezTo>
                <a:cubicBezTo>
                  <a:pt x="2033" y="2434"/>
                  <a:pt x="2048" y="2436"/>
                  <a:pt x="2055" y="2441"/>
                </a:cubicBezTo>
                <a:cubicBezTo>
                  <a:pt x="2054" y="2436"/>
                  <a:pt x="2060" y="2438"/>
                  <a:pt x="2062" y="2436"/>
                </a:cubicBezTo>
                <a:lnTo>
                  <a:pt x="2062" y="2436"/>
                </a:lnTo>
                <a:cubicBezTo>
                  <a:pt x="2053" y="2436"/>
                  <a:pt x="2047" y="2426"/>
                  <a:pt x="2035" y="2427"/>
                </a:cubicBezTo>
                <a:close/>
                <a:moveTo>
                  <a:pt x="648" y="2426"/>
                </a:moveTo>
                <a:cubicBezTo>
                  <a:pt x="643" y="2427"/>
                  <a:pt x="639" y="2430"/>
                  <a:pt x="640" y="2433"/>
                </a:cubicBezTo>
                <a:cubicBezTo>
                  <a:pt x="633" y="2431"/>
                  <a:pt x="629" y="2429"/>
                  <a:pt x="624" y="2431"/>
                </a:cubicBezTo>
                <a:cubicBezTo>
                  <a:pt x="632" y="2432"/>
                  <a:pt x="646" y="2440"/>
                  <a:pt x="654" y="2435"/>
                </a:cubicBezTo>
                <a:cubicBezTo>
                  <a:pt x="650" y="2435"/>
                  <a:pt x="646" y="2435"/>
                  <a:pt x="643" y="2434"/>
                </a:cubicBezTo>
                <a:cubicBezTo>
                  <a:pt x="648" y="2431"/>
                  <a:pt x="652" y="2429"/>
                  <a:pt x="662" y="2431"/>
                </a:cubicBezTo>
                <a:cubicBezTo>
                  <a:pt x="656" y="2430"/>
                  <a:pt x="654" y="2427"/>
                  <a:pt x="648" y="2426"/>
                </a:cubicBezTo>
                <a:close/>
                <a:moveTo>
                  <a:pt x="1751" y="2421"/>
                </a:moveTo>
                <a:cubicBezTo>
                  <a:pt x="1750" y="2421"/>
                  <a:pt x="1748" y="2421"/>
                  <a:pt x="1746" y="2422"/>
                </a:cubicBezTo>
                <a:cubicBezTo>
                  <a:pt x="1753" y="2422"/>
                  <a:pt x="1751" y="2430"/>
                  <a:pt x="1759" y="2426"/>
                </a:cubicBezTo>
                <a:lnTo>
                  <a:pt x="1760" y="2426"/>
                </a:lnTo>
                <a:cubicBezTo>
                  <a:pt x="1754" y="2426"/>
                  <a:pt x="1754" y="2422"/>
                  <a:pt x="1751" y="2421"/>
                </a:cubicBezTo>
                <a:close/>
                <a:moveTo>
                  <a:pt x="1779" y="2421"/>
                </a:moveTo>
                <a:cubicBezTo>
                  <a:pt x="1771" y="2422"/>
                  <a:pt x="1772" y="2428"/>
                  <a:pt x="1778" y="2431"/>
                </a:cubicBezTo>
                <a:cubicBezTo>
                  <a:pt x="1778" y="2418"/>
                  <a:pt x="1804" y="2433"/>
                  <a:pt x="1809" y="2427"/>
                </a:cubicBezTo>
                <a:cubicBezTo>
                  <a:pt x="1806" y="2423"/>
                  <a:pt x="1787" y="2425"/>
                  <a:pt x="1778" y="2421"/>
                </a:cubicBezTo>
                <a:lnTo>
                  <a:pt x="1779" y="2421"/>
                </a:lnTo>
                <a:close/>
                <a:moveTo>
                  <a:pt x="982" y="2417"/>
                </a:moveTo>
                <a:cubicBezTo>
                  <a:pt x="981" y="2417"/>
                  <a:pt x="980" y="2417"/>
                  <a:pt x="977" y="2418"/>
                </a:cubicBezTo>
                <a:cubicBezTo>
                  <a:pt x="982" y="2421"/>
                  <a:pt x="985" y="2418"/>
                  <a:pt x="982" y="2417"/>
                </a:cubicBezTo>
                <a:close/>
                <a:moveTo>
                  <a:pt x="2138" y="2416"/>
                </a:moveTo>
                <a:cubicBezTo>
                  <a:pt x="2137" y="2416"/>
                  <a:pt x="2136" y="2416"/>
                  <a:pt x="2135" y="2417"/>
                </a:cubicBezTo>
                <a:cubicBezTo>
                  <a:pt x="2147" y="2417"/>
                  <a:pt x="2141" y="2426"/>
                  <a:pt x="2154" y="2423"/>
                </a:cubicBezTo>
                <a:cubicBezTo>
                  <a:pt x="2155" y="2421"/>
                  <a:pt x="2152" y="2420"/>
                  <a:pt x="2154" y="2418"/>
                </a:cubicBezTo>
                <a:lnTo>
                  <a:pt x="2153" y="2418"/>
                </a:lnTo>
                <a:cubicBezTo>
                  <a:pt x="2149" y="2418"/>
                  <a:pt x="2142" y="2416"/>
                  <a:pt x="2138" y="2416"/>
                </a:cubicBezTo>
                <a:close/>
                <a:moveTo>
                  <a:pt x="2037" y="2414"/>
                </a:moveTo>
                <a:cubicBezTo>
                  <a:pt x="2035" y="2414"/>
                  <a:pt x="2033" y="2414"/>
                  <a:pt x="2033" y="2415"/>
                </a:cubicBezTo>
                <a:cubicBezTo>
                  <a:pt x="2037" y="2416"/>
                  <a:pt x="2036" y="2417"/>
                  <a:pt x="2040" y="2417"/>
                </a:cubicBezTo>
                <a:lnTo>
                  <a:pt x="2040" y="2417"/>
                </a:lnTo>
                <a:cubicBezTo>
                  <a:pt x="2043" y="2415"/>
                  <a:pt x="2040" y="2414"/>
                  <a:pt x="2037" y="2414"/>
                </a:cubicBezTo>
                <a:close/>
                <a:moveTo>
                  <a:pt x="1860" y="2412"/>
                </a:moveTo>
                <a:cubicBezTo>
                  <a:pt x="1858" y="2417"/>
                  <a:pt x="1873" y="2417"/>
                  <a:pt x="1871" y="2421"/>
                </a:cubicBezTo>
                <a:cubicBezTo>
                  <a:pt x="1874" y="2420"/>
                  <a:pt x="1876" y="2418"/>
                  <a:pt x="1876" y="2416"/>
                </a:cubicBezTo>
                <a:lnTo>
                  <a:pt x="1877" y="2416"/>
                </a:lnTo>
                <a:cubicBezTo>
                  <a:pt x="1868" y="2415"/>
                  <a:pt x="1865" y="2413"/>
                  <a:pt x="1860" y="2412"/>
                </a:cubicBezTo>
                <a:close/>
                <a:moveTo>
                  <a:pt x="2093" y="2409"/>
                </a:moveTo>
                <a:cubicBezTo>
                  <a:pt x="2090" y="2409"/>
                  <a:pt x="2088" y="2410"/>
                  <a:pt x="2086" y="2410"/>
                </a:cubicBezTo>
                <a:cubicBezTo>
                  <a:pt x="2094" y="2410"/>
                  <a:pt x="2107" y="2414"/>
                  <a:pt x="2112" y="2412"/>
                </a:cubicBezTo>
                <a:lnTo>
                  <a:pt x="2111" y="2411"/>
                </a:lnTo>
                <a:cubicBezTo>
                  <a:pt x="2106" y="2410"/>
                  <a:pt x="2099" y="2409"/>
                  <a:pt x="2093" y="2409"/>
                </a:cubicBezTo>
                <a:close/>
                <a:moveTo>
                  <a:pt x="1306" y="2409"/>
                </a:moveTo>
                <a:lnTo>
                  <a:pt x="1301" y="2409"/>
                </a:lnTo>
                <a:lnTo>
                  <a:pt x="1301" y="2409"/>
                </a:lnTo>
                <a:lnTo>
                  <a:pt x="1300" y="2409"/>
                </a:lnTo>
                <a:lnTo>
                  <a:pt x="1301" y="2409"/>
                </a:lnTo>
                <a:lnTo>
                  <a:pt x="1301" y="2410"/>
                </a:lnTo>
                <a:cubicBezTo>
                  <a:pt x="1300" y="2412"/>
                  <a:pt x="1302" y="2412"/>
                  <a:pt x="1300" y="2415"/>
                </a:cubicBezTo>
                <a:cubicBezTo>
                  <a:pt x="1304" y="2415"/>
                  <a:pt x="1308" y="2416"/>
                  <a:pt x="1313" y="2416"/>
                </a:cubicBezTo>
                <a:cubicBezTo>
                  <a:pt x="1314" y="2414"/>
                  <a:pt x="1314" y="2412"/>
                  <a:pt x="1318" y="2412"/>
                </a:cubicBezTo>
                <a:cubicBezTo>
                  <a:pt x="1323" y="2413"/>
                  <a:pt x="1330" y="2414"/>
                  <a:pt x="1328" y="2418"/>
                </a:cubicBezTo>
                <a:cubicBezTo>
                  <a:pt x="1300" y="2423"/>
                  <a:pt x="1330" y="2425"/>
                  <a:pt x="1341" y="2418"/>
                </a:cubicBezTo>
                <a:cubicBezTo>
                  <a:pt x="1333" y="2414"/>
                  <a:pt x="1321" y="2408"/>
                  <a:pt x="1306" y="2409"/>
                </a:cubicBezTo>
                <a:close/>
                <a:moveTo>
                  <a:pt x="2133" y="2403"/>
                </a:moveTo>
                <a:cubicBezTo>
                  <a:pt x="2130" y="2403"/>
                  <a:pt x="2125" y="2405"/>
                  <a:pt x="2119" y="2404"/>
                </a:cubicBezTo>
                <a:lnTo>
                  <a:pt x="2118" y="2403"/>
                </a:lnTo>
                <a:cubicBezTo>
                  <a:pt x="2118" y="2407"/>
                  <a:pt x="2113" y="2407"/>
                  <a:pt x="2112" y="2410"/>
                </a:cubicBezTo>
                <a:cubicBezTo>
                  <a:pt x="2116" y="2412"/>
                  <a:pt x="2125" y="2417"/>
                  <a:pt x="2132" y="2414"/>
                </a:cubicBezTo>
                <a:cubicBezTo>
                  <a:pt x="2121" y="2409"/>
                  <a:pt x="2133" y="2410"/>
                  <a:pt x="2137" y="2404"/>
                </a:cubicBezTo>
                <a:cubicBezTo>
                  <a:pt x="2135" y="2404"/>
                  <a:pt x="2134" y="2403"/>
                  <a:pt x="2133" y="2403"/>
                </a:cubicBezTo>
                <a:close/>
                <a:moveTo>
                  <a:pt x="673" y="2402"/>
                </a:moveTo>
                <a:lnTo>
                  <a:pt x="671" y="2406"/>
                </a:lnTo>
                <a:cubicBezTo>
                  <a:pt x="676" y="2407"/>
                  <a:pt x="681" y="2407"/>
                  <a:pt x="682" y="2405"/>
                </a:cubicBezTo>
                <a:cubicBezTo>
                  <a:pt x="679" y="2404"/>
                  <a:pt x="678" y="2402"/>
                  <a:pt x="673" y="2402"/>
                </a:cubicBezTo>
                <a:close/>
                <a:moveTo>
                  <a:pt x="3091" y="2402"/>
                </a:moveTo>
                <a:cubicBezTo>
                  <a:pt x="3089" y="2402"/>
                  <a:pt x="3087" y="2402"/>
                  <a:pt x="3087" y="2403"/>
                </a:cubicBezTo>
                <a:cubicBezTo>
                  <a:pt x="3091" y="2403"/>
                  <a:pt x="3092" y="2404"/>
                  <a:pt x="3094" y="2404"/>
                </a:cubicBezTo>
                <a:lnTo>
                  <a:pt x="3097" y="2405"/>
                </a:lnTo>
                <a:lnTo>
                  <a:pt x="3097" y="2405"/>
                </a:lnTo>
                <a:lnTo>
                  <a:pt x="3097" y="2405"/>
                </a:lnTo>
                <a:lnTo>
                  <a:pt x="3097" y="2405"/>
                </a:lnTo>
                <a:lnTo>
                  <a:pt x="3097" y="2404"/>
                </a:lnTo>
                <a:cubicBezTo>
                  <a:pt x="3099" y="2403"/>
                  <a:pt x="3094" y="2402"/>
                  <a:pt x="3091" y="2402"/>
                </a:cubicBezTo>
                <a:close/>
                <a:moveTo>
                  <a:pt x="1865" y="2402"/>
                </a:moveTo>
                <a:lnTo>
                  <a:pt x="1864" y="2404"/>
                </a:lnTo>
                <a:lnTo>
                  <a:pt x="1869" y="2405"/>
                </a:lnTo>
                <a:lnTo>
                  <a:pt x="1870" y="2402"/>
                </a:lnTo>
                <a:lnTo>
                  <a:pt x="1865" y="2402"/>
                </a:lnTo>
                <a:close/>
                <a:moveTo>
                  <a:pt x="920" y="2395"/>
                </a:moveTo>
                <a:lnTo>
                  <a:pt x="919" y="2397"/>
                </a:lnTo>
                <a:cubicBezTo>
                  <a:pt x="921" y="2398"/>
                  <a:pt x="922" y="2398"/>
                  <a:pt x="924" y="2398"/>
                </a:cubicBezTo>
                <a:lnTo>
                  <a:pt x="925" y="2395"/>
                </a:lnTo>
                <a:cubicBezTo>
                  <a:pt x="924" y="2395"/>
                  <a:pt x="922" y="2395"/>
                  <a:pt x="920" y="2395"/>
                </a:cubicBezTo>
                <a:close/>
                <a:moveTo>
                  <a:pt x="893" y="2387"/>
                </a:moveTo>
                <a:cubicBezTo>
                  <a:pt x="876" y="2390"/>
                  <a:pt x="888" y="2400"/>
                  <a:pt x="877" y="2402"/>
                </a:cubicBezTo>
                <a:cubicBezTo>
                  <a:pt x="864" y="2401"/>
                  <a:pt x="853" y="2396"/>
                  <a:pt x="846" y="2401"/>
                </a:cubicBezTo>
                <a:cubicBezTo>
                  <a:pt x="848" y="2408"/>
                  <a:pt x="854" y="2418"/>
                  <a:pt x="836" y="2420"/>
                </a:cubicBezTo>
                <a:cubicBezTo>
                  <a:pt x="826" y="2417"/>
                  <a:pt x="807" y="2420"/>
                  <a:pt x="792" y="2418"/>
                </a:cubicBezTo>
                <a:cubicBezTo>
                  <a:pt x="784" y="2427"/>
                  <a:pt x="807" y="2427"/>
                  <a:pt x="808" y="2434"/>
                </a:cubicBezTo>
                <a:lnTo>
                  <a:pt x="804" y="2441"/>
                </a:lnTo>
                <a:cubicBezTo>
                  <a:pt x="798" y="2440"/>
                  <a:pt x="803" y="2436"/>
                  <a:pt x="797" y="2435"/>
                </a:cubicBezTo>
                <a:cubicBezTo>
                  <a:pt x="786" y="2443"/>
                  <a:pt x="756" y="2437"/>
                  <a:pt x="742" y="2442"/>
                </a:cubicBezTo>
                <a:cubicBezTo>
                  <a:pt x="752" y="2445"/>
                  <a:pt x="760" y="2449"/>
                  <a:pt x="768" y="2453"/>
                </a:cubicBezTo>
                <a:cubicBezTo>
                  <a:pt x="826" y="2460"/>
                  <a:pt x="843" y="2443"/>
                  <a:pt x="878" y="2435"/>
                </a:cubicBezTo>
                <a:cubicBezTo>
                  <a:pt x="870" y="2432"/>
                  <a:pt x="861" y="2425"/>
                  <a:pt x="867" y="2422"/>
                </a:cubicBezTo>
                <a:cubicBezTo>
                  <a:pt x="874" y="2426"/>
                  <a:pt x="884" y="2429"/>
                  <a:pt x="895" y="2429"/>
                </a:cubicBezTo>
                <a:cubicBezTo>
                  <a:pt x="902" y="2418"/>
                  <a:pt x="937" y="2428"/>
                  <a:pt x="955" y="2425"/>
                </a:cubicBezTo>
                <a:cubicBezTo>
                  <a:pt x="958" y="2420"/>
                  <a:pt x="950" y="2418"/>
                  <a:pt x="960" y="2416"/>
                </a:cubicBezTo>
                <a:cubicBezTo>
                  <a:pt x="959" y="2416"/>
                  <a:pt x="959" y="2416"/>
                  <a:pt x="958" y="2416"/>
                </a:cubicBezTo>
                <a:cubicBezTo>
                  <a:pt x="940" y="2416"/>
                  <a:pt x="925" y="2408"/>
                  <a:pt x="926" y="2399"/>
                </a:cubicBezTo>
                <a:cubicBezTo>
                  <a:pt x="914" y="2406"/>
                  <a:pt x="897" y="2392"/>
                  <a:pt x="893" y="2387"/>
                </a:cubicBezTo>
                <a:close/>
                <a:moveTo>
                  <a:pt x="3168" y="2379"/>
                </a:moveTo>
                <a:lnTo>
                  <a:pt x="3168" y="2379"/>
                </a:lnTo>
                <a:cubicBezTo>
                  <a:pt x="3166" y="2381"/>
                  <a:pt x="3161" y="2382"/>
                  <a:pt x="3163" y="2386"/>
                </a:cubicBezTo>
                <a:cubicBezTo>
                  <a:pt x="3166" y="2386"/>
                  <a:pt x="3170" y="2386"/>
                  <a:pt x="3173" y="2387"/>
                </a:cubicBezTo>
                <a:cubicBezTo>
                  <a:pt x="3174" y="2385"/>
                  <a:pt x="3178" y="2384"/>
                  <a:pt x="3178" y="2381"/>
                </a:cubicBezTo>
                <a:cubicBezTo>
                  <a:pt x="3175" y="2380"/>
                  <a:pt x="3172" y="2379"/>
                  <a:pt x="3168" y="2379"/>
                </a:cubicBezTo>
                <a:close/>
                <a:moveTo>
                  <a:pt x="928" y="2374"/>
                </a:moveTo>
                <a:cubicBezTo>
                  <a:pt x="927" y="2374"/>
                  <a:pt x="926" y="2374"/>
                  <a:pt x="926" y="2374"/>
                </a:cubicBezTo>
                <a:lnTo>
                  <a:pt x="925" y="2374"/>
                </a:lnTo>
                <a:cubicBezTo>
                  <a:pt x="920" y="2380"/>
                  <a:pt x="931" y="2380"/>
                  <a:pt x="938" y="2382"/>
                </a:cubicBezTo>
                <a:cubicBezTo>
                  <a:pt x="939" y="2378"/>
                  <a:pt x="934" y="2374"/>
                  <a:pt x="928" y="2374"/>
                </a:cubicBezTo>
                <a:close/>
                <a:moveTo>
                  <a:pt x="3479" y="2374"/>
                </a:moveTo>
                <a:lnTo>
                  <a:pt x="3485" y="2375"/>
                </a:lnTo>
                <a:lnTo>
                  <a:pt x="3479" y="2375"/>
                </a:lnTo>
                <a:cubicBezTo>
                  <a:pt x="3479" y="2375"/>
                  <a:pt x="3479" y="2374"/>
                  <a:pt x="3479" y="2374"/>
                </a:cubicBezTo>
                <a:lnTo>
                  <a:pt x="3479" y="2374"/>
                </a:lnTo>
                <a:close/>
                <a:moveTo>
                  <a:pt x="3152" y="2373"/>
                </a:moveTo>
                <a:cubicBezTo>
                  <a:pt x="3152" y="2373"/>
                  <a:pt x="3151" y="2374"/>
                  <a:pt x="3151" y="2375"/>
                </a:cubicBezTo>
                <a:lnTo>
                  <a:pt x="3150" y="2375"/>
                </a:lnTo>
                <a:cubicBezTo>
                  <a:pt x="3150" y="2377"/>
                  <a:pt x="3149" y="2384"/>
                  <a:pt x="3153" y="2380"/>
                </a:cubicBezTo>
                <a:cubicBezTo>
                  <a:pt x="3153" y="2378"/>
                  <a:pt x="3154" y="2374"/>
                  <a:pt x="3152" y="2373"/>
                </a:cubicBezTo>
                <a:close/>
                <a:moveTo>
                  <a:pt x="3503" y="2371"/>
                </a:moveTo>
                <a:lnTo>
                  <a:pt x="3503" y="2373"/>
                </a:lnTo>
                <a:cubicBezTo>
                  <a:pt x="3502" y="2374"/>
                  <a:pt x="3501" y="2376"/>
                  <a:pt x="3500" y="2378"/>
                </a:cubicBezTo>
                <a:cubicBezTo>
                  <a:pt x="3496" y="2377"/>
                  <a:pt x="3491" y="2377"/>
                  <a:pt x="3487" y="2376"/>
                </a:cubicBezTo>
                <a:lnTo>
                  <a:pt x="3485" y="2375"/>
                </a:lnTo>
                <a:lnTo>
                  <a:pt x="3487" y="2375"/>
                </a:lnTo>
                <a:cubicBezTo>
                  <a:pt x="3494" y="2374"/>
                  <a:pt x="3500" y="2374"/>
                  <a:pt x="3503" y="2372"/>
                </a:cubicBezTo>
                <a:lnTo>
                  <a:pt x="3503" y="2371"/>
                </a:lnTo>
                <a:close/>
                <a:moveTo>
                  <a:pt x="3503" y="2371"/>
                </a:moveTo>
                <a:lnTo>
                  <a:pt x="3504" y="2371"/>
                </a:lnTo>
                <a:lnTo>
                  <a:pt x="3503" y="2371"/>
                </a:lnTo>
                <a:lnTo>
                  <a:pt x="3503" y="2371"/>
                </a:lnTo>
                <a:close/>
                <a:moveTo>
                  <a:pt x="3210" y="2371"/>
                </a:moveTo>
                <a:cubicBezTo>
                  <a:pt x="3199" y="2373"/>
                  <a:pt x="3198" y="2381"/>
                  <a:pt x="3184" y="2378"/>
                </a:cubicBezTo>
                <a:lnTo>
                  <a:pt x="3183" y="2378"/>
                </a:lnTo>
                <a:cubicBezTo>
                  <a:pt x="3180" y="2383"/>
                  <a:pt x="3191" y="2381"/>
                  <a:pt x="3191" y="2384"/>
                </a:cubicBezTo>
                <a:cubicBezTo>
                  <a:pt x="3183" y="2383"/>
                  <a:pt x="3174" y="2394"/>
                  <a:pt x="3183" y="2394"/>
                </a:cubicBezTo>
                <a:cubicBezTo>
                  <a:pt x="3184" y="2388"/>
                  <a:pt x="3211" y="2388"/>
                  <a:pt x="3196" y="2383"/>
                </a:cubicBezTo>
                <a:cubicBezTo>
                  <a:pt x="3199" y="2380"/>
                  <a:pt x="3205" y="2378"/>
                  <a:pt x="3212" y="2378"/>
                </a:cubicBezTo>
                <a:cubicBezTo>
                  <a:pt x="3210" y="2374"/>
                  <a:pt x="3219" y="2372"/>
                  <a:pt x="3210" y="2371"/>
                </a:cubicBezTo>
                <a:close/>
                <a:moveTo>
                  <a:pt x="3274" y="2370"/>
                </a:moveTo>
                <a:lnTo>
                  <a:pt x="3274" y="2375"/>
                </a:lnTo>
                <a:cubicBezTo>
                  <a:pt x="3278" y="2376"/>
                  <a:pt x="3283" y="2375"/>
                  <a:pt x="3287" y="2374"/>
                </a:cubicBezTo>
                <a:cubicBezTo>
                  <a:pt x="3287" y="2371"/>
                  <a:pt x="3281" y="2370"/>
                  <a:pt x="3274" y="2370"/>
                </a:cubicBezTo>
                <a:close/>
                <a:moveTo>
                  <a:pt x="3237" y="2368"/>
                </a:moveTo>
                <a:cubicBezTo>
                  <a:pt x="3230" y="2368"/>
                  <a:pt x="3230" y="2376"/>
                  <a:pt x="3238" y="2375"/>
                </a:cubicBezTo>
                <a:cubicBezTo>
                  <a:pt x="3236" y="2371"/>
                  <a:pt x="3242" y="2372"/>
                  <a:pt x="3241" y="2369"/>
                </a:cubicBezTo>
                <a:lnTo>
                  <a:pt x="3240" y="2369"/>
                </a:lnTo>
                <a:cubicBezTo>
                  <a:pt x="3239" y="2369"/>
                  <a:pt x="3238" y="2368"/>
                  <a:pt x="3237" y="2368"/>
                </a:cubicBezTo>
                <a:close/>
                <a:moveTo>
                  <a:pt x="3264" y="2368"/>
                </a:moveTo>
                <a:cubicBezTo>
                  <a:pt x="3260" y="2368"/>
                  <a:pt x="3256" y="2370"/>
                  <a:pt x="3259" y="2373"/>
                </a:cubicBezTo>
                <a:cubicBezTo>
                  <a:pt x="3261" y="2373"/>
                  <a:pt x="3263" y="2373"/>
                  <a:pt x="3265" y="2373"/>
                </a:cubicBezTo>
                <a:lnTo>
                  <a:pt x="3271" y="2372"/>
                </a:lnTo>
                <a:lnTo>
                  <a:pt x="3271" y="2372"/>
                </a:lnTo>
                <a:lnTo>
                  <a:pt x="3271" y="2372"/>
                </a:lnTo>
                <a:lnTo>
                  <a:pt x="3271" y="2372"/>
                </a:lnTo>
                <a:lnTo>
                  <a:pt x="3271" y="2371"/>
                </a:lnTo>
                <a:cubicBezTo>
                  <a:pt x="3271" y="2369"/>
                  <a:pt x="3267" y="2368"/>
                  <a:pt x="3264" y="2368"/>
                </a:cubicBezTo>
                <a:close/>
                <a:moveTo>
                  <a:pt x="179" y="2363"/>
                </a:moveTo>
                <a:cubicBezTo>
                  <a:pt x="175" y="2371"/>
                  <a:pt x="187" y="2366"/>
                  <a:pt x="179" y="2363"/>
                </a:cubicBezTo>
                <a:close/>
                <a:moveTo>
                  <a:pt x="3285" y="2359"/>
                </a:moveTo>
                <a:cubicBezTo>
                  <a:pt x="3281" y="2359"/>
                  <a:pt x="3280" y="2364"/>
                  <a:pt x="3285" y="2363"/>
                </a:cubicBezTo>
                <a:cubicBezTo>
                  <a:pt x="3285" y="2362"/>
                  <a:pt x="3286" y="2362"/>
                  <a:pt x="3288" y="2362"/>
                </a:cubicBezTo>
                <a:lnTo>
                  <a:pt x="3288" y="2359"/>
                </a:lnTo>
                <a:lnTo>
                  <a:pt x="3287" y="2360"/>
                </a:lnTo>
                <a:cubicBezTo>
                  <a:pt x="3286" y="2360"/>
                  <a:pt x="3286" y="2359"/>
                  <a:pt x="3285" y="2359"/>
                </a:cubicBezTo>
                <a:close/>
                <a:moveTo>
                  <a:pt x="3487" y="2350"/>
                </a:moveTo>
                <a:lnTo>
                  <a:pt x="3488" y="2351"/>
                </a:lnTo>
                <a:lnTo>
                  <a:pt x="3486" y="2352"/>
                </a:lnTo>
                <a:cubicBezTo>
                  <a:pt x="3484" y="2353"/>
                  <a:pt x="3484" y="2355"/>
                  <a:pt x="3484" y="2357"/>
                </a:cubicBezTo>
                <a:cubicBezTo>
                  <a:pt x="3498" y="2355"/>
                  <a:pt x="3492" y="2363"/>
                  <a:pt x="3499" y="2364"/>
                </a:cubicBezTo>
                <a:cubicBezTo>
                  <a:pt x="3499" y="2364"/>
                  <a:pt x="3499" y="2364"/>
                  <a:pt x="3500" y="2363"/>
                </a:cubicBezTo>
                <a:cubicBezTo>
                  <a:pt x="3503" y="2359"/>
                  <a:pt x="3499" y="2354"/>
                  <a:pt x="3491" y="2351"/>
                </a:cubicBezTo>
                <a:lnTo>
                  <a:pt x="3488" y="2351"/>
                </a:lnTo>
                <a:lnTo>
                  <a:pt x="3488" y="2351"/>
                </a:lnTo>
                <a:lnTo>
                  <a:pt x="3487" y="2350"/>
                </a:lnTo>
                <a:close/>
                <a:moveTo>
                  <a:pt x="3403" y="2348"/>
                </a:moveTo>
                <a:cubicBezTo>
                  <a:pt x="3402" y="2348"/>
                  <a:pt x="3400" y="2348"/>
                  <a:pt x="3399" y="2349"/>
                </a:cubicBezTo>
                <a:cubicBezTo>
                  <a:pt x="3411" y="2350"/>
                  <a:pt x="3408" y="2348"/>
                  <a:pt x="3403" y="2348"/>
                </a:cubicBezTo>
                <a:close/>
                <a:moveTo>
                  <a:pt x="3467" y="2346"/>
                </a:moveTo>
                <a:cubicBezTo>
                  <a:pt x="3464" y="2346"/>
                  <a:pt x="3460" y="2347"/>
                  <a:pt x="3461" y="2349"/>
                </a:cubicBezTo>
                <a:lnTo>
                  <a:pt x="3473" y="2349"/>
                </a:lnTo>
                <a:cubicBezTo>
                  <a:pt x="3474" y="2347"/>
                  <a:pt x="3471" y="2345"/>
                  <a:pt x="3467" y="2346"/>
                </a:cubicBezTo>
                <a:close/>
                <a:moveTo>
                  <a:pt x="3565" y="2240"/>
                </a:moveTo>
                <a:cubicBezTo>
                  <a:pt x="3563" y="2240"/>
                  <a:pt x="3563" y="2243"/>
                  <a:pt x="3564" y="2242"/>
                </a:cubicBezTo>
                <a:cubicBezTo>
                  <a:pt x="3564" y="2242"/>
                  <a:pt x="3565" y="2241"/>
                  <a:pt x="3565" y="2240"/>
                </a:cubicBezTo>
                <a:lnTo>
                  <a:pt x="3567" y="2240"/>
                </a:lnTo>
                <a:cubicBezTo>
                  <a:pt x="3566" y="2240"/>
                  <a:pt x="3566" y="2240"/>
                  <a:pt x="3565" y="2240"/>
                </a:cubicBezTo>
                <a:close/>
                <a:moveTo>
                  <a:pt x="166" y="2201"/>
                </a:moveTo>
                <a:cubicBezTo>
                  <a:pt x="162" y="2209"/>
                  <a:pt x="174" y="2204"/>
                  <a:pt x="166" y="2201"/>
                </a:cubicBezTo>
                <a:close/>
                <a:moveTo>
                  <a:pt x="172" y="2194"/>
                </a:moveTo>
                <a:cubicBezTo>
                  <a:pt x="167" y="2194"/>
                  <a:pt x="167" y="2200"/>
                  <a:pt x="172" y="2199"/>
                </a:cubicBezTo>
                <a:cubicBezTo>
                  <a:pt x="171" y="2197"/>
                  <a:pt x="175" y="2196"/>
                  <a:pt x="175" y="2194"/>
                </a:cubicBezTo>
                <a:lnTo>
                  <a:pt x="175" y="2194"/>
                </a:lnTo>
                <a:cubicBezTo>
                  <a:pt x="174" y="2194"/>
                  <a:pt x="173" y="2194"/>
                  <a:pt x="172" y="2194"/>
                </a:cubicBezTo>
                <a:close/>
                <a:moveTo>
                  <a:pt x="138" y="2175"/>
                </a:moveTo>
                <a:cubicBezTo>
                  <a:pt x="133" y="2175"/>
                  <a:pt x="129" y="2176"/>
                  <a:pt x="129" y="2177"/>
                </a:cubicBezTo>
                <a:lnTo>
                  <a:pt x="130" y="2177"/>
                </a:lnTo>
                <a:cubicBezTo>
                  <a:pt x="132" y="2178"/>
                  <a:pt x="147" y="2183"/>
                  <a:pt x="146" y="2177"/>
                </a:cubicBezTo>
                <a:cubicBezTo>
                  <a:pt x="146" y="2176"/>
                  <a:pt x="142" y="2175"/>
                  <a:pt x="138" y="2175"/>
                </a:cubicBezTo>
                <a:close/>
                <a:moveTo>
                  <a:pt x="123" y="2171"/>
                </a:moveTo>
                <a:lnTo>
                  <a:pt x="124" y="2174"/>
                </a:lnTo>
                <a:cubicBezTo>
                  <a:pt x="126" y="2174"/>
                  <a:pt x="127" y="2174"/>
                  <a:pt x="129" y="2174"/>
                </a:cubicBezTo>
                <a:lnTo>
                  <a:pt x="129" y="2171"/>
                </a:lnTo>
                <a:cubicBezTo>
                  <a:pt x="127" y="2171"/>
                  <a:pt x="125" y="2171"/>
                  <a:pt x="123" y="2171"/>
                </a:cubicBezTo>
                <a:close/>
                <a:moveTo>
                  <a:pt x="135" y="2130"/>
                </a:moveTo>
                <a:lnTo>
                  <a:pt x="137" y="2131"/>
                </a:lnTo>
                <a:lnTo>
                  <a:pt x="134" y="2132"/>
                </a:lnTo>
                <a:cubicBezTo>
                  <a:pt x="132" y="2134"/>
                  <a:pt x="132" y="2137"/>
                  <a:pt x="135" y="2139"/>
                </a:cubicBezTo>
                <a:cubicBezTo>
                  <a:pt x="144" y="2139"/>
                  <a:pt x="144" y="2136"/>
                  <a:pt x="144" y="2132"/>
                </a:cubicBezTo>
                <a:cubicBezTo>
                  <a:pt x="142" y="2132"/>
                  <a:pt x="141" y="2132"/>
                  <a:pt x="139" y="2132"/>
                </a:cubicBezTo>
                <a:lnTo>
                  <a:pt x="137" y="2131"/>
                </a:lnTo>
                <a:lnTo>
                  <a:pt x="137" y="2131"/>
                </a:lnTo>
                <a:lnTo>
                  <a:pt x="135" y="2130"/>
                </a:lnTo>
                <a:close/>
                <a:moveTo>
                  <a:pt x="117" y="1933"/>
                </a:moveTo>
                <a:cubicBezTo>
                  <a:pt x="115" y="1937"/>
                  <a:pt x="119" y="1938"/>
                  <a:pt x="119" y="1941"/>
                </a:cubicBezTo>
                <a:lnTo>
                  <a:pt x="133" y="1941"/>
                </a:lnTo>
                <a:lnTo>
                  <a:pt x="135" y="1941"/>
                </a:lnTo>
                <a:cubicBezTo>
                  <a:pt x="134" y="1938"/>
                  <a:pt x="140" y="1938"/>
                  <a:pt x="137" y="1935"/>
                </a:cubicBezTo>
                <a:cubicBezTo>
                  <a:pt x="126" y="1933"/>
                  <a:pt x="131" y="1939"/>
                  <a:pt x="125" y="1940"/>
                </a:cubicBezTo>
                <a:cubicBezTo>
                  <a:pt x="121" y="1938"/>
                  <a:pt x="121" y="1935"/>
                  <a:pt x="117" y="1933"/>
                </a:cubicBezTo>
                <a:close/>
                <a:moveTo>
                  <a:pt x="106" y="1850"/>
                </a:moveTo>
                <a:cubicBezTo>
                  <a:pt x="106" y="1850"/>
                  <a:pt x="105" y="1850"/>
                  <a:pt x="104" y="1850"/>
                </a:cubicBezTo>
                <a:cubicBezTo>
                  <a:pt x="103" y="1850"/>
                  <a:pt x="103" y="1851"/>
                  <a:pt x="103" y="1851"/>
                </a:cubicBezTo>
                <a:cubicBezTo>
                  <a:pt x="104" y="1854"/>
                  <a:pt x="109" y="1856"/>
                  <a:pt x="115" y="1856"/>
                </a:cubicBezTo>
                <a:lnTo>
                  <a:pt x="116" y="1856"/>
                </a:lnTo>
                <a:cubicBezTo>
                  <a:pt x="117" y="1854"/>
                  <a:pt x="121" y="1854"/>
                  <a:pt x="121" y="1852"/>
                </a:cubicBezTo>
                <a:cubicBezTo>
                  <a:pt x="113" y="1853"/>
                  <a:pt x="112" y="1850"/>
                  <a:pt x="106" y="1850"/>
                </a:cubicBezTo>
                <a:close/>
                <a:moveTo>
                  <a:pt x="128" y="1829"/>
                </a:moveTo>
                <a:cubicBezTo>
                  <a:pt x="119" y="1828"/>
                  <a:pt x="116" y="1836"/>
                  <a:pt x="122" y="1838"/>
                </a:cubicBezTo>
                <a:lnTo>
                  <a:pt x="123" y="1838"/>
                </a:lnTo>
                <a:cubicBezTo>
                  <a:pt x="126" y="1837"/>
                  <a:pt x="124" y="1833"/>
                  <a:pt x="131" y="1834"/>
                </a:cubicBezTo>
                <a:cubicBezTo>
                  <a:pt x="131" y="1832"/>
                  <a:pt x="128" y="1831"/>
                  <a:pt x="128" y="1829"/>
                </a:cubicBezTo>
                <a:close/>
                <a:moveTo>
                  <a:pt x="3555" y="1784"/>
                </a:moveTo>
                <a:lnTo>
                  <a:pt x="3555" y="1787"/>
                </a:lnTo>
                <a:lnTo>
                  <a:pt x="3555" y="1785"/>
                </a:lnTo>
                <a:lnTo>
                  <a:pt x="3555" y="1784"/>
                </a:lnTo>
                <a:close/>
                <a:moveTo>
                  <a:pt x="3609" y="1705"/>
                </a:moveTo>
                <a:lnTo>
                  <a:pt x="3609" y="1708"/>
                </a:lnTo>
                <a:cubicBezTo>
                  <a:pt x="3611" y="1708"/>
                  <a:pt x="3613" y="1708"/>
                  <a:pt x="3615" y="1708"/>
                </a:cubicBezTo>
                <a:lnTo>
                  <a:pt x="3615" y="1705"/>
                </a:lnTo>
                <a:cubicBezTo>
                  <a:pt x="3613" y="1705"/>
                  <a:pt x="3611" y="1705"/>
                  <a:pt x="3609" y="1705"/>
                </a:cubicBezTo>
                <a:close/>
                <a:moveTo>
                  <a:pt x="121" y="1664"/>
                </a:moveTo>
                <a:cubicBezTo>
                  <a:pt x="111" y="1668"/>
                  <a:pt x="116" y="1674"/>
                  <a:pt x="130" y="1676"/>
                </a:cubicBezTo>
                <a:lnTo>
                  <a:pt x="131" y="1676"/>
                </a:lnTo>
                <a:cubicBezTo>
                  <a:pt x="136" y="1672"/>
                  <a:pt x="134" y="1669"/>
                  <a:pt x="134" y="1666"/>
                </a:cubicBezTo>
                <a:lnTo>
                  <a:pt x="121" y="1664"/>
                </a:lnTo>
                <a:close/>
                <a:moveTo>
                  <a:pt x="3497" y="1518"/>
                </a:moveTo>
                <a:cubicBezTo>
                  <a:pt x="3497" y="1519"/>
                  <a:pt x="3495" y="1519"/>
                  <a:pt x="3494" y="1520"/>
                </a:cubicBezTo>
                <a:cubicBezTo>
                  <a:pt x="3498" y="1520"/>
                  <a:pt x="3503" y="1521"/>
                  <a:pt x="3503" y="1518"/>
                </a:cubicBezTo>
                <a:cubicBezTo>
                  <a:pt x="3501" y="1518"/>
                  <a:pt x="3499" y="1518"/>
                  <a:pt x="3497" y="1518"/>
                </a:cubicBezTo>
                <a:lnTo>
                  <a:pt x="3497" y="1518"/>
                </a:lnTo>
                <a:close/>
                <a:moveTo>
                  <a:pt x="3481" y="1513"/>
                </a:moveTo>
                <a:lnTo>
                  <a:pt x="3480" y="1517"/>
                </a:lnTo>
                <a:lnTo>
                  <a:pt x="3480" y="1517"/>
                </a:lnTo>
                <a:lnTo>
                  <a:pt x="3480" y="1517"/>
                </a:lnTo>
                <a:lnTo>
                  <a:pt x="3480" y="1517"/>
                </a:lnTo>
                <a:lnTo>
                  <a:pt x="3484" y="1517"/>
                </a:lnTo>
                <a:cubicBezTo>
                  <a:pt x="3487" y="1517"/>
                  <a:pt x="3490" y="1517"/>
                  <a:pt x="3489" y="1515"/>
                </a:cubicBezTo>
                <a:cubicBezTo>
                  <a:pt x="3486" y="1515"/>
                  <a:pt x="3483" y="1514"/>
                  <a:pt x="3481" y="1513"/>
                </a:cubicBezTo>
                <a:close/>
                <a:moveTo>
                  <a:pt x="3454" y="1506"/>
                </a:moveTo>
                <a:cubicBezTo>
                  <a:pt x="3449" y="1506"/>
                  <a:pt x="3445" y="1506"/>
                  <a:pt x="3445" y="1508"/>
                </a:cubicBezTo>
                <a:cubicBezTo>
                  <a:pt x="3448" y="1509"/>
                  <a:pt x="3447" y="1511"/>
                  <a:pt x="3450" y="1511"/>
                </a:cubicBezTo>
                <a:cubicBezTo>
                  <a:pt x="3446" y="1506"/>
                  <a:pt x="3458" y="1509"/>
                  <a:pt x="3459" y="1506"/>
                </a:cubicBezTo>
                <a:lnTo>
                  <a:pt x="3460" y="1506"/>
                </a:lnTo>
                <a:cubicBezTo>
                  <a:pt x="3458" y="1506"/>
                  <a:pt x="3456" y="1506"/>
                  <a:pt x="3454" y="1506"/>
                </a:cubicBezTo>
                <a:close/>
                <a:moveTo>
                  <a:pt x="3517" y="1470"/>
                </a:moveTo>
                <a:cubicBezTo>
                  <a:pt x="3512" y="1470"/>
                  <a:pt x="3511" y="1476"/>
                  <a:pt x="3516" y="1476"/>
                </a:cubicBezTo>
                <a:cubicBezTo>
                  <a:pt x="3518" y="1473"/>
                  <a:pt x="3525" y="1474"/>
                  <a:pt x="3520" y="1471"/>
                </a:cubicBezTo>
                <a:lnTo>
                  <a:pt x="3520" y="1471"/>
                </a:lnTo>
                <a:cubicBezTo>
                  <a:pt x="3519" y="1470"/>
                  <a:pt x="3518" y="1470"/>
                  <a:pt x="3517" y="1470"/>
                </a:cubicBezTo>
                <a:close/>
                <a:moveTo>
                  <a:pt x="3556" y="1441"/>
                </a:moveTo>
                <a:cubicBezTo>
                  <a:pt x="3555" y="1444"/>
                  <a:pt x="3554" y="1446"/>
                  <a:pt x="3558" y="1447"/>
                </a:cubicBezTo>
                <a:lnTo>
                  <a:pt x="3560" y="1448"/>
                </a:lnTo>
                <a:lnTo>
                  <a:pt x="3559" y="1448"/>
                </a:lnTo>
                <a:lnTo>
                  <a:pt x="3560" y="1448"/>
                </a:lnTo>
                <a:lnTo>
                  <a:pt x="3560" y="1448"/>
                </a:lnTo>
                <a:lnTo>
                  <a:pt x="3561" y="1447"/>
                </a:lnTo>
                <a:cubicBezTo>
                  <a:pt x="3563" y="1445"/>
                  <a:pt x="3560" y="1442"/>
                  <a:pt x="3556" y="1441"/>
                </a:cubicBezTo>
                <a:close/>
                <a:moveTo>
                  <a:pt x="3523" y="1420"/>
                </a:moveTo>
                <a:cubicBezTo>
                  <a:pt x="3517" y="1422"/>
                  <a:pt x="3524" y="1425"/>
                  <a:pt x="3530" y="1426"/>
                </a:cubicBezTo>
                <a:cubicBezTo>
                  <a:pt x="3530" y="1422"/>
                  <a:pt x="3524" y="1422"/>
                  <a:pt x="3523" y="1420"/>
                </a:cubicBezTo>
                <a:close/>
                <a:moveTo>
                  <a:pt x="3503" y="1417"/>
                </a:moveTo>
                <a:cubicBezTo>
                  <a:pt x="3503" y="1420"/>
                  <a:pt x="3501" y="1422"/>
                  <a:pt x="3509" y="1422"/>
                </a:cubicBezTo>
                <a:lnTo>
                  <a:pt x="3509" y="1419"/>
                </a:lnTo>
                <a:cubicBezTo>
                  <a:pt x="3506" y="1419"/>
                  <a:pt x="3505" y="1418"/>
                  <a:pt x="3503" y="1417"/>
                </a:cubicBezTo>
                <a:lnTo>
                  <a:pt x="3503" y="1417"/>
                </a:lnTo>
                <a:close/>
                <a:moveTo>
                  <a:pt x="3546" y="1407"/>
                </a:moveTo>
                <a:cubicBezTo>
                  <a:pt x="3544" y="1407"/>
                  <a:pt x="3542" y="1408"/>
                  <a:pt x="3540" y="1408"/>
                </a:cubicBezTo>
                <a:lnTo>
                  <a:pt x="3539" y="1414"/>
                </a:lnTo>
                <a:cubicBezTo>
                  <a:pt x="3540" y="1414"/>
                  <a:pt x="3541" y="1414"/>
                  <a:pt x="3542" y="1414"/>
                </a:cubicBezTo>
                <a:cubicBezTo>
                  <a:pt x="3550" y="1416"/>
                  <a:pt x="3559" y="1415"/>
                  <a:pt x="3563" y="1411"/>
                </a:cubicBezTo>
                <a:cubicBezTo>
                  <a:pt x="3557" y="1410"/>
                  <a:pt x="3551" y="1407"/>
                  <a:pt x="3546" y="1407"/>
                </a:cubicBezTo>
                <a:close/>
                <a:moveTo>
                  <a:pt x="3516" y="1403"/>
                </a:moveTo>
                <a:cubicBezTo>
                  <a:pt x="3514" y="1403"/>
                  <a:pt x="3513" y="1404"/>
                  <a:pt x="3514" y="1407"/>
                </a:cubicBezTo>
                <a:cubicBezTo>
                  <a:pt x="3518" y="1407"/>
                  <a:pt x="3522" y="1406"/>
                  <a:pt x="3523" y="1405"/>
                </a:cubicBezTo>
                <a:lnTo>
                  <a:pt x="3523" y="1405"/>
                </a:lnTo>
                <a:cubicBezTo>
                  <a:pt x="3521" y="1403"/>
                  <a:pt x="3518" y="1403"/>
                  <a:pt x="3516" y="1403"/>
                </a:cubicBezTo>
                <a:close/>
                <a:moveTo>
                  <a:pt x="3552" y="1344"/>
                </a:moveTo>
                <a:cubicBezTo>
                  <a:pt x="3548" y="1344"/>
                  <a:pt x="3546" y="1345"/>
                  <a:pt x="3545" y="1346"/>
                </a:cubicBezTo>
                <a:cubicBezTo>
                  <a:pt x="3550" y="1346"/>
                  <a:pt x="3559" y="1349"/>
                  <a:pt x="3557" y="1344"/>
                </a:cubicBezTo>
                <a:lnTo>
                  <a:pt x="3557" y="1345"/>
                </a:lnTo>
                <a:cubicBezTo>
                  <a:pt x="3555" y="1344"/>
                  <a:pt x="3554" y="1344"/>
                  <a:pt x="3552" y="1344"/>
                </a:cubicBezTo>
                <a:close/>
                <a:moveTo>
                  <a:pt x="3499" y="1340"/>
                </a:moveTo>
                <a:cubicBezTo>
                  <a:pt x="3497" y="1340"/>
                  <a:pt x="3494" y="1342"/>
                  <a:pt x="3499" y="1345"/>
                </a:cubicBezTo>
                <a:cubicBezTo>
                  <a:pt x="3501" y="1341"/>
                  <a:pt x="3500" y="1340"/>
                  <a:pt x="3499" y="1340"/>
                </a:cubicBezTo>
                <a:close/>
                <a:moveTo>
                  <a:pt x="3485" y="1327"/>
                </a:moveTo>
                <a:cubicBezTo>
                  <a:pt x="3482" y="1327"/>
                  <a:pt x="3478" y="1328"/>
                  <a:pt x="3476" y="1330"/>
                </a:cubicBezTo>
                <a:cubicBezTo>
                  <a:pt x="3483" y="1330"/>
                  <a:pt x="3488" y="1333"/>
                  <a:pt x="3491" y="1329"/>
                </a:cubicBezTo>
                <a:lnTo>
                  <a:pt x="3491" y="1329"/>
                </a:lnTo>
                <a:cubicBezTo>
                  <a:pt x="3490" y="1328"/>
                  <a:pt x="3490" y="1328"/>
                  <a:pt x="3489" y="1328"/>
                </a:cubicBezTo>
                <a:cubicBezTo>
                  <a:pt x="3488" y="1328"/>
                  <a:pt x="3487" y="1327"/>
                  <a:pt x="3485" y="1327"/>
                </a:cubicBezTo>
                <a:close/>
                <a:moveTo>
                  <a:pt x="3450" y="1281"/>
                </a:moveTo>
                <a:lnTo>
                  <a:pt x="3449" y="1281"/>
                </a:lnTo>
                <a:lnTo>
                  <a:pt x="3450" y="1281"/>
                </a:lnTo>
                <a:lnTo>
                  <a:pt x="3450" y="1283"/>
                </a:lnTo>
                <a:cubicBezTo>
                  <a:pt x="3450" y="1287"/>
                  <a:pt x="3442" y="1286"/>
                  <a:pt x="3441" y="1290"/>
                </a:cubicBezTo>
                <a:cubicBezTo>
                  <a:pt x="3459" y="1297"/>
                  <a:pt x="3461" y="1286"/>
                  <a:pt x="3453" y="1282"/>
                </a:cubicBezTo>
                <a:lnTo>
                  <a:pt x="3450" y="1281"/>
                </a:lnTo>
                <a:lnTo>
                  <a:pt x="3450" y="1281"/>
                </a:lnTo>
                <a:close/>
                <a:moveTo>
                  <a:pt x="3490" y="1279"/>
                </a:moveTo>
                <a:cubicBezTo>
                  <a:pt x="3487" y="1279"/>
                  <a:pt x="3483" y="1280"/>
                  <a:pt x="3481" y="1281"/>
                </a:cubicBezTo>
                <a:cubicBezTo>
                  <a:pt x="3492" y="1279"/>
                  <a:pt x="3482" y="1286"/>
                  <a:pt x="3489" y="1286"/>
                </a:cubicBezTo>
                <a:cubicBezTo>
                  <a:pt x="3490" y="1283"/>
                  <a:pt x="3497" y="1284"/>
                  <a:pt x="3496" y="1280"/>
                </a:cubicBezTo>
                <a:lnTo>
                  <a:pt x="3496" y="1281"/>
                </a:lnTo>
                <a:cubicBezTo>
                  <a:pt x="3495" y="1280"/>
                  <a:pt x="3495" y="1280"/>
                  <a:pt x="3494" y="1280"/>
                </a:cubicBezTo>
                <a:cubicBezTo>
                  <a:pt x="3493" y="1279"/>
                  <a:pt x="3492" y="1279"/>
                  <a:pt x="3490" y="1279"/>
                </a:cubicBezTo>
                <a:close/>
                <a:moveTo>
                  <a:pt x="3465" y="1261"/>
                </a:moveTo>
                <a:lnTo>
                  <a:pt x="3466" y="1261"/>
                </a:lnTo>
                <a:lnTo>
                  <a:pt x="3464" y="1262"/>
                </a:lnTo>
                <a:cubicBezTo>
                  <a:pt x="3461" y="1264"/>
                  <a:pt x="3454" y="1264"/>
                  <a:pt x="3455" y="1269"/>
                </a:cubicBezTo>
                <a:cubicBezTo>
                  <a:pt x="3467" y="1270"/>
                  <a:pt x="3471" y="1266"/>
                  <a:pt x="3467" y="1262"/>
                </a:cubicBezTo>
                <a:lnTo>
                  <a:pt x="3466" y="1261"/>
                </a:lnTo>
                <a:lnTo>
                  <a:pt x="3466" y="1261"/>
                </a:lnTo>
                <a:lnTo>
                  <a:pt x="3465" y="1261"/>
                </a:lnTo>
                <a:close/>
                <a:moveTo>
                  <a:pt x="3489" y="1258"/>
                </a:moveTo>
                <a:cubicBezTo>
                  <a:pt x="3489" y="1259"/>
                  <a:pt x="3489" y="1260"/>
                  <a:pt x="3486" y="1259"/>
                </a:cubicBezTo>
                <a:lnTo>
                  <a:pt x="3486" y="1262"/>
                </a:lnTo>
                <a:cubicBezTo>
                  <a:pt x="3492" y="1264"/>
                  <a:pt x="3495" y="1258"/>
                  <a:pt x="3489" y="1258"/>
                </a:cubicBezTo>
                <a:close/>
                <a:moveTo>
                  <a:pt x="3452" y="1231"/>
                </a:moveTo>
                <a:cubicBezTo>
                  <a:pt x="3452" y="1234"/>
                  <a:pt x="3448" y="1234"/>
                  <a:pt x="3448" y="1237"/>
                </a:cubicBezTo>
                <a:cubicBezTo>
                  <a:pt x="3453" y="1237"/>
                  <a:pt x="3457" y="1238"/>
                  <a:pt x="3462" y="1238"/>
                </a:cubicBezTo>
                <a:cubicBezTo>
                  <a:pt x="3462" y="1237"/>
                  <a:pt x="3462" y="1237"/>
                  <a:pt x="3462" y="1237"/>
                </a:cubicBezTo>
                <a:cubicBezTo>
                  <a:pt x="3462" y="1234"/>
                  <a:pt x="3458" y="1232"/>
                  <a:pt x="3452" y="1232"/>
                </a:cubicBezTo>
                <a:lnTo>
                  <a:pt x="3452" y="1231"/>
                </a:lnTo>
                <a:close/>
                <a:moveTo>
                  <a:pt x="3511" y="1217"/>
                </a:moveTo>
                <a:cubicBezTo>
                  <a:pt x="3510" y="1217"/>
                  <a:pt x="3510" y="1217"/>
                  <a:pt x="3510" y="1218"/>
                </a:cubicBezTo>
                <a:cubicBezTo>
                  <a:pt x="3510" y="1219"/>
                  <a:pt x="3509" y="1219"/>
                  <a:pt x="3507" y="1219"/>
                </a:cubicBezTo>
                <a:lnTo>
                  <a:pt x="3507" y="1222"/>
                </a:lnTo>
                <a:cubicBezTo>
                  <a:pt x="3509" y="1222"/>
                  <a:pt x="3510" y="1222"/>
                  <a:pt x="3509" y="1223"/>
                </a:cubicBezTo>
                <a:lnTo>
                  <a:pt x="3515" y="1223"/>
                </a:lnTo>
                <a:cubicBezTo>
                  <a:pt x="3515" y="1222"/>
                  <a:pt x="3516" y="1222"/>
                  <a:pt x="3518" y="1222"/>
                </a:cubicBezTo>
                <a:lnTo>
                  <a:pt x="3518" y="1219"/>
                </a:lnTo>
                <a:cubicBezTo>
                  <a:pt x="3516" y="1219"/>
                  <a:pt x="3515" y="1219"/>
                  <a:pt x="3516" y="1218"/>
                </a:cubicBezTo>
                <a:cubicBezTo>
                  <a:pt x="3514" y="1218"/>
                  <a:pt x="3512" y="1217"/>
                  <a:pt x="3511" y="1217"/>
                </a:cubicBezTo>
                <a:close/>
                <a:moveTo>
                  <a:pt x="3468" y="1212"/>
                </a:moveTo>
                <a:lnTo>
                  <a:pt x="3467" y="1212"/>
                </a:lnTo>
                <a:cubicBezTo>
                  <a:pt x="3463" y="1216"/>
                  <a:pt x="3467" y="1216"/>
                  <a:pt x="3466" y="1221"/>
                </a:cubicBezTo>
                <a:cubicBezTo>
                  <a:pt x="3473" y="1219"/>
                  <a:pt x="3475" y="1225"/>
                  <a:pt x="3477" y="1222"/>
                </a:cubicBezTo>
                <a:cubicBezTo>
                  <a:pt x="3471" y="1220"/>
                  <a:pt x="3480" y="1212"/>
                  <a:pt x="3468" y="1212"/>
                </a:cubicBezTo>
                <a:close/>
                <a:moveTo>
                  <a:pt x="3561" y="1209"/>
                </a:moveTo>
                <a:cubicBezTo>
                  <a:pt x="3556" y="1210"/>
                  <a:pt x="3556" y="1212"/>
                  <a:pt x="3554" y="1215"/>
                </a:cubicBezTo>
                <a:lnTo>
                  <a:pt x="3566" y="1215"/>
                </a:lnTo>
                <a:cubicBezTo>
                  <a:pt x="3567" y="1213"/>
                  <a:pt x="3563" y="1212"/>
                  <a:pt x="3564" y="1209"/>
                </a:cubicBezTo>
                <a:cubicBezTo>
                  <a:pt x="3563" y="1209"/>
                  <a:pt x="3562" y="1209"/>
                  <a:pt x="3561" y="1209"/>
                </a:cubicBezTo>
                <a:close/>
                <a:moveTo>
                  <a:pt x="3454" y="1171"/>
                </a:moveTo>
                <a:lnTo>
                  <a:pt x="3454" y="1171"/>
                </a:lnTo>
                <a:lnTo>
                  <a:pt x="3454" y="1171"/>
                </a:lnTo>
                <a:lnTo>
                  <a:pt x="3454" y="1173"/>
                </a:lnTo>
                <a:cubicBezTo>
                  <a:pt x="3454" y="1175"/>
                  <a:pt x="3452" y="1176"/>
                  <a:pt x="3449" y="1178"/>
                </a:cubicBezTo>
                <a:cubicBezTo>
                  <a:pt x="3459" y="1179"/>
                  <a:pt x="3460" y="1174"/>
                  <a:pt x="3456" y="1172"/>
                </a:cubicBezTo>
                <a:lnTo>
                  <a:pt x="3454" y="1171"/>
                </a:lnTo>
                <a:lnTo>
                  <a:pt x="3454" y="1171"/>
                </a:lnTo>
                <a:close/>
                <a:moveTo>
                  <a:pt x="3488" y="1163"/>
                </a:moveTo>
                <a:cubicBezTo>
                  <a:pt x="3484" y="1163"/>
                  <a:pt x="3481" y="1164"/>
                  <a:pt x="3481" y="1167"/>
                </a:cubicBezTo>
                <a:cubicBezTo>
                  <a:pt x="3489" y="1166"/>
                  <a:pt x="3486" y="1170"/>
                  <a:pt x="3492" y="1170"/>
                </a:cubicBezTo>
                <a:cubicBezTo>
                  <a:pt x="3494" y="1169"/>
                  <a:pt x="3496" y="1167"/>
                  <a:pt x="3496" y="1165"/>
                </a:cubicBezTo>
                <a:lnTo>
                  <a:pt x="3496" y="1163"/>
                </a:lnTo>
                <a:lnTo>
                  <a:pt x="3496" y="1163"/>
                </a:lnTo>
                <a:lnTo>
                  <a:pt x="3496" y="1163"/>
                </a:lnTo>
                <a:lnTo>
                  <a:pt x="3496" y="1163"/>
                </a:lnTo>
                <a:lnTo>
                  <a:pt x="3490" y="1163"/>
                </a:lnTo>
                <a:cubicBezTo>
                  <a:pt x="3490" y="1163"/>
                  <a:pt x="3489" y="1163"/>
                  <a:pt x="3488" y="1163"/>
                </a:cubicBezTo>
                <a:close/>
                <a:moveTo>
                  <a:pt x="125" y="1065"/>
                </a:moveTo>
                <a:cubicBezTo>
                  <a:pt x="122" y="1065"/>
                  <a:pt x="119" y="1065"/>
                  <a:pt x="119" y="1066"/>
                </a:cubicBezTo>
                <a:cubicBezTo>
                  <a:pt x="122" y="1066"/>
                  <a:pt x="122" y="1068"/>
                  <a:pt x="125" y="1068"/>
                </a:cubicBezTo>
                <a:lnTo>
                  <a:pt x="125" y="1068"/>
                </a:lnTo>
                <a:cubicBezTo>
                  <a:pt x="125" y="1067"/>
                  <a:pt x="129" y="1066"/>
                  <a:pt x="127" y="1065"/>
                </a:cubicBezTo>
                <a:cubicBezTo>
                  <a:pt x="127" y="1065"/>
                  <a:pt x="126" y="1065"/>
                  <a:pt x="125" y="1065"/>
                </a:cubicBezTo>
                <a:close/>
                <a:moveTo>
                  <a:pt x="84" y="972"/>
                </a:moveTo>
                <a:lnTo>
                  <a:pt x="84" y="974"/>
                </a:lnTo>
                <a:lnTo>
                  <a:pt x="84" y="974"/>
                </a:lnTo>
                <a:cubicBezTo>
                  <a:pt x="86" y="974"/>
                  <a:pt x="87" y="973"/>
                  <a:pt x="87" y="972"/>
                </a:cubicBezTo>
                <a:cubicBezTo>
                  <a:pt x="86" y="972"/>
                  <a:pt x="85" y="972"/>
                  <a:pt x="84" y="972"/>
                </a:cubicBezTo>
                <a:close/>
                <a:moveTo>
                  <a:pt x="3461" y="970"/>
                </a:moveTo>
                <a:cubicBezTo>
                  <a:pt x="3457" y="970"/>
                  <a:pt x="3455" y="972"/>
                  <a:pt x="3455" y="974"/>
                </a:cubicBezTo>
                <a:cubicBezTo>
                  <a:pt x="3460" y="977"/>
                  <a:pt x="3467" y="975"/>
                  <a:pt x="3470" y="972"/>
                </a:cubicBezTo>
                <a:lnTo>
                  <a:pt x="3470" y="972"/>
                </a:lnTo>
                <a:cubicBezTo>
                  <a:pt x="3468" y="971"/>
                  <a:pt x="3464" y="970"/>
                  <a:pt x="3461" y="970"/>
                </a:cubicBezTo>
                <a:close/>
                <a:moveTo>
                  <a:pt x="118" y="961"/>
                </a:moveTo>
                <a:cubicBezTo>
                  <a:pt x="111" y="961"/>
                  <a:pt x="106" y="964"/>
                  <a:pt x="108" y="967"/>
                </a:cubicBezTo>
                <a:lnTo>
                  <a:pt x="109" y="967"/>
                </a:lnTo>
                <a:cubicBezTo>
                  <a:pt x="115" y="966"/>
                  <a:pt x="116" y="963"/>
                  <a:pt x="118" y="961"/>
                </a:cubicBezTo>
                <a:close/>
                <a:moveTo>
                  <a:pt x="3471" y="949"/>
                </a:moveTo>
                <a:cubicBezTo>
                  <a:pt x="3469" y="949"/>
                  <a:pt x="3466" y="950"/>
                  <a:pt x="3471" y="953"/>
                </a:cubicBezTo>
                <a:cubicBezTo>
                  <a:pt x="3476" y="951"/>
                  <a:pt x="3474" y="949"/>
                  <a:pt x="3471" y="949"/>
                </a:cubicBezTo>
                <a:close/>
                <a:moveTo>
                  <a:pt x="156" y="947"/>
                </a:moveTo>
                <a:cubicBezTo>
                  <a:pt x="155" y="947"/>
                  <a:pt x="154" y="947"/>
                  <a:pt x="153" y="948"/>
                </a:cubicBezTo>
                <a:cubicBezTo>
                  <a:pt x="158" y="949"/>
                  <a:pt x="158" y="947"/>
                  <a:pt x="156" y="947"/>
                </a:cubicBezTo>
                <a:close/>
                <a:moveTo>
                  <a:pt x="99" y="929"/>
                </a:moveTo>
                <a:cubicBezTo>
                  <a:pt x="96" y="930"/>
                  <a:pt x="87" y="928"/>
                  <a:pt x="88" y="932"/>
                </a:cubicBezTo>
                <a:cubicBezTo>
                  <a:pt x="91" y="931"/>
                  <a:pt x="94" y="931"/>
                  <a:pt x="97" y="932"/>
                </a:cubicBezTo>
                <a:lnTo>
                  <a:pt x="97" y="932"/>
                </a:lnTo>
                <a:cubicBezTo>
                  <a:pt x="97" y="931"/>
                  <a:pt x="103" y="930"/>
                  <a:pt x="99" y="929"/>
                </a:cubicBezTo>
                <a:close/>
                <a:moveTo>
                  <a:pt x="107" y="927"/>
                </a:moveTo>
                <a:cubicBezTo>
                  <a:pt x="106" y="927"/>
                  <a:pt x="104" y="928"/>
                  <a:pt x="104" y="929"/>
                </a:cubicBezTo>
                <a:lnTo>
                  <a:pt x="105" y="929"/>
                </a:lnTo>
                <a:cubicBezTo>
                  <a:pt x="106" y="929"/>
                  <a:pt x="107" y="929"/>
                  <a:pt x="109" y="929"/>
                </a:cubicBezTo>
                <a:cubicBezTo>
                  <a:pt x="109" y="928"/>
                  <a:pt x="108" y="928"/>
                  <a:pt x="107" y="927"/>
                </a:cubicBezTo>
                <a:close/>
                <a:moveTo>
                  <a:pt x="59" y="898"/>
                </a:moveTo>
                <a:lnTo>
                  <a:pt x="59" y="899"/>
                </a:lnTo>
                <a:lnTo>
                  <a:pt x="61" y="899"/>
                </a:lnTo>
                <a:lnTo>
                  <a:pt x="61" y="898"/>
                </a:lnTo>
                <a:lnTo>
                  <a:pt x="59" y="898"/>
                </a:lnTo>
                <a:close/>
                <a:moveTo>
                  <a:pt x="3463" y="865"/>
                </a:moveTo>
                <a:cubicBezTo>
                  <a:pt x="3459" y="868"/>
                  <a:pt x="3443" y="864"/>
                  <a:pt x="3439" y="867"/>
                </a:cubicBezTo>
                <a:lnTo>
                  <a:pt x="3439" y="867"/>
                </a:lnTo>
                <a:cubicBezTo>
                  <a:pt x="3445" y="872"/>
                  <a:pt x="3432" y="877"/>
                  <a:pt x="3439" y="882"/>
                </a:cubicBezTo>
                <a:cubicBezTo>
                  <a:pt x="3442" y="882"/>
                  <a:pt x="3446" y="882"/>
                  <a:pt x="3450" y="882"/>
                </a:cubicBezTo>
                <a:cubicBezTo>
                  <a:pt x="3451" y="875"/>
                  <a:pt x="3470" y="871"/>
                  <a:pt x="3463" y="865"/>
                </a:cubicBezTo>
                <a:close/>
                <a:moveTo>
                  <a:pt x="3467" y="857"/>
                </a:moveTo>
                <a:cubicBezTo>
                  <a:pt x="3461" y="857"/>
                  <a:pt x="3458" y="858"/>
                  <a:pt x="3458" y="861"/>
                </a:cubicBezTo>
                <a:lnTo>
                  <a:pt x="3467" y="861"/>
                </a:lnTo>
                <a:lnTo>
                  <a:pt x="3467" y="857"/>
                </a:lnTo>
                <a:close/>
                <a:moveTo>
                  <a:pt x="47" y="753"/>
                </a:moveTo>
                <a:cubicBezTo>
                  <a:pt x="42" y="752"/>
                  <a:pt x="42" y="755"/>
                  <a:pt x="37" y="755"/>
                </a:cubicBezTo>
                <a:lnTo>
                  <a:pt x="37" y="756"/>
                </a:lnTo>
                <a:lnTo>
                  <a:pt x="37" y="761"/>
                </a:lnTo>
                <a:lnTo>
                  <a:pt x="37" y="761"/>
                </a:lnTo>
                <a:cubicBezTo>
                  <a:pt x="40" y="762"/>
                  <a:pt x="44" y="761"/>
                  <a:pt x="47" y="760"/>
                </a:cubicBezTo>
                <a:cubicBezTo>
                  <a:pt x="52" y="758"/>
                  <a:pt x="53" y="755"/>
                  <a:pt x="49" y="753"/>
                </a:cubicBezTo>
                <a:cubicBezTo>
                  <a:pt x="48" y="753"/>
                  <a:pt x="47" y="753"/>
                  <a:pt x="47" y="753"/>
                </a:cubicBezTo>
                <a:close/>
                <a:moveTo>
                  <a:pt x="47" y="736"/>
                </a:moveTo>
                <a:cubicBezTo>
                  <a:pt x="39" y="738"/>
                  <a:pt x="38" y="748"/>
                  <a:pt x="51" y="749"/>
                </a:cubicBezTo>
                <a:cubicBezTo>
                  <a:pt x="55" y="747"/>
                  <a:pt x="51" y="744"/>
                  <a:pt x="54" y="741"/>
                </a:cubicBezTo>
                <a:lnTo>
                  <a:pt x="55" y="740"/>
                </a:lnTo>
                <a:lnTo>
                  <a:pt x="55" y="740"/>
                </a:lnTo>
                <a:lnTo>
                  <a:pt x="55" y="739"/>
                </a:lnTo>
                <a:lnTo>
                  <a:pt x="55" y="740"/>
                </a:lnTo>
                <a:lnTo>
                  <a:pt x="53" y="739"/>
                </a:lnTo>
                <a:cubicBezTo>
                  <a:pt x="51" y="738"/>
                  <a:pt x="50" y="737"/>
                  <a:pt x="47" y="736"/>
                </a:cubicBezTo>
                <a:close/>
                <a:moveTo>
                  <a:pt x="31" y="729"/>
                </a:moveTo>
                <a:cubicBezTo>
                  <a:pt x="13" y="737"/>
                  <a:pt x="56" y="741"/>
                  <a:pt x="43" y="730"/>
                </a:cubicBezTo>
                <a:lnTo>
                  <a:pt x="43" y="731"/>
                </a:lnTo>
                <a:cubicBezTo>
                  <a:pt x="43" y="729"/>
                  <a:pt x="36" y="729"/>
                  <a:pt x="31" y="729"/>
                </a:cubicBezTo>
                <a:close/>
                <a:moveTo>
                  <a:pt x="30" y="645"/>
                </a:moveTo>
                <a:lnTo>
                  <a:pt x="29" y="645"/>
                </a:lnTo>
                <a:cubicBezTo>
                  <a:pt x="22" y="646"/>
                  <a:pt x="22" y="652"/>
                  <a:pt x="21" y="657"/>
                </a:cubicBezTo>
                <a:cubicBezTo>
                  <a:pt x="24" y="657"/>
                  <a:pt x="27" y="657"/>
                  <a:pt x="30" y="658"/>
                </a:cubicBezTo>
                <a:cubicBezTo>
                  <a:pt x="33" y="657"/>
                  <a:pt x="41" y="645"/>
                  <a:pt x="30" y="645"/>
                </a:cubicBezTo>
                <a:close/>
                <a:moveTo>
                  <a:pt x="87" y="507"/>
                </a:moveTo>
                <a:lnTo>
                  <a:pt x="87" y="507"/>
                </a:lnTo>
                <a:cubicBezTo>
                  <a:pt x="89" y="513"/>
                  <a:pt x="74" y="517"/>
                  <a:pt x="91" y="518"/>
                </a:cubicBezTo>
                <a:cubicBezTo>
                  <a:pt x="90" y="513"/>
                  <a:pt x="103" y="508"/>
                  <a:pt x="87" y="507"/>
                </a:cubicBezTo>
                <a:close/>
                <a:moveTo>
                  <a:pt x="3467" y="216"/>
                </a:moveTo>
                <a:lnTo>
                  <a:pt x="3466" y="217"/>
                </a:lnTo>
                <a:cubicBezTo>
                  <a:pt x="3455" y="217"/>
                  <a:pt x="3455" y="222"/>
                  <a:pt x="3450" y="225"/>
                </a:cubicBezTo>
                <a:cubicBezTo>
                  <a:pt x="3462" y="225"/>
                  <a:pt x="3465" y="221"/>
                  <a:pt x="3467" y="216"/>
                </a:cubicBezTo>
                <a:close/>
                <a:moveTo>
                  <a:pt x="3461" y="201"/>
                </a:moveTo>
                <a:lnTo>
                  <a:pt x="3461" y="202"/>
                </a:lnTo>
                <a:cubicBezTo>
                  <a:pt x="3458" y="206"/>
                  <a:pt x="3462" y="206"/>
                  <a:pt x="3458" y="211"/>
                </a:cubicBezTo>
                <a:cubicBezTo>
                  <a:pt x="3462" y="211"/>
                  <a:pt x="3466" y="211"/>
                  <a:pt x="3470" y="212"/>
                </a:cubicBezTo>
                <a:cubicBezTo>
                  <a:pt x="3468" y="208"/>
                  <a:pt x="3478" y="209"/>
                  <a:pt x="3475" y="204"/>
                </a:cubicBezTo>
                <a:cubicBezTo>
                  <a:pt x="3466" y="205"/>
                  <a:pt x="3467" y="202"/>
                  <a:pt x="3461" y="201"/>
                </a:cubicBezTo>
                <a:close/>
                <a:moveTo>
                  <a:pt x="533" y="117"/>
                </a:moveTo>
                <a:lnTo>
                  <a:pt x="533" y="120"/>
                </a:lnTo>
                <a:lnTo>
                  <a:pt x="539" y="120"/>
                </a:lnTo>
                <a:lnTo>
                  <a:pt x="539" y="117"/>
                </a:lnTo>
                <a:lnTo>
                  <a:pt x="533" y="117"/>
                </a:lnTo>
                <a:close/>
                <a:moveTo>
                  <a:pt x="738" y="115"/>
                </a:moveTo>
                <a:cubicBezTo>
                  <a:pt x="737" y="115"/>
                  <a:pt x="736" y="115"/>
                  <a:pt x="734" y="116"/>
                </a:cubicBezTo>
                <a:cubicBezTo>
                  <a:pt x="733" y="125"/>
                  <a:pt x="751" y="123"/>
                  <a:pt x="752" y="116"/>
                </a:cubicBezTo>
                <a:lnTo>
                  <a:pt x="751" y="116"/>
                </a:lnTo>
                <a:cubicBezTo>
                  <a:pt x="746" y="116"/>
                  <a:pt x="742" y="114"/>
                  <a:pt x="738" y="115"/>
                </a:cubicBezTo>
                <a:close/>
                <a:moveTo>
                  <a:pt x="479" y="109"/>
                </a:moveTo>
                <a:cubicBezTo>
                  <a:pt x="467" y="109"/>
                  <a:pt x="466" y="116"/>
                  <a:pt x="470" y="120"/>
                </a:cubicBezTo>
                <a:lnTo>
                  <a:pt x="470" y="120"/>
                </a:lnTo>
                <a:cubicBezTo>
                  <a:pt x="483" y="121"/>
                  <a:pt x="478" y="114"/>
                  <a:pt x="479" y="109"/>
                </a:cubicBezTo>
                <a:close/>
                <a:moveTo>
                  <a:pt x="844" y="103"/>
                </a:moveTo>
                <a:cubicBezTo>
                  <a:pt x="841" y="103"/>
                  <a:pt x="837" y="104"/>
                  <a:pt x="837" y="105"/>
                </a:cubicBezTo>
                <a:cubicBezTo>
                  <a:pt x="841" y="106"/>
                  <a:pt x="843" y="107"/>
                  <a:pt x="849" y="107"/>
                </a:cubicBezTo>
                <a:cubicBezTo>
                  <a:pt x="851" y="105"/>
                  <a:pt x="848" y="104"/>
                  <a:pt x="844" y="103"/>
                </a:cubicBezTo>
                <a:close/>
                <a:moveTo>
                  <a:pt x="3407" y="101"/>
                </a:moveTo>
                <a:cubicBezTo>
                  <a:pt x="3408" y="104"/>
                  <a:pt x="3407" y="106"/>
                  <a:pt x="3404" y="108"/>
                </a:cubicBezTo>
                <a:lnTo>
                  <a:pt x="3403" y="108"/>
                </a:lnTo>
                <a:cubicBezTo>
                  <a:pt x="3411" y="109"/>
                  <a:pt x="3414" y="101"/>
                  <a:pt x="3407" y="101"/>
                </a:cubicBezTo>
                <a:close/>
                <a:moveTo>
                  <a:pt x="441" y="97"/>
                </a:moveTo>
                <a:cubicBezTo>
                  <a:pt x="437" y="97"/>
                  <a:pt x="429" y="97"/>
                  <a:pt x="430" y="98"/>
                </a:cubicBezTo>
                <a:cubicBezTo>
                  <a:pt x="431" y="100"/>
                  <a:pt x="442" y="103"/>
                  <a:pt x="444" y="100"/>
                </a:cubicBezTo>
                <a:cubicBezTo>
                  <a:pt x="442" y="99"/>
                  <a:pt x="442" y="98"/>
                  <a:pt x="442" y="97"/>
                </a:cubicBezTo>
                <a:lnTo>
                  <a:pt x="441" y="97"/>
                </a:lnTo>
                <a:close/>
                <a:moveTo>
                  <a:pt x="464" y="95"/>
                </a:moveTo>
                <a:cubicBezTo>
                  <a:pt x="465" y="100"/>
                  <a:pt x="456" y="99"/>
                  <a:pt x="456" y="102"/>
                </a:cubicBezTo>
                <a:lnTo>
                  <a:pt x="465" y="102"/>
                </a:lnTo>
                <a:cubicBezTo>
                  <a:pt x="466" y="102"/>
                  <a:pt x="467" y="102"/>
                  <a:pt x="467" y="101"/>
                </a:cubicBezTo>
                <a:cubicBezTo>
                  <a:pt x="456" y="97"/>
                  <a:pt x="486" y="97"/>
                  <a:pt x="487" y="100"/>
                </a:cubicBezTo>
                <a:cubicBezTo>
                  <a:pt x="489" y="94"/>
                  <a:pt x="467" y="99"/>
                  <a:pt x="465" y="95"/>
                </a:cubicBezTo>
                <a:lnTo>
                  <a:pt x="464" y="95"/>
                </a:lnTo>
                <a:close/>
                <a:moveTo>
                  <a:pt x="666" y="95"/>
                </a:moveTo>
                <a:cubicBezTo>
                  <a:pt x="654" y="95"/>
                  <a:pt x="648" y="102"/>
                  <a:pt x="660" y="104"/>
                </a:cubicBezTo>
                <a:cubicBezTo>
                  <a:pt x="657" y="100"/>
                  <a:pt x="666" y="101"/>
                  <a:pt x="671" y="101"/>
                </a:cubicBezTo>
                <a:lnTo>
                  <a:pt x="671" y="95"/>
                </a:lnTo>
                <a:cubicBezTo>
                  <a:pt x="669" y="95"/>
                  <a:pt x="667" y="95"/>
                  <a:pt x="666" y="95"/>
                </a:cubicBezTo>
                <a:close/>
                <a:moveTo>
                  <a:pt x="774" y="90"/>
                </a:moveTo>
                <a:cubicBezTo>
                  <a:pt x="768" y="95"/>
                  <a:pt x="789" y="96"/>
                  <a:pt x="786" y="92"/>
                </a:cubicBezTo>
                <a:cubicBezTo>
                  <a:pt x="785" y="90"/>
                  <a:pt x="779" y="90"/>
                  <a:pt x="774" y="90"/>
                </a:cubicBezTo>
                <a:lnTo>
                  <a:pt x="774" y="90"/>
                </a:lnTo>
                <a:close/>
                <a:moveTo>
                  <a:pt x="749" y="90"/>
                </a:moveTo>
                <a:lnTo>
                  <a:pt x="749" y="93"/>
                </a:lnTo>
                <a:lnTo>
                  <a:pt x="754" y="93"/>
                </a:lnTo>
                <a:lnTo>
                  <a:pt x="754" y="90"/>
                </a:lnTo>
                <a:lnTo>
                  <a:pt x="749" y="90"/>
                </a:lnTo>
                <a:close/>
                <a:moveTo>
                  <a:pt x="594" y="90"/>
                </a:moveTo>
                <a:cubicBezTo>
                  <a:pt x="592" y="97"/>
                  <a:pt x="614" y="93"/>
                  <a:pt x="617" y="90"/>
                </a:cubicBezTo>
                <a:lnTo>
                  <a:pt x="594" y="90"/>
                </a:lnTo>
                <a:close/>
                <a:moveTo>
                  <a:pt x="399" y="90"/>
                </a:moveTo>
                <a:cubicBezTo>
                  <a:pt x="397" y="90"/>
                  <a:pt x="396" y="90"/>
                  <a:pt x="396" y="91"/>
                </a:cubicBezTo>
                <a:cubicBezTo>
                  <a:pt x="405" y="92"/>
                  <a:pt x="398" y="100"/>
                  <a:pt x="413" y="98"/>
                </a:cubicBezTo>
                <a:lnTo>
                  <a:pt x="413" y="91"/>
                </a:lnTo>
                <a:lnTo>
                  <a:pt x="413" y="91"/>
                </a:lnTo>
                <a:cubicBezTo>
                  <a:pt x="407" y="92"/>
                  <a:pt x="402" y="90"/>
                  <a:pt x="399" y="90"/>
                </a:cubicBezTo>
                <a:close/>
                <a:moveTo>
                  <a:pt x="370" y="87"/>
                </a:moveTo>
                <a:cubicBezTo>
                  <a:pt x="365" y="87"/>
                  <a:pt x="369" y="91"/>
                  <a:pt x="361" y="90"/>
                </a:cubicBezTo>
                <a:lnTo>
                  <a:pt x="361" y="90"/>
                </a:lnTo>
                <a:cubicBezTo>
                  <a:pt x="361" y="92"/>
                  <a:pt x="358" y="97"/>
                  <a:pt x="367" y="95"/>
                </a:cubicBezTo>
                <a:cubicBezTo>
                  <a:pt x="363" y="90"/>
                  <a:pt x="373" y="91"/>
                  <a:pt x="373" y="87"/>
                </a:cubicBezTo>
                <a:cubicBezTo>
                  <a:pt x="371" y="87"/>
                  <a:pt x="371" y="87"/>
                  <a:pt x="370" y="87"/>
                </a:cubicBezTo>
                <a:close/>
                <a:moveTo>
                  <a:pt x="624" y="79"/>
                </a:moveTo>
                <a:cubicBezTo>
                  <a:pt x="621" y="83"/>
                  <a:pt x="644" y="83"/>
                  <a:pt x="640" y="79"/>
                </a:cubicBezTo>
                <a:lnTo>
                  <a:pt x="624" y="79"/>
                </a:lnTo>
                <a:close/>
                <a:moveTo>
                  <a:pt x="502" y="79"/>
                </a:moveTo>
                <a:cubicBezTo>
                  <a:pt x="494" y="79"/>
                  <a:pt x="501" y="87"/>
                  <a:pt x="498" y="90"/>
                </a:cubicBezTo>
                <a:lnTo>
                  <a:pt x="505" y="90"/>
                </a:lnTo>
                <a:lnTo>
                  <a:pt x="505" y="79"/>
                </a:lnTo>
                <a:lnTo>
                  <a:pt x="504" y="79"/>
                </a:lnTo>
                <a:cubicBezTo>
                  <a:pt x="504" y="79"/>
                  <a:pt x="503" y="79"/>
                  <a:pt x="502" y="79"/>
                </a:cubicBezTo>
                <a:close/>
                <a:moveTo>
                  <a:pt x="3404" y="77"/>
                </a:moveTo>
                <a:lnTo>
                  <a:pt x="3403" y="77"/>
                </a:lnTo>
                <a:cubicBezTo>
                  <a:pt x="3397" y="78"/>
                  <a:pt x="3394" y="86"/>
                  <a:pt x="3403" y="87"/>
                </a:cubicBezTo>
                <a:cubicBezTo>
                  <a:pt x="3404" y="90"/>
                  <a:pt x="3407" y="91"/>
                  <a:pt x="3411" y="92"/>
                </a:cubicBezTo>
                <a:cubicBezTo>
                  <a:pt x="3414" y="90"/>
                  <a:pt x="3412" y="87"/>
                  <a:pt x="3407" y="85"/>
                </a:cubicBezTo>
                <a:cubicBezTo>
                  <a:pt x="3411" y="82"/>
                  <a:pt x="3416" y="77"/>
                  <a:pt x="3404" y="77"/>
                </a:cubicBezTo>
                <a:close/>
                <a:moveTo>
                  <a:pt x="396" y="76"/>
                </a:moveTo>
                <a:lnTo>
                  <a:pt x="396" y="79"/>
                </a:lnTo>
                <a:lnTo>
                  <a:pt x="404" y="79"/>
                </a:lnTo>
                <a:lnTo>
                  <a:pt x="404" y="76"/>
                </a:lnTo>
                <a:lnTo>
                  <a:pt x="396" y="76"/>
                </a:lnTo>
                <a:close/>
                <a:moveTo>
                  <a:pt x="3229" y="76"/>
                </a:moveTo>
                <a:cubicBezTo>
                  <a:pt x="3228" y="76"/>
                  <a:pt x="3227" y="76"/>
                  <a:pt x="3227" y="77"/>
                </a:cubicBezTo>
                <a:cubicBezTo>
                  <a:pt x="3229" y="77"/>
                  <a:pt x="3230" y="77"/>
                  <a:pt x="3229" y="79"/>
                </a:cubicBezTo>
                <a:cubicBezTo>
                  <a:pt x="3231" y="79"/>
                  <a:pt x="3233" y="79"/>
                  <a:pt x="3235" y="79"/>
                </a:cubicBezTo>
                <a:lnTo>
                  <a:pt x="3235" y="79"/>
                </a:lnTo>
                <a:cubicBezTo>
                  <a:pt x="3239" y="77"/>
                  <a:pt x="3232" y="76"/>
                  <a:pt x="3229" y="76"/>
                </a:cubicBezTo>
                <a:close/>
                <a:moveTo>
                  <a:pt x="3179" y="66"/>
                </a:moveTo>
                <a:cubicBezTo>
                  <a:pt x="3173" y="74"/>
                  <a:pt x="3191" y="68"/>
                  <a:pt x="3179" y="66"/>
                </a:cubicBezTo>
                <a:close/>
                <a:moveTo>
                  <a:pt x="2576" y="55"/>
                </a:moveTo>
                <a:cubicBezTo>
                  <a:pt x="2572" y="55"/>
                  <a:pt x="2576" y="60"/>
                  <a:pt x="2582" y="57"/>
                </a:cubicBezTo>
                <a:cubicBezTo>
                  <a:pt x="2579" y="56"/>
                  <a:pt x="2577" y="55"/>
                  <a:pt x="2576" y="55"/>
                </a:cubicBezTo>
                <a:close/>
                <a:moveTo>
                  <a:pt x="1269" y="52"/>
                </a:moveTo>
                <a:cubicBezTo>
                  <a:pt x="1269" y="51"/>
                  <a:pt x="1264" y="62"/>
                  <a:pt x="1268" y="53"/>
                </a:cubicBezTo>
                <a:cubicBezTo>
                  <a:pt x="1268" y="52"/>
                  <a:pt x="1269" y="52"/>
                  <a:pt x="1269" y="52"/>
                </a:cubicBezTo>
                <a:close/>
                <a:moveTo>
                  <a:pt x="2540" y="40"/>
                </a:moveTo>
                <a:lnTo>
                  <a:pt x="2539" y="43"/>
                </a:lnTo>
                <a:cubicBezTo>
                  <a:pt x="2542" y="43"/>
                  <a:pt x="2544" y="43"/>
                  <a:pt x="2547" y="43"/>
                </a:cubicBezTo>
                <a:lnTo>
                  <a:pt x="2548" y="41"/>
                </a:lnTo>
                <a:cubicBezTo>
                  <a:pt x="2546" y="41"/>
                  <a:pt x="2543" y="40"/>
                  <a:pt x="2540" y="40"/>
                </a:cubicBezTo>
                <a:close/>
                <a:moveTo>
                  <a:pt x="2716" y="19"/>
                </a:moveTo>
                <a:lnTo>
                  <a:pt x="2715" y="22"/>
                </a:lnTo>
                <a:cubicBezTo>
                  <a:pt x="2717" y="23"/>
                  <a:pt x="2718" y="23"/>
                  <a:pt x="2720" y="23"/>
                </a:cubicBezTo>
                <a:lnTo>
                  <a:pt x="2721" y="20"/>
                </a:lnTo>
                <a:cubicBezTo>
                  <a:pt x="2720" y="20"/>
                  <a:pt x="2718" y="19"/>
                  <a:pt x="2716" y="19"/>
                </a:cubicBezTo>
                <a:close/>
                <a:moveTo>
                  <a:pt x="2936" y="16"/>
                </a:moveTo>
                <a:cubicBezTo>
                  <a:pt x="2934" y="16"/>
                  <a:pt x="2934" y="16"/>
                  <a:pt x="2934" y="17"/>
                </a:cubicBezTo>
                <a:cubicBezTo>
                  <a:pt x="2936" y="17"/>
                  <a:pt x="2937" y="18"/>
                  <a:pt x="2936" y="19"/>
                </a:cubicBezTo>
                <a:cubicBezTo>
                  <a:pt x="2937" y="19"/>
                  <a:pt x="2938" y="19"/>
                  <a:pt x="2939" y="19"/>
                </a:cubicBezTo>
                <a:lnTo>
                  <a:pt x="2941" y="19"/>
                </a:lnTo>
                <a:lnTo>
                  <a:pt x="2941" y="19"/>
                </a:lnTo>
                <a:lnTo>
                  <a:pt x="2942" y="19"/>
                </a:lnTo>
                <a:lnTo>
                  <a:pt x="2941" y="19"/>
                </a:lnTo>
                <a:lnTo>
                  <a:pt x="2942" y="19"/>
                </a:lnTo>
                <a:cubicBezTo>
                  <a:pt x="2944" y="17"/>
                  <a:pt x="2939" y="16"/>
                  <a:pt x="2936" y="16"/>
                </a:cubicBezTo>
                <a:close/>
                <a:moveTo>
                  <a:pt x="2063" y="15"/>
                </a:moveTo>
                <a:cubicBezTo>
                  <a:pt x="2057" y="15"/>
                  <a:pt x="2051" y="16"/>
                  <a:pt x="2049" y="18"/>
                </a:cubicBezTo>
                <a:lnTo>
                  <a:pt x="2049" y="19"/>
                </a:lnTo>
                <a:lnTo>
                  <a:pt x="2048" y="19"/>
                </a:lnTo>
                <a:lnTo>
                  <a:pt x="2049" y="19"/>
                </a:lnTo>
                <a:lnTo>
                  <a:pt x="2049" y="19"/>
                </a:lnTo>
                <a:lnTo>
                  <a:pt x="2053" y="19"/>
                </a:lnTo>
                <a:cubicBezTo>
                  <a:pt x="2064" y="19"/>
                  <a:pt x="2069" y="17"/>
                  <a:pt x="2078" y="19"/>
                </a:cubicBezTo>
                <a:cubicBezTo>
                  <a:pt x="2078" y="16"/>
                  <a:pt x="2070" y="14"/>
                  <a:pt x="2063" y="15"/>
                </a:cubicBezTo>
                <a:close/>
                <a:moveTo>
                  <a:pt x="2800" y="0"/>
                </a:moveTo>
                <a:cubicBezTo>
                  <a:pt x="2803" y="0"/>
                  <a:pt x="2806" y="0"/>
                  <a:pt x="2809" y="1"/>
                </a:cubicBezTo>
                <a:cubicBezTo>
                  <a:pt x="2809" y="5"/>
                  <a:pt x="2802" y="3"/>
                  <a:pt x="2801" y="6"/>
                </a:cubicBezTo>
                <a:lnTo>
                  <a:pt x="2824" y="8"/>
                </a:lnTo>
                <a:cubicBezTo>
                  <a:pt x="2823" y="13"/>
                  <a:pt x="2823" y="13"/>
                  <a:pt x="2838" y="15"/>
                </a:cubicBezTo>
                <a:cubicBezTo>
                  <a:pt x="2845" y="14"/>
                  <a:pt x="2845" y="8"/>
                  <a:pt x="2857" y="11"/>
                </a:cubicBezTo>
                <a:cubicBezTo>
                  <a:pt x="2854" y="14"/>
                  <a:pt x="2849" y="20"/>
                  <a:pt x="2858" y="22"/>
                </a:cubicBezTo>
                <a:cubicBezTo>
                  <a:pt x="2858" y="17"/>
                  <a:pt x="2865" y="5"/>
                  <a:pt x="2876" y="2"/>
                </a:cubicBezTo>
                <a:cubicBezTo>
                  <a:pt x="2877" y="3"/>
                  <a:pt x="2879" y="4"/>
                  <a:pt x="2881" y="5"/>
                </a:cubicBezTo>
                <a:cubicBezTo>
                  <a:pt x="2887" y="8"/>
                  <a:pt x="2898" y="8"/>
                  <a:pt x="2904" y="5"/>
                </a:cubicBezTo>
                <a:cubicBezTo>
                  <a:pt x="2915" y="8"/>
                  <a:pt x="2920" y="13"/>
                  <a:pt x="2931" y="17"/>
                </a:cubicBezTo>
                <a:cubicBezTo>
                  <a:pt x="2939" y="12"/>
                  <a:pt x="2947" y="13"/>
                  <a:pt x="2961" y="16"/>
                </a:cubicBezTo>
                <a:cubicBezTo>
                  <a:pt x="2954" y="20"/>
                  <a:pt x="2952" y="21"/>
                  <a:pt x="2963" y="24"/>
                </a:cubicBezTo>
                <a:cubicBezTo>
                  <a:pt x="2966" y="21"/>
                  <a:pt x="2965" y="17"/>
                  <a:pt x="2978" y="17"/>
                </a:cubicBezTo>
                <a:cubicBezTo>
                  <a:pt x="2978" y="24"/>
                  <a:pt x="2988" y="26"/>
                  <a:pt x="2999" y="29"/>
                </a:cubicBezTo>
                <a:cubicBezTo>
                  <a:pt x="3003" y="26"/>
                  <a:pt x="3012" y="24"/>
                  <a:pt x="3021" y="25"/>
                </a:cubicBezTo>
                <a:cubicBezTo>
                  <a:pt x="3022" y="30"/>
                  <a:pt x="3012" y="31"/>
                  <a:pt x="3017" y="34"/>
                </a:cubicBezTo>
                <a:cubicBezTo>
                  <a:pt x="3030" y="36"/>
                  <a:pt x="3033" y="32"/>
                  <a:pt x="3042" y="32"/>
                </a:cubicBezTo>
                <a:cubicBezTo>
                  <a:pt x="3057" y="37"/>
                  <a:pt x="3082" y="44"/>
                  <a:pt x="3073" y="55"/>
                </a:cubicBezTo>
                <a:cubicBezTo>
                  <a:pt x="3087" y="55"/>
                  <a:pt x="3090" y="44"/>
                  <a:pt x="3110" y="44"/>
                </a:cubicBezTo>
                <a:cubicBezTo>
                  <a:pt x="3113" y="48"/>
                  <a:pt x="3106" y="47"/>
                  <a:pt x="3110" y="50"/>
                </a:cubicBezTo>
                <a:cubicBezTo>
                  <a:pt x="3115" y="51"/>
                  <a:pt x="3116" y="49"/>
                  <a:pt x="3119" y="48"/>
                </a:cubicBezTo>
                <a:cubicBezTo>
                  <a:pt x="3116" y="53"/>
                  <a:pt x="3128" y="53"/>
                  <a:pt x="3124" y="57"/>
                </a:cubicBezTo>
                <a:cubicBezTo>
                  <a:pt x="3121" y="57"/>
                  <a:pt x="3117" y="57"/>
                  <a:pt x="3115" y="59"/>
                </a:cubicBezTo>
                <a:cubicBezTo>
                  <a:pt x="3130" y="65"/>
                  <a:pt x="3131" y="62"/>
                  <a:pt x="3147" y="65"/>
                </a:cubicBezTo>
                <a:cubicBezTo>
                  <a:pt x="3155" y="58"/>
                  <a:pt x="3166" y="52"/>
                  <a:pt x="3181" y="49"/>
                </a:cubicBezTo>
                <a:cubicBezTo>
                  <a:pt x="3186" y="50"/>
                  <a:pt x="3185" y="53"/>
                  <a:pt x="3190" y="55"/>
                </a:cubicBezTo>
                <a:cubicBezTo>
                  <a:pt x="3200" y="57"/>
                  <a:pt x="3201" y="52"/>
                  <a:pt x="3209" y="52"/>
                </a:cubicBezTo>
                <a:cubicBezTo>
                  <a:pt x="3220" y="58"/>
                  <a:pt x="3207" y="66"/>
                  <a:pt x="3206" y="71"/>
                </a:cubicBezTo>
                <a:cubicBezTo>
                  <a:pt x="3221" y="72"/>
                  <a:pt x="3220" y="74"/>
                  <a:pt x="3229" y="73"/>
                </a:cubicBezTo>
                <a:cubicBezTo>
                  <a:pt x="3231" y="71"/>
                  <a:pt x="3229" y="65"/>
                  <a:pt x="3235" y="66"/>
                </a:cubicBezTo>
                <a:cubicBezTo>
                  <a:pt x="3257" y="68"/>
                  <a:pt x="3265" y="53"/>
                  <a:pt x="3276" y="67"/>
                </a:cubicBezTo>
                <a:lnTo>
                  <a:pt x="3272" y="76"/>
                </a:lnTo>
                <a:cubicBezTo>
                  <a:pt x="3283" y="78"/>
                  <a:pt x="3279" y="86"/>
                  <a:pt x="3297" y="86"/>
                </a:cubicBezTo>
                <a:cubicBezTo>
                  <a:pt x="3304" y="86"/>
                  <a:pt x="3303" y="80"/>
                  <a:pt x="3312" y="82"/>
                </a:cubicBezTo>
                <a:cubicBezTo>
                  <a:pt x="3325" y="87"/>
                  <a:pt x="3335" y="92"/>
                  <a:pt x="3346" y="98"/>
                </a:cubicBezTo>
                <a:cubicBezTo>
                  <a:pt x="3355" y="96"/>
                  <a:pt x="3361" y="92"/>
                  <a:pt x="3377" y="95"/>
                </a:cubicBezTo>
                <a:cubicBezTo>
                  <a:pt x="3378" y="92"/>
                  <a:pt x="3381" y="88"/>
                  <a:pt x="3378" y="85"/>
                </a:cubicBezTo>
                <a:cubicBezTo>
                  <a:pt x="3363" y="85"/>
                  <a:pt x="3335" y="81"/>
                  <a:pt x="3334" y="73"/>
                </a:cubicBezTo>
                <a:cubicBezTo>
                  <a:pt x="3339" y="63"/>
                  <a:pt x="3358" y="71"/>
                  <a:pt x="3370" y="69"/>
                </a:cubicBezTo>
                <a:cubicBezTo>
                  <a:pt x="3365" y="61"/>
                  <a:pt x="3348" y="55"/>
                  <a:pt x="3330" y="55"/>
                </a:cubicBezTo>
                <a:cubicBezTo>
                  <a:pt x="3326" y="53"/>
                  <a:pt x="3330" y="49"/>
                  <a:pt x="3321" y="48"/>
                </a:cubicBezTo>
                <a:cubicBezTo>
                  <a:pt x="3304" y="45"/>
                  <a:pt x="3315" y="62"/>
                  <a:pt x="3301" y="61"/>
                </a:cubicBezTo>
                <a:cubicBezTo>
                  <a:pt x="3301" y="60"/>
                  <a:pt x="3297" y="59"/>
                  <a:pt x="3293" y="59"/>
                </a:cubicBezTo>
                <a:cubicBezTo>
                  <a:pt x="3300" y="50"/>
                  <a:pt x="3288" y="47"/>
                  <a:pt x="3290" y="39"/>
                </a:cubicBezTo>
                <a:cubicBezTo>
                  <a:pt x="3307" y="35"/>
                  <a:pt x="3333" y="44"/>
                  <a:pt x="3354" y="47"/>
                </a:cubicBezTo>
                <a:cubicBezTo>
                  <a:pt x="3365" y="45"/>
                  <a:pt x="3384" y="43"/>
                  <a:pt x="3388" y="50"/>
                </a:cubicBezTo>
                <a:cubicBezTo>
                  <a:pt x="3386" y="55"/>
                  <a:pt x="3374" y="53"/>
                  <a:pt x="3374" y="60"/>
                </a:cubicBezTo>
                <a:cubicBezTo>
                  <a:pt x="3388" y="62"/>
                  <a:pt x="3389" y="67"/>
                  <a:pt x="3400" y="69"/>
                </a:cubicBezTo>
                <a:cubicBezTo>
                  <a:pt x="3414" y="66"/>
                  <a:pt x="3429" y="71"/>
                  <a:pt x="3442" y="74"/>
                </a:cubicBezTo>
                <a:cubicBezTo>
                  <a:pt x="3443" y="82"/>
                  <a:pt x="3438" y="91"/>
                  <a:pt x="3429" y="98"/>
                </a:cubicBezTo>
                <a:cubicBezTo>
                  <a:pt x="3442" y="109"/>
                  <a:pt x="3444" y="123"/>
                  <a:pt x="3434" y="136"/>
                </a:cubicBezTo>
                <a:cubicBezTo>
                  <a:pt x="3437" y="137"/>
                  <a:pt x="3441" y="136"/>
                  <a:pt x="3446" y="139"/>
                </a:cubicBezTo>
                <a:cubicBezTo>
                  <a:pt x="3439" y="148"/>
                  <a:pt x="3453" y="150"/>
                  <a:pt x="3460" y="156"/>
                </a:cubicBezTo>
                <a:cubicBezTo>
                  <a:pt x="3438" y="166"/>
                  <a:pt x="3483" y="182"/>
                  <a:pt x="3454" y="191"/>
                </a:cubicBezTo>
                <a:cubicBezTo>
                  <a:pt x="3450" y="191"/>
                  <a:pt x="3449" y="190"/>
                  <a:pt x="3449" y="188"/>
                </a:cubicBezTo>
                <a:cubicBezTo>
                  <a:pt x="3440" y="194"/>
                  <a:pt x="3456" y="197"/>
                  <a:pt x="3457" y="200"/>
                </a:cubicBezTo>
                <a:cubicBezTo>
                  <a:pt x="3477" y="198"/>
                  <a:pt x="3464" y="180"/>
                  <a:pt x="3492" y="181"/>
                </a:cubicBezTo>
                <a:cubicBezTo>
                  <a:pt x="3495" y="187"/>
                  <a:pt x="3494" y="192"/>
                  <a:pt x="3489" y="198"/>
                </a:cubicBezTo>
                <a:cubicBezTo>
                  <a:pt x="3494" y="200"/>
                  <a:pt x="3500" y="202"/>
                  <a:pt x="3506" y="203"/>
                </a:cubicBezTo>
                <a:cubicBezTo>
                  <a:pt x="3503" y="207"/>
                  <a:pt x="3505" y="208"/>
                  <a:pt x="3509" y="211"/>
                </a:cubicBezTo>
                <a:cubicBezTo>
                  <a:pt x="3507" y="215"/>
                  <a:pt x="3502" y="219"/>
                  <a:pt x="3494" y="221"/>
                </a:cubicBezTo>
                <a:cubicBezTo>
                  <a:pt x="3502" y="223"/>
                  <a:pt x="3502" y="228"/>
                  <a:pt x="3506" y="232"/>
                </a:cubicBezTo>
                <a:cubicBezTo>
                  <a:pt x="3502" y="236"/>
                  <a:pt x="3493" y="237"/>
                  <a:pt x="3492" y="241"/>
                </a:cubicBezTo>
                <a:cubicBezTo>
                  <a:pt x="3475" y="241"/>
                  <a:pt x="3477" y="239"/>
                  <a:pt x="3466" y="237"/>
                </a:cubicBezTo>
                <a:cubicBezTo>
                  <a:pt x="3458" y="239"/>
                  <a:pt x="3467" y="243"/>
                  <a:pt x="3466" y="246"/>
                </a:cubicBezTo>
                <a:cubicBezTo>
                  <a:pt x="3475" y="244"/>
                  <a:pt x="3475" y="246"/>
                  <a:pt x="3486" y="246"/>
                </a:cubicBezTo>
                <a:cubicBezTo>
                  <a:pt x="3473" y="248"/>
                  <a:pt x="3480" y="261"/>
                  <a:pt x="3492" y="263"/>
                </a:cubicBezTo>
                <a:cubicBezTo>
                  <a:pt x="3490" y="265"/>
                  <a:pt x="3487" y="267"/>
                  <a:pt x="3486" y="269"/>
                </a:cubicBezTo>
                <a:cubicBezTo>
                  <a:pt x="3505" y="274"/>
                  <a:pt x="3505" y="287"/>
                  <a:pt x="3520" y="294"/>
                </a:cubicBezTo>
                <a:cubicBezTo>
                  <a:pt x="3511" y="297"/>
                  <a:pt x="3511" y="305"/>
                  <a:pt x="3503" y="310"/>
                </a:cubicBezTo>
                <a:cubicBezTo>
                  <a:pt x="3505" y="314"/>
                  <a:pt x="3516" y="315"/>
                  <a:pt x="3523" y="317"/>
                </a:cubicBezTo>
                <a:cubicBezTo>
                  <a:pt x="3529" y="314"/>
                  <a:pt x="3536" y="309"/>
                  <a:pt x="3549" y="313"/>
                </a:cubicBezTo>
                <a:cubicBezTo>
                  <a:pt x="3541" y="319"/>
                  <a:pt x="3550" y="322"/>
                  <a:pt x="3546" y="329"/>
                </a:cubicBezTo>
                <a:cubicBezTo>
                  <a:pt x="3528" y="331"/>
                  <a:pt x="3533" y="322"/>
                  <a:pt x="3518" y="322"/>
                </a:cubicBezTo>
                <a:cubicBezTo>
                  <a:pt x="3515" y="323"/>
                  <a:pt x="3515" y="324"/>
                  <a:pt x="3512" y="324"/>
                </a:cubicBezTo>
                <a:cubicBezTo>
                  <a:pt x="3515" y="328"/>
                  <a:pt x="3519" y="327"/>
                  <a:pt x="3512" y="331"/>
                </a:cubicBezTo>
                <a:cubicBezTo>
                  <a:pt x="3512" y="331"/>
                  <a:pt x="3512" y="331"/>
                  <a:pt x="3512" y="331"/>
                </a:cubicBezTo>
                <a:cubicBezTo>
                  <a:pt x="3512" y="334"/>
                  <a:pt x="3517" y="336"/>
                  <a:pt x="3523" y="336"/>
                </a:cubicBezTo>
                <a:cubicBezTo>
                  <a:pt x="3518" y="337"/>
                  <a:pt x="3523" y="343"/>
                  <a:pt x="3518" y="343"/>
                </a:cubicBezTo>
                <a:cubicBezTo>
                  <a:pt x="3542" y="343"/>
                  <a:pt x="3584" y="365"/>
                  <a:pt x="3541" y="365"/>
                </a:cubicBezTo>
                <a:cubicBezTo>
                  <a:pt x="3537" y="360"/>
                  <a:pt x="3550" y="364"/>
                  <a:pt x="3546" y="359"/>
                </a:cubicBezTo>
                <a:cubicBezTo>
                  <a:pt x="3546" y="359"/>
                  <a:pt x="3545" y="359"/>
                  <a:pt x="3545" y="358"/>
                </a:cubicBezTo>
                <a:cubicBezTo>
                  <a:pt x="3541" y="357"/>
                  <a:pt x="3536" y="356"/>
                  <a:pt x="3532" y="358"/>
                </a:cubicBezTo>
                <a:cubicBezTo>
                  <a:pt x="3538" y="363"/>
                  <a:pt x="3532" y="369"/>
                  <a:pt x="3541" y="370"/>
                </a:cubicBezTo>
                <a:cubicBezTo>
                  <a:pt x="3538" y="375"/>
                  <a:pt x="3530" y="370"/>
                  <a:pt x="3526" y="373"/>
                </a:cubicBezTo>
                <a:cubicBezTo>
                  <a:pt x="3531" y="388"/>
                  <a:pt x="3533" y="403"/>
                  <a:pt x="3563" y="406"/>
                </a:cubicBezTo>
                <a:cubicBezTo>
                  <a:pt x="3562" y="412"/>
                  <a:pt x="3557" y="418"/>
                  <a:pt x="3549" y="424"/>
                </a:cubicBezTo>
                <a:cubicBezTo>
                  <a:pt x="3548" y="428"/>
                  <a:pt x="3558" y="428"/>
                  <a:pt x="3561" y="431"/>
                </a:cubicBezTo>
                <a:cubicBezTo>
                  <a:pt x="3560" y="434"/>
                  <a:pt x="3552" y="434"/>
                  <a:pt x="3549" y="436"/>
                </a:cubicBezTo>
                <a:cubicBezTo>
                  <a:pt x="3570" y="437"/>
                  <a:pt x="3590" y="467"/>
                  <a:pt x="3549" y="466"/>
                </a:cubicBezTo>
                <a:cubicBezTo>
                  <a:pt x="3548" y="469"/>
                  <a:pt x="3554" y="469"/>
                  <a:pt x="3552" y="473"/>
                </a:cubicBezTo>
                <a:cubicBezTo>
                  <a:pt x="3518" y="476"/>
                  <a:pt x="3540" y="495"/>
                  <a:pt x="3526" y="503"/>
                </a:cubicBezTo>
                <a:cubicBezTo>
                  <a:pt x="3529" y="505"/>
                  <a:pt x="3530" y="507"/>
                  <a:pt x="3538" y="507"/>
                </a:cubicBezTo>
                <a:cubicBezTo>
                  <a:pt x="3547" y="507"/>
                  <a:pt x="3548" y="503"/>
                  <a:pt x="3552" y="500"/>
                </a:cubicBezTo>
                <a:cubicBezTo>
                  <a:pt x="3559" y="502"/>
                  <a:pt x="3569" y="502"/>
                  <a:pt x="3575" y="504"/>
                </a:cubicBezTo>
                <a:cubicBezTo>
                  <a:pt x="3578" y="510"/>
                  <a:pt x="3568" y="513"/>
                  <a:pt x="3578" y="515"/>
                </a:cubicBezTo>
                <a:cubicBezTo>
                  <a:pt x="3576" y="519"/>
                  <a:pt x="3566" y="518"/>
                  <a:pt x="3563" y="522"/>
                </a:cubicBezTo>
                <a:cubicBezTo>
                  <a:pt x="3564" y="528"/>
                  <a:pt x="3581" y="526"/>
                  <a:pt x="3586" y="529"/>
                </a:cubicBezTo>
                <a:cubicBezTo>
                  <a:pt x="3576" y="532"/>
                  <a:pt x="3582" y="543"/>
                  <a:pt x="3563" y="543"/>
                </a:cubicBezTo>
                <a:cubicBezTo>
                  <a:pt x="3568" y="547"/>
                  <a:pt x="3563" y="548"/>
                  <a:pt x="3563" y="554"/>
                </a:cubicBezTo>
                <a:cubicBezTo>
                  <a:pt x="3556" y="550"/>
                  <a:pt x="3558" y="542"/>
                  <a:pt x="3541" y="544"/>
                </a:cubicBezTo>
                <a:cubicBezTo>
                  <a:pt x="3541" y="545"/>
                  <a:pt x="3546" y="545"/>
                  <a:pt x="3549" y="545"/>
                </a:cubicBezTo>
                <a:cubicBezTo>
                  <a:pt x="3544" y="557"/>
                  <a:pt x="3547" y="568"/>
                  <a:pt x="3558" y="578"/>
                </a:cubicBezTo>
                <a:cubicBezTo>
                  <a:pt x="3542" y="585"/>
                  <a:pt x="3543" y="599"/>
                  <a:pt x="3532" y="604"/>
                </a:cubicBezTo>
                <a:cubicBezTo>
                  <a:pt x="3534" y="606"/>
                  <a:pt x="3541" y="606"/>
                  <a:pt x="3546" y="607"/>
                </a:cubicBezTo>
                <a:cubicBezTo>
                  <a:pt x="3546" y="603"/>
                  <a:pt x="3541" y="601"/>
                  <a:pt x="3541" y="597"/>
                </a:cubicBezTo>
                <a:cubicBezTo>
                  <a:pt x="3548" y="594"/>
                  <a:pt x="3556" y="585"/>
                  <a:pt x="3572" y="591"/>
                </a:cubicBezTo>
                <a:cubicBezTo>
                  <a:pt x="3568" y="598"/>
                  <a:pt x="3566" y="597"/>
                  <a:pt x="3578" y="600"/>
                </a:cubicBezTo>
                <a:cubicBezTo>
                  <a:pt x="3578" y="609"/>
                  <a:pt x="3559" y="609"/>
                  <a:pt x="3546" y="611"/>
                </a:cubicBezTo>
                <a:cubicBezTo>
                  <a:pt x="3546" y="615"/>
                  <a:pt x="3560" y="613"/>
                  <a:pt x="3563" y="615"/>
                </a:cubicBezTo>
                <a:cubicBezTo>
                  <a:pt x="3564" y="625"/>
                  <a:pt x="3544" y="624"/>
                  <a:pt x="3535" y="629"/>
                </a:cubicBezTo>
                <a:cubicBezTo>
                  <a:pt x="3536" y="636"/>
                  <a:pt x="3540" y="643"/>
                  <a:pt x="3546" y="650"/>
                </a:cubicBezTo>
                <a:cubicBezTo>
                  <a:pt x="3542" y="651"/>
                  <a:pt x="3542" y="650"/>
                  <a:pt x="3538" y="650"/>
                </a:cubicBezTo>
                <a:cubicBezTo>
                  <a:pt x="3545" y="653"/>
                  <a:pt x="3549" y="657"/>
                  <a:pt x="3549" y="662"/>
                </a:cubicBezTo>
                <a:cubicBezTo>
                  <a:pt x="3526" y="659"/>
                  <a:pt x="3543" y="675"/>
                  <a:pt x="3529" y="676"/>
                </a:cubicBezTo>
                <a:cubicBezTo>
                  <a:pt x="3533" y="678"/>
                  <a:pt x="3539" y="679"/>
                  <a:pt x="3538" y="684"/>
                </a:cubicBezTo>
                <a:cubicBezTo>
                  <a:pt x="3533" y="685"/>
                  <a:pt x="3528" y="686"/>
                  <a:pt x="3523" y="685"/>
                </a:cubicBezTo>
                <a:cubicBezTo>
                  <a:pt x="3526" y="687"/>
                  <a:pt x="3527" y="689"/>
                  <a:pt x="3526" y="691"/>
                </a:cubicBezTo>
                <a:cubicBezTo>
                  <a:pt x="3526" y="691"/>
                  <a:pt x="3527" y="691"/>
                  <a:pt x="3527" y="691"/>
                </a:cubicBezTo>
                <a:cubicBezTo>
                  <a:pt x="3542" y="687"/>
                  <a:pt x="3559" y="690"/>
                  <a:pt x="3566" y="698"/>
                </a:cubicBezTo>
                <a:lnTo>
                  <a:pt x="3543" y="698"/>
                </a:lnTo>
                <a:cubicBezTo>
                  <a:pt x="3531" y="703"/>
                  <a:pt x="3529" y="709"/>
                  <a:pt x="3526" y="722"/>
                </a:cubicBezTo>
                <a:cubicBezTo>
                  <a:pt x="3530" y="727"/>
                  <a:pt x="3532" y="723"/>
                  <a:pt x="3541" y="725"/>
                </a:cubicBezTo>
                <a:cubicBezTo>
                  <a:pt x="3527" y="728"/>
                  <a:pt x="3542" y="738"/>
                  <a:pt x="3523" y="740"/>
                </a:cubicBezTo>
                <a:cubicBezTo>
                  <a:pt x="3535" y="744"/>
                  <a:pt x="3537" y="754"/>
                  <a:pt x="3535" y="765"/>
                </a:cubicBezTo>
                <a:cubicBezTo>
                  <a:pt x="3527" y="765"/>
                  <a:pt x="3529" y="762"/>
                  <a:pt x="3523" y="765"/>
                </a:cubicBezTo>
                <a:cubicBezTo>
                  <a:pt x="3527" y="773"/>
                  <a:pt x="3523" y="772"/>
                  <a:pt x="3515" y="777"/>
                </a:cubicBezTo>
                <a:cubicBezTo>
                  <a:pt x="3517" y="776"/>
                  <a:pt x="3520" y="776"/>
                  <a:pt x="3523" y="776"/>
                </a:cubicBezTo>
                <a:cubicBezTo>
                  <a:pt x="3521" y="794"/>
                  <a:pt x="3520" y="810"/>
                  <a:pt x="3541" y="822"/>
                </a:cubicBezTo>
                <a:cubicBezTo>
                  <a:pt x="3538" y="823"/>
                  <a:pt x="3536" y="824"/>
                  <a:pt x="3535" y="826"/>
                </a:cubicBezTo>
                <a:cubicBezTo>
                  <a:pt x="3534" y="825"/>
                  <a:pt x="3534" y="825"/>
                  <a:pt x="3535" y="825"/>
                </a:cubicBezTo>
                <a:cubicBezTo>
                  <a:pt x="3533" y="825"/>
                  <a:pt x="3531" y="825"/>
                  <a:pt x="3529" y="825"/>
                </a:cubicBezTo>
                <a:cubicBezTo>
                  <a:pt x="3526" y="827"/>
                  <a:pt x="3530" y="828"/>
                  <a:pt x="3533" y="828"/>
                </a:cubicBezTo>
                <a:cubicBezTo>
                  <a:pt x="3532" y="830"/>
                  <a:pt x="3531" y="831"/>
                  <a:pt x="3531" y="833"/>
                </a:cubicBezTo>
                <a:cubicBezTo>
                  <a:pt x="3524" y="832"/>
                  <a:pt x="3515" y="831"/>
                  <a:pt x="3513" y="833"/>
                </a:cubicBezTo>
                <a:cubicBezTo>
                  <a:pt x="3516" y="840"/>
                  <a:pt x="3505" y="855"/>
                  <a:pt x="3513" y="861"/>
                </a:cubicBezTo>
                <a:cubicBezTo>
                  <a:pt x="3506" y="864"/>
                  <a:pt x="3497" y="866"/>
                  <a:pt x="3495" y="872"/>
                </a:cubicBezTo>
                <a:cubicBezTo>
                  <a:pt x="3498" y="873"/>
                  <a:pt x="3500" y="874"/>
                  <a:pt x="3501" y="875"/>
                </a:cubicBezTo>
                <a:cubicBezTo>
                  <a:pt x="3504" y="879"/>
                  <a:pt x="3500" y="883"/>
                  <a:pt x="3493" y="885"/>
                </a:cubicBezTo>
                <a:cubicBezTo>
                  <a:pt x="3488" y="880"/>
                  <a:pt x="3475" y="884"/>
                  <a:pt x="3467" y="883"/>
                </a:cubicBezTo>
                <a:cubicBezTo>
                  <a:pt x="3467" y="888"/>
                  <a:pt x="3466" y="892"/>
                  <a:pt x="3454" y="889"/>
                </a:cubicBezTo>
                <a:cubicBezTo>
                  <a:pt x="3450" y="895"/>
                  <a:pt x="3464" y="892"/>
                  <a:pt x="3461" y="897"/>
                </a:cubicBezTo>
                <a:cubicBezTo>
                  <a:pt x="3445" y="908"/>
                  <a:pt x="3447" y="926"/>
                  <a:pt x="3448" y="940"/>
                </a:cubicBezTo>
                <a:cubicBezTo>
                  <a:pt x="3457" y="934"/>
                  <a:pt x="3448" y="927"/>
                  <a:pt x="3454" y="914"/>
                </a:cubicBezTo>
                <a:cubicBezTo>
                  <a:pt x="3471" y="919"/>
                  <a:pt x="3493" y="928"/>
                  <a:pt x="3475" y="939"/>
                </a:cubicBezTo>
                <a:cubicBezTo>
                  <a:pt x="3483" y="945"/>
                  <a:pt x="3485" y="952"/>
                  <a:pt x="3479" y="958"/>
                </a:cubicBezTo>
                <a:cubicBezTo>
                  <a:pt x="3505" y="964"/>
                  <a:pt x="3471" y="991"/>
                  <a:pt x="3460" y="978"/>
                </a:cubicBezTo>
                <a:cubicBezTo>
                  <a:pt x="3454" y="986"/>
                  <a:pt x="3453" y="994"/>
                  <a:pt x="3458" y="1002"/>
                </a:cubicBezTo>
                <a:cubicBezTo>
                  <a:pt x="3466" y="1003"/>
                  <a:pt x="3462" y="997"/>
                  <a:pt x="3473" y="1000"/>
                </a:cubicBezTo>
                <a:cubicBezTo>
                  <a:pt x="3471" y="1002"/>
                  <a:pt x="3475" y="1003"/>
                  <a:pt x="3474" y="1005"/>
                </a:cubicBezTo>
                <a:cubicBezTo>
                  <a:pt x="3461" y="1006"/>
                  <a:pt x="3450" y="1004"/>
                  <a:pt x="3441" y="1010"/>
                </a:cubicBezTo>
                <a:cubicBezTo>
                  <a:pt x="3449" y="1016"/>
                  <a:pt x="3454" y="1011"/>
                  <a:pt x="3467" y="1012"/>
                </a:cubicBezTo>
                <a:cubicBezTo>
                  <a:pt x="3469" y="1023"/>
                  <a:pt x="3457" y="1020"/>
                  <a:pt x="3453" y="1022"/>
                </a:cubicBezTo>
                <a:cubicBezTo>
                  <a:pt x="3456" y="1028"/>
                  <a:pt x="3472" y="1022"/>
                  <a:pt x="3472" y="1028"/>
                </a:cubicBezTo>
                <a:cubicBezTo>
                  <a:pt x="3465" y="1035"/>
                  <a:pt x="3463" y="1043"/>
                  <a:pt x="3464" y="1050"/>
                </a:cubicBezTo>
                <a:cubicBezTo>
                  <a:pt x="3457" y="1049"/>
                  <a:pt x="3455" y="1052"/>
                  <a:pt x="3449" y="1052"/>
                </a:cubicBezTo>
                <a:cubicBezTo>
                  <a:pt x="3444" y="1058"/>
                  <a:pt x="3456" y="1058"/>
                  <a:pt x="3453" y="1063"/>
                </a:cubicBezTo>
                <a:cubicBezTo>
                  <a:pt x="3443" y="1067"/>
                  <a:pt x="3446" y="1062"/>
                  <a:pt x="3438" y="1064"/>
                </a:cubicBezTo>
                <a:cubicBezTo>
                  <a:pt x="3436" y="1069"/>
                  <a:pt x="3439" y="1073"/>
                  <a:pt x="3447" y="1077"/>
                </a:cubicBezTo>
                <a:cubicBezTo>
                  <a:pt x="3436" y="1076"/>
                  <a:pt x="3437" y="1082"/>
                  <a:pt x="3436" y="1087"/>
                </a:cubicBezTo>
                <a:cubicBezTo>
                  <a:pt x="3449" y="1088"/>
                  <a:pt x="3442" y="1097"/>
                  <a:pt x="3453" y="1099"/>
                </a:cubicBezTo>
                <a:cubicBezTo>
                  <a:pt x="3464" y="1102"/>
                  <a:pt x="3455" y="1093"/>
                  <a:pt x="3463" y="1094"/>
                </a:cubicBezTo>
                <a:cubicBezTo>
                  <a:pt x="3466" y="1095"/>
                  <a:pt x="3469" y="1096"/>
                  <a:pt x="3471" y="1097"/>
                </a:cubicBezTo>
                <a:cubicBezTo>
                  <a:pt x="3444" y="1098"/>
                  <a:pt x="3468" y="1111"/>
                  <a:pt x="3452" y="1117"/>
                </a:cubicBezTo>
                <a:cubicBezTo>
                  <a:pt x="3457" y="1119"/>
                  <a:pt x="3459" y="1122"/>
                  <a:pt x="3465" y="1123"/>
                </a:cubicBezTo>
                <a:cubicBezTo>
                  <a:pt x="3457" y="1126"/>
                  <a:pt x="3455" y="1132"/>
                  <a:pt x="3450" y="1138"/>
                </a:cubicBezTo>
                <a:cubicBezTo>
                  <a:pt x="3463" y="1141"/>
                  <a:pt x="3460" y="1153"/>
                  <a:pt x="3452" y="1157"/>
                </a:cubicBezTo>
                <a:cubicBezTo>
                  <a:pt x="3463" y="1158"/>
                  <a:pt x="3474" y="1160"/>
                  <a:pt x="3484" y="1163"/>
                </a:cubicBezTo>
                <a:cubicBezTo>
                  <a:pt x="3488" y="1155"/>
                  <a:pt x="3483" y="1150"/>
                  <a:pt x="3485" y="1143"/>
                </a:cubicBezTo>
                <a:cubicBezTo>
                  <a:pt x="3500" y="1144"/>
                  <a:pt x="3499" y="1143"/>
                  <a:pt x="3510" y="1147"/>
                </a:cubicBezTo>
                <a:cubicBezTo>
                  <a:pt x="3502" y="1146"/>
                  <a:pt x="3495" y="1146"/>
                  <a:pt x="3495" y="1150"/>
                </a:cubicBezTo>
                <a:cubicBezTo>
                  <a:pt x="3514" y="1155"/>
                  <a:pt x="3503" y="1175"/>
                  <a:pt x="3508" y="1181"/>
                </a:cubicBezTo>
                <a:cubicBezTo>
                  <a:pt x="3487" y="1182"/>
                  <a:pt x="3497" y="1193"/>
                  <a:pt x="3482" y="1195"/>
                </a:cubicBezTo>
                <a:cubicBezTo>
                  <a:pt x="3480" y="1192"/>
                  <a:pt x="3473" y="1190"/>
                  <a:pt x="3463" y="1190"/>
                </a:cubicBezTo>
                <a:cubicBezTo>
                  <a:pt x="3460" y="1194"/>
                  <a:pt x="3466" y="1195"/>
                  <a:pt x="3463" y="1200"/>
                </a:cubicBezTo>
                <a:cubicBezTo>
                  <a:pt x="3471" y="1201"/>
                  <a:pt x="3474" y="1199"/>
                  <a:pt x="3480" y="1199"/>
                </a:cubicBezTo>
                <a:cubicBezTo>
                  <a:pt x="3476" y="1201"/>
                  <a:pt x="3475" y="1204"/>
                  <a:pt x="3482" y="1205"/>
                </a:cubicBezTo>
                <a:cubicBezTo>
                  <a:pt x="3483" y="1203"/>
                  <a:pt x="3483" y="1200"/>
                  <a:pt x="3489" y="1201"/>
                </a:cubicBezTo>
                <a:cubicBezTo>
                  <a:pt x="3489" y="1203"/>
                  <a:pt x="3484" y="1204"/>
                  <a:pt x="3484" y="1206"/>
                </a:cubicBezTo>
                <a:cubicBezTo>
                  <a:pt x="3498" y="1207"/>
                  <a:pt x="3507" y="1212"/>
                  <a:pt x="3503" y="1214"/>
                </a:cubicBezTo>
                <a:cubicBezTo>
                  <a:pt x="3513" y="1215"/>
                  <a:pt x="3524" y="1215"/>
                  <a:pt x="3534" y="1214"/>
                </a:cubicBezTo>
                <a:cubicBezTo>
                  <a:pt x="3534" y="1209"/>
                  <a:pt x="3522" y="1209"/>
                  <a:pt x="3519" y="1206"/>
                </a:cubicBezTo>
                <a:cubicBezTo>
                  <a:pt x="3533" y="1202"/>
                  <a:pt x="3550" y="1197"/>
                  <a:pt x="3551" y="1189"/>
                </a:cubicBezTo>
                <a:cubicBezTo>
                  <a:pt x="3552" y="1191"/>
                  <a:pt x="3564" y="1188"/>
                  <a:pt x="3565" y="1192"/>
                </a:cubicBezTo>
                <a:cubicBezTo>
                  <a:pt x="3566" y="1196"/>
                  <a:pt x="3552" y="1190"/>
                  <a:pt x="3553" y="1194"/>
                </a:cubicBezTo>
                <a:cubicBezTo>
                  <a:pt x="3560" y="1195"/>
                  <a:pt x="3568" y="1195"/>
                  <a:pt x="3576" y="1195"/>
                </a:cubicBezTo>
                <a:cubicBezTo>
                  <a:pt x="3582" y="1192"/>
                  <a:pt x="3587" y="1188"/>
                  <a:pt x="3590" y="1184"/>
                </a:cubicBezTo>
                <a:cubicBezTo>
                  <a:pt x="3579" y="1182"/>
                  <a:pt x="3574" y="1186"/>
                  <a:pt x="3570" y="1181"/>
                </a:cubicBezTo>
                <a:cubicBezTo>
                  <a:pt x="3584" y="1181"/>
                  <a:pt x="3577" y="1176"/>
                  <a:pt x="3575" y="1172"/>
                </a:cubicBezTo>
                <a:cubicBezTo>
                  <a:pt x="3584" y="1172"/>
                  <a:pt x="3582" y="1165"/>
                  <a:pt x="3594" y="1166"/>
                </a:cubicBezTo>
                <a:cubicBezTo>
                  <a:pt x="3595" y="1178"/>
                  <a:pt x="3620" y="1175"/>
                  <a:pt x="3618" y="1185"/>
                </a:cubicBezTo>
                <a:cubicBezTo>
                  <a:pt x="3611" y="1185"/>
                  <a:pt x="3602" y="1184"/>
                  <a:pt x="3601" y="1187"/>
                </a:cubicBezTo>
                <a:cubicBezTo>
                  <a:pt x="3606" y="1189"/>
                  <a:pt x="3607" y="1196"/>
                  <a:pt x="3598" y="1197"/>
                </a:cubicBezTo>
                <a:cubicBezTo>
                  <a:pt x="3601" y="1198"/>
                  <a:pt x="3609" y="1197"/>
                  <a:pt x="3606" y="1201"/>
                </a:cubicBezTo>
                <a:cubicBezTo>
                  <a:pt x="3608" y="1206"/>
                  <a:pt x="3596" y="1202"/>
                  <a:pt x="3596" y="1206"/>
                </a:cubicBezTo>
                <a:cubicBezTo>
                  <a:pt x="3600" y="1206"/>
                  <a:pt x="3605" y="1206"/>
                  <a:pt x="3605" y="1208"/>
                </a:cubicBezTo>
                <a:cubicBezTo>
                  <a:pt x="3597" y="1208"/>
                  <a:pt x="3592" y="1209"/>
                  <a:pt x="3589" y="1211"/>
                </a:cubicBezTo>
                <a:cubicBezTo>
                  <a:pt x="3596" y="1217"/>
                  <a:pt x="3605" y="1212"/>
                  <a:pt x="3617" y="1213"/>
                </a:cubicBezTo>
                <a:lnTo>
                  <a:pt x="3616" y="1221"/>
                </a:lnTo>
                <a:cubicBezTo>
                  <a:pt x="3606" y="1221"/>
                  <a:pt x="3602" y="1224"/>
                  <a:pt x="3593" y="1221"/>
                </a:cubicBezTo>
                <a:cubicBezTo>
                  <a:pt x="3591" y="1223"/>
                  <a:pt x="3594" y="1228"/>
                  <a:pt x="3588" y="1227"/>
                </a:cubicBezTo>
                <a:cubicBezTo>
                  <a:pt x="3575" y="1229"/>
                  <a:pt x="3587" y="1221"/>
                  <a:pt x="3573" y="1223"/>
                </a:cubicBezTo>
                <a:cubicBezTo>
                  <a:pt x="3570" y="1226"/>
                  <a:pt x="3561" y="1226"/>
                  <a:pt x="3559" y="1230"/>
                </a:cubicBezTo>
                <a:cubicBezTo>
                  <a:pt x="3562" y="1233"/>
                  <a:pt x="3571" y="1234"/>
                  <a:pt x="3566" y="1240"/>
                </a:cubicBezTo>
                <a:cubicBezTo>
                  <a:pt x="3555" y="1241"/>
                  <a:pt x="3545" y="1241"/>
                  <a:pt x="3534" y="1241"/>
                </a:cubicBezTo>
                <a:cubicBezTo>
                  <a:pt x="3540" y="1244"/>
                  <a:pt x="3525" y="1248"/>
                  <a:pt x="3513" y="1245"/>
                </a:cubicBezTo>
                <a:cubicBezTo>
                  <a:pt x="3512" y="1249"/>
                  <a:pt x="3517" y="1250"/>
                  <a:pt x="3514" y="1254"/>
                </a:cubicBezTo>
                <a:cubicBezTo>
                  <a:pt x="3487" y="1249"/>
                  <a:pt x="3501" y="1269"/>
                  <a:pt x="3513" y="1273"/>
                </a:cubicBezTo>
                <a:cubicBezTo>
                  <a:pt x="3508" y="1275"/>
                  <a:pt x="3500" y="1276"/>
                  <a:pt x="3500" y="1281"/>
                </a:cubicBezTo>
                <a:cubicBezTo>
                  <a:pt x="3507" y="1282"/>
                  <a:pt x="3499" y="1289"/>
                  <a:pt x="3509" y="1289"/>
                </a:cubicBezTo>
                <a:cubicBezTo>
                  <a:pt x="3520" y="1291"/>
                  <a:pt x="3514" y="1283"/>
                  <a:pt x="3525" y="1285"/>
                </a:cubicBezTo>
                <a:cubicBezTo>
                  <a:pt x="3522" y="1290"/>
                  <a:pt x="3533" y="1290"/>
                  <a:pt x="3538" y="1292"/>
                </a:cubicBezTo>
                <a:cubicBezTo>
                  <a:pt x="3539" y="1299"/>
                  <a:pt x="3531" y="1301"/>
                  <a:pt x="3529" y="1305"/>
                </a:cubicBezTo>
                <a:cubicBezTo>
                  <a:pt x="3537" y="1304"/>
                  <a:pt x="3545" y="1305"/>
                  <a:pt x="3551" y="1308"/>
                </a:cubicBezTo>
                <a:cubicBezTo>
                  <a:pt x="3539" y="1312"/>
                  <a:pt x="3527" y="1307"/>
                  <a:pt x="3520" y="1306"/>
                </a:cubicBezTo>
                <a:cubicBezTo>
                  <a:pt x="3514" y="1308"/>
                  <a:pt x="3514" y="1313"/>
                  <a:pt x="3504" y="1312"/>
                </a:cubicBezTo>
                <a:cubicBezTo>
                  <a:pt x="3509" y="1303"/>
                  <a:pt x="3487" y="1297"/>
                  <a:pt x="3481" y="1288"/>
                </a:cubicBezTo>
                <a:cubicBezTo>
                  <a:pt x="3483" y="1288"/>
                  <a:pt x="3487" y="1288"/>
                  <a:pt x="3487" y="1287"/>
                </a:cubicBezTo>
                <a:cubicBezTo>
                  <a:pt x="3475" y="1286"/>
                  <a:pt x="3463" y="1290"/>
                  <a:pt x="3459" y="1295"/>
                </a:cubicBezTo>
                <a:cubicBezTo>
                  <a:pt x="3451" y="1293"/>
                  <a:pt x="3449" y="1295"/>
                  <a:pt x="3436" y="1294"/>
                </a:cubicBezTo>
                <a:cubicBezTo>
                  <a:pt x="3437" y="1298"/>
                  <a:pt x="3430" y="1298"/>
                  <a:pt x="3431" y="1302"/>
                </a:cubicBezTo>
                <a:cubicBezTo>
                  <a:pt x="3449" y="1301"/>
                  <a:pt x="3441" y="1310"/>
                  <a:pt x="3458" y="1310"/>
                </a:cubicBezTo>
                <a:cubicBezTo>
                  <a:pt x="3459" y="1308"/>
                  <a:pt x="3459" y="1305"/>
                  <a:pt x="3465" y="1306"/>
                </a:cubicBezTo>
                <a:cubicBezTo>
                  <a:pt x="3481" y="1312"/>
                  <a:pt x="3482" y="1323"/>
                  <a:pt x="3507" y="1325"/>
                </a:cubicBezTo>
                <a:cubicBezTo>
                  <a:pt x="3508" y="1322"/>
                  <a:pt x="3504" y="1322"/>
                  <a:pt x="3502" y="1321"/>
                </a:cubicBezTo>
                <a:cubicBezTo>
                  <a:pt x="3511" y="1320"/>
                  <a:pt x="3536" y="1316"/>
                  <a:pt x="3536" y="1324"/>
                </a:cubicBezTo>
                <a:cubicBezTo>
                  <a:pt x="3536" y="1324"/>
                  <a:pt x="3536" y="1324"/>
                  <a:pt x="3535" y="1324"/>
                </a:cubicBezTo>
                <a:cubicBezTo>
                  <a:pt x="3523" y="1327"/>
                  <a:pt x="3518" y="1334"/>
                  <a:pt x="3524" y="1340"/>
                </a:cubicBezTo>
                <a:cubicBezTo>
                  <a:pt x="3534" y="1333"/>
                  <a:pt x="3552" y="1342"/>
                  <a:pt x="3557" y="1333"/>
                </a:cubicBezTo>
                <a:cubicBezTo>
                  <a:pt x="3574" y="1339"/>
                  <a:pt x="3558" y="1341"/>
                  <a:pt x="3577" y="1345"/>
                </a:cubicBezTo>
                <a:cubicBezTo>
                  <a:pt x="3579" y="1342"/>
                  <a:pt x="3592" y="1337"/>
                  <a:pt x="3598" y="1342"/>
                </a:cubicBezTo>
                <a:cubicBezTo>
                  <a:pt x="3599" y="1346"/>
                  <a:pt x="3590" y="1345"/>
                  <a:pt x="3588" y="1348"/>
                </a:cubicBezTo>
                <a:cubicBezTo>
                  <a:pt x="3613" y="1358"/>
                  <a:pt x="3607" y="1378"/>
                  <a:pt x="3620" y="1389"/>
                </a:cubicBezTo>
                <a:cubicBezTo>
                  <a:pt x="3609" y="1389"/>
                  <a:pt x="3608" y="1394"/>
                  <a:pt x="3596" y="1393"/>
                </a:cubicBezTo>
                <a:cubicBezTo>
                  <a:pt x="3598" y="1390"/>
                  <a:pt x="3596" y="1388"/>
                  <a:pt x="3588" y="1388"/>
                </a:cubicBezTo>
                <a:cubicBezTo>
                  <a:pt x="3584" y="1391"/>
                  <a:pt x="3576" y="1393"/>
                  <a:pt x="3577" y="1399"/>
                </a:cubicBezTo>
                <a:cubicBezTo>
                  <a:pt x="3598" y="1401"/>
                  <a:pt x="3619" y="1396"/>
                  <a:pt x="3619" y="1406"/>
                </a:cubicBezTo>
                <a:cubicBezTo>
                  <a:pt x="3609" y="1407"/>
                  <a:pt x="3605" y="1411"/>
                  <a:pt x="3597" y="1412"/>
                </a:cubicBezTo>
                <a:cubicBezTo>
                  <a:pt x="3596" y="1405"/>
                  <a:pt x="3580" y="1404"/>
                  <a:pt x="3571" y="1400"/>
                </a:cubicBezTo>
                <a:cubicBezTo>
                  <a:pt x="3566" y="1402"/>
                  <a:pt x="3567" y="1407"/>
                  <a:pt x="3566" y="1411"/>
                </a:cubicBezTo>
                <a:cubicBezTo>
                  <a:pt x="3576" y="1411"/>
                  <a:pt x="3581" y="1410"/>
                  <a:pt x="3588" y="1413"/>
                </a:cubicBezTo>
                <a:cubicBezTo>
                  <a:pt x="3588" y="1415"/>
                  <a:pt x="3591" y="1415"/>
                  <a:pt x="3590" y="1417"/>
                </a:cubicBezTo>
                <a:cubicBezTo>
                  <a:pt x="3582" y="1422"/>
                  <a:pt x="3574" y="1411"/>
                  <a:pt x="3573" y="1418"/>
                </a:cubicBezTo>
                <a:cubicBezTo>
                  <a:pt x="3570" y="1423"/>
                  <a:pt x="3584" y="1420"/>
                  <a:pt x="3580" y="1425"/>
                </a:cubicBezTo>
                <a:cubicBezTo>
                  <a:pt x="3598" y="1421"/>
                  <a:pt x="3613" y="1413"/>
                  <a:pt x="3622" y="1404"/>
                </a:cubicBezTo>
                <a:cubicBezTo>
                  <a:pt x="3626" y="1405"/>
                  <a:pt x="3627" y="1406"/>
                  <a:pt x="3633" y="1406"/>
                </a:cubicBezTo>
                <a:cubicBezTo>
                  <a:pt x="3625" y="1409"/>
                  <a:pt x="3631" y="1413"/>
                  <a:pt x="3633" y="1416"/>
                </a:cubicBezTo>
                <a:cubicBezTo>
                  <a:pt x="3639" y="1417"/>
                  <a:pt x="3653" y="1415"/>
                  <a:pt x="3653" y="1418"/>
                </a:cubicBezTo>
                <a:cubicBezTo>
                  <a:pt x="3647" y="1417"/>
                  <a:pt x="3647" y="1420"/>
                  <a:pt x="3644" y="1420"/>
                </a:cubicBezTo>
                <a:cubicBezTo>
                  <a:pt x="3639" y="1420"/>
                  <a:pt x="3642" y="1417"/>
                  <a:pt x="3636" y="1417"/>
                </a:cubicBezTo>
                <a:cubicBezTo>
                  <a:pt x="3626" y="1419"/>
                  <a:pt x="3621" y="1423"/>
                  <a:pt x="3616" y="1427"/>
                </a:cubicBezTo>
                <a:cubicBezTo>
                  <a:pt x="3616" y="1425"/>
                  <a:pt x="3618" y="1422"/>
                  <a:pt x="3615" y="1422"/>
                </a:cubicBezTo>
                <a:cubicBezTo>
                  <a:pt x="3597" y="1423"/>
                  <a:pt x="3612" y="1445"/>
                  <a:pt x="3589" y="1446"/>
                </a:cubicBezTo>
                <a:cubicBezTo>
                  <a:pt x="3582" y="1442"/>
                  <a:pt x="3576" y="1441"/>
                  <a:pt x="3571" y="1447"/>
                </a:cubicBezTo>
                <a:cubicBezTo>
                  <a:pt x="3584" y="1448"/>
                  <a:pt x="3604" y="1447"/>
                  <a:pt x="3611" y="1450"/>
                </a:cubicBezTo>
                <a:cubicBezTo>
                  <a:pt x="3588" y="1450"/>
                  <a:pt x="3603" y="1464"/>
                  <a:pt x="3585" y="1465"/>
                </a:cubicBezTo>
                <a:cubicBezTo>
                  <a:pt x="3582" y="1456"/>
                  <a:pt x="3563" y="1471"/>
                  <a:pt x="3551" y="1462"/>
                </a:cubicBezTo>
                <a:cubicBezTo>
                  <a:pt x="3547" y="1467"/>
                  <a:pt x="3533" y="1466"/>
                  <a:pt x="3540" y="1471"/>
                </a:cubicBezTo>
                <a:cubicBezTo>
                  <a:pt x="3546" y="1477"/>
                  <a:pt x="3551" y="1465"/>
                  <a:pt x="3555" y="1469"/>
                </a:cubicBezTo>
                <a:lnTo>
                  <a:pt x="3553" y="1476"/>
                </a:lnTo>
                <a:cubicBezTo>
                  <a:pt x="3543" y="1473"/>
                  <a:pt x="3543" y="1477"/>
                  <a:pt x="3535" y="1479"/>
                </a:cubicBezTo>
                <a:cubicBezTo>
                  <a:pt x="3540" y="1482"/>
                  <a:pt x="3547" y="1478"/>
                  <a:pt x="3546" y="1484"/>
                </a:cubicBezTo>
                <a:cubicBezTo>
                  <a:pt x="3539" y="1487"/>
                  <a:pt x="3535" y="1483"/>
                  <a:pt x="3526" y="1483"/>
                </a:cubicBezTo>
                <a:cubicBezTo>
                  <a:pt x="3527" y="1489"/>
                  <a:pt x="3519" y="1489"/>
                  <a:pt x="3518" y="1494"/>
                </a:cubicBezTo>
                <a:cubicBezTo>
                  <a:pt x="3519" y="1496"/>
                  <a:pt x="3531" y="1494"/>
                  <a:pt x="3531" y="1497"/>
                </a:cubicBezTo>
                <a:cubicBezTo>
                  <a:pt x="3526" y="1502"/>
                  <a:pt x="3525" y="1508"/>
                  <a:pt x="3527" y="1513"/>
                </a:cubicBezTo>
                <a:cubicBezTo>
                  <a:pt x="3520" y="1513"/>
                  <a:pt x="3514" y="1512"/>
                  <a:pt x="3513" y="1515"/>
                </a:cubicBezTo>
                <a:cubicBezTo>
                  <a:pt x="3518" y="1521"/>
                  <a:pt x="3540" y="1520"/>
                  <a:pt x="3545" y="1525"/>
                </a:cubicBezTo>
                <a:lnTo>
                  <a:pt x="3544" y="1532"/>
                </a:lnTo>
                <a:cubicBezTo>
                  <a:pt x="3537" y="1531"/>
                  <a:pt x="3537" y="1534"/>
                  <a:pt x="3529" y="1533"/>
                </a:cubicBezTo>
                <a:cubicBezTo>
                  <a:pt x="3524" y="1530"/>
                  <a:pt x="3529" y="1529"/>
                  <a:pt x="3530" y="1526"/>
                </a:cubicBezTo>
                <a:cubicBezTo>
                  <a:pt x="3515" y="1528"/>
                  <a:pt x="3520" y="1522"/>
                  <a:pt x="3511" y="1521"/>
                </a:cubicBezTo>
                <a:cubicBezTo>
                  <a:pt x="3506" y="1527"/>
                  <a:pt x="3520" y="1526"/>
                  <a:pt x="3515" y="1532"/>
                </a:cubicBezTo>
                <a:cubicBezTo>
                  <a:pt x="3510" y="1532"/>
                  <a:pt x="3504" y="1532"/>
                  <a:pt x="3500" y="1533"/>
                </a:cubicBezTo>
                <a:cubicBezTo>
                  <a:pt x="3502" y="1540"/>
                  <a:pt x="3496" y="1544"/>
                  <a:pt x="3486" y="1544"/>
                </a:cubicBezTo>
                <a:cubicBezTo>
                  <a:pt x="3492" y="1546"/>
                  <a:pt x="3508" y="1544"/>
                  <a:pt x="3505" y="1550"/>
                </a:cubicBezTo>
                <a:cubicBezTo>
                  <a:pt x="3495" y="1550"/>
                  <a:pt x="3489" y="1553"/>
                  <a:pt x="3478" y="1553"/>
                </a:cubicBezTo>
                <a:cubicBezTo>
                  <a:pt x="3480" y="1562"/>
                  <a:pt x="3470" y="1563"/>
                  <a:pt x="3469" y="1570"/>
                </a:cubicBezTo>
                <a:cubicBezTo>
                  <a:pt x="3481" y="1571"/>
                  <a:pt x="3483" y="1576"/>
                  <a:pt x="3490" y="1580"/>
                </a:cubicBezTo>
                <a:cubicBezTo>
                  <a:pt x="3470" y="1584"/>
                  <a:pt x="3457" y="1575"/>
                  <a:pt x="3437" y="1581"/>
                </a:cubicBezTo>
                <a:cubicBezTo>
                  <a:pt x="3440" y="1586"/>
                  <a:pt x="3442" y="1583"/>
                  <a:pt x="3438" y="1589"/>
                </a:cubicBezTo>
                <a:cubicBezTo>
                  <a:pt x="3470" y="1589"/>
                  <a:pt x="3482" y="1593"/>
                  <a:pt x="3478" y="1604"/>
                </a:cubicBezTo>
                <a:cubicBezTo>
                  <a:pt x="3470" y="1606"/>
                  <a:pt x="3457" y="1605"/>
                  <a:pt x="3454" y="1610"/>
                </a:cubicBezTo>
                <a:cubicBezTo>
                  <a:pt x="3451" y="1614"/>
                  <a:pt x="3469" y="1611"/>
                  <a:pt x="3470" y="1614"/>
                </a:cubicBezTo>
                <a:cubicBezTo>
                  <a:pt x="3457" y="1616"/>
                  <a:pt x="3454" y="1625"/>
                  <a:pt x="3454" y="1634"/>
                </a:cubicBezTo>
                <a:cubicBezTo>
                  <a:pt x="3455" y="1633"/>
                  <a:pt x="3456" y="1631"/>
                  <a:pt x="3460" y="1632"/>
                </a:cubicBezTo>
                <a:cubicBezTo>
                  <a:pt x="3460" y="1635"/>
                  <a:pt x="3463" y="1637"/>
                  <a:pt x="3460" y="1642"/>
                </a:cubicBezTo>
                <a:cubicBezTo>
                  <a:pt x="3484" y="1640"/>
                  <a:pt x="3492" y="1645"/>
                  <a:pt x="3508" y="1649"/>
                </a:cubicBezTo>
                <a:cubicBezTo>
                  <a:pt x="3504" y="1637"/>
                  <a:pt x="3540" y="1641"/>
                  <a:pt x="3536" y="1649"/>
                </a:cubicBezTo>
                <a:cubicBezTo>
                  <a:pt x="3528" y="1655"/>
                  <a:pt x="3525" y="1665"/>
                  <a:pt x="3510" y="1666"/>
                </a:cubicBezTo>
                <a:cubicBezTo>
                  <a:pt x="3509" y="1670"/>
                  <a:pt x="3514" y="1676"/>
                  <a:pt x="3507" y="1680"/>
                </a:cubicBezTo>
                <a:cubicBezTo>
                  <a:pt x="3519" y="1681"/>
                  <a:pt x="3531" y="1682"/>
                  <a:pt x="3544" y="1682"/>
                </a:cubicBezTo>
                <a:cubicBezTo>
                  <a:pt x="3547" y="1677"/>
                  <a:pt x="3536" y="1678"/>
                  <a:pt x="3536" y="1676"/>
                </a:cubicBezTo>
                <a:cubicBezTo>
                  <a:pt x="3551" y="1672"/>
                  <a:pt x="3558" y="1663"/>
                  <a:pt x="3585" y="1666"/>
                </a:cubicBezTo>
                <a:cubicBezTo>
                  <a:pt x="3586" y="1673"/>
                  <a:pt x="3586" y="1680"/>
                  <a:pt x="3583" y="1686"/>
                </a:cubicBezTo>
                <a:cubicBezTo>
                  <a:pt x="3565" y="1687"/>
                  <a:pt x="3571" y="1697"/>
                  <a:pt x="3577" y="1701"/>
                </a:cubicBezTo>
                <a:cubicBezTo>
                  <a:pt x="3569" y="1702"/>
                  <a:pt x="3566" y="1706"/>
                  <a:pt x="3566" y="1712"/>
                </a:cubicBezTo>
                <a:cubicBezTo>
                  <a:pt x="3578" y="1711"/>
                  <a:pt x="3586" y="1713"/>
                  <a:pt x="3582" y="1719"/>
                </a:cubicBezTo>
                <a:cubicBezTo>
                  <a:pt x="3589" y="1719"/>
                  <a:pt x="3595" y="1718"/>
                  <a:pt x="3597" y="1715"/>
                </a:cubicBezTo>
                <a:cubicBezTo>
                  <a:pt x="3595" y="1712"/>
                  <a:pt x="3585" y="1712"/>
                  <a:pt x="3587" y="1707"/>
                </a:cubicBezTo>
                <a:cubicBezTo>
                  <a:pt x="3597" y="1705"/>
                  <a:pt x="3595" y="1696"/>
                  <a:pt x="3605" y="1694"/>
                </a:cubicBezTo>
                <a:cubicBezTo>
                  <a:pt x="3634" y="1698"/>
                  <a:pt x="3630" y="1702"/>
                  <a:pt x="3629" y="1712"/>
                </a:cubicBezTo>
                <a:cubicBezTo>
                  <a:pt x="3629" y="1719"/>
                  <a:pt x="3637" y="1727"/>
                  <a:pt x="3633" y="1734"/>
                </a:cubicBezTo>
                <a:cubicBezTo>
                  <a:pt x="3632" y="1736"/>
                  <a:pt x="3631" y="1737"/>
                  <a:pt x="3629" y="1739"/>
                </a:cubicBezTo>
                <a:cubicBezTo>
                  <a:pt x="3607" y="1744"/>
                  <a:pt x="3587" y="1752"/>
                  <a:pt x="3572" y="1762"/>
                </a:cubicBezTo>
                <a:lnTo>
                  <a:pt x="3572" y="1762"/>
                </a:lnTo>
                <a:cubicBezTo>
                  <a:pt x="3572" y="1767"/>
                  <a:pt x="3562" y="1767"/>
                  <a:pt x="3562" y="1771"/>
                </a:cubicBezTo>
                <a:lnTo>
                  <a:pt x="3556" y="1771"/>
                </a:lnTo>
                <a:cubicBezTo>
                  <a:pt x="3553" y="1775"/>
                  <a:pt x="3552" y="1779"/>
                  <a:pt x="3554" y="1783"/>
                </a:cubicBezTo>
                <a:lnTo>
                  <a:pt x="3555" y="1785"/>
                </a:lnTo>
                <a:lnTo>
                  <a:pt x="3553" y="1787"/>
                </a:lnTo>
                <a:cubicBezTo>
                  <a:pt x="3552" y="1790"/>
                  <a:pt x="3550" y="1793"/>
                  <a:pt x="3550" y="1797"/>
                </a:cubicBezTo>
                <a:lnTo>
                  <a:pt x="3550" y="1797"/>
                </a:lnTo>
                <a:cubicBezTo>
                  <a:pt x="3546" y="1801"/>
                  <a:pt x="3543" y="1805"/>
                  <a:pt x="3540" y="1810"/>
                </a:cubicBezTo>
                <a:cubicBezTo>
                  <a:pt x="3541" y="1811"/>
                  <a:pt x="3544" y="1811"/>
                  <a:pt x="3547" y="1811"/>
                </a:cubicBezTo>
                <a:cubicBezTo>
                  <a:pt x="3539" y="1821"/>
                  <a:pt x="3534" y="1831"/>
                  <a:pt x="3532" y="1841"/>
                </a:cubicBezTo>
                <a:cubicBezTo>
                  <a:pt x="3532" y="1850"/>
                  <a:pt x="3547" y="1855"/>
                  <a:pt x="3550" y="1864"/>
                </a:cubicBezTo>
                <a:cubicBezTo>
                  <a:pt x="3551" y="1866"/>
                  <a:pt x="3556" y="1865"/>
                  <a:pt x="3556" y="1867"/>
                </a:cubicBezTo>
                <a:cubicBezTo>
                  <a:pt x="3555" y="1873"/>
                  <a:pt x="3545" y="1875"/>
                  <a:pt x="3544" y="1881"/>
                </a:cubicBezTo>
                <a:cubicBezTo>
                  <a:pt x="3556" y="1889"/>
                  <a:pt x="3534" y="1894"/>
                  <a:pt x="3538" y="1904"/>
                </a:cubicBezTo>
                <a:cubicBezTo>
                  <a:pt x="3541" y="1907"/>
                  <a:pt x="3551" y="1906"/>
                  <a:pt x="3549" y="1912"/>
                </a:cubicBezTo>
                <a:cubicBezTo>
                  <a:pt x="3553" y="1912"/>
                  <a:pt x="3557" y="1911"/>
                  <a:pt x="3560" y="1910"/>
                </a:cubicBezTo>
                <a:cubicBezTo>
                  <a:pt x="3566" y="1915"/>
                  <a:pt x="3548" y="1918"/>
                  <a:pt x="3546" y="1924"/>
                </a:cubicBezTo>
                <a:cubicBezTo>
                  <a:pt x="3546" y="1924"/>
                  <a:pt x="3548" y="1924"/>
                  <a:pt x="3548" y="1925"/>
                </a:cubicBezTo>
                <a:cubicBezTo>
                  <a:pt x="3560" y="1922"/>
                  <a:pt x="3563" y="1927"/>
                  <a:pt x="3575" y="1927"/>
                </a:cubicBezTo>
                <a:cubicBezTo>
                  <a:pt x="3578" y="1931"/>
                  <a:pt x="3586" y="1932"/>
                  <a:pt x="3587" y="1937"/>
                </a:cubicBezTo>
                <a:cubicBezTo>
                  <a:pt x="3574" y="1949"/>
                  <a:pt x="3547" y="1955"/>
                  <a:pt x="3537" y="1968"/>
                </a:cubicBezTo>
                <a:cubicBezTo>
                  <a:pt x="3542" y="1970"/>
                  <a:pt x="3551" y="1970"/>
                  <a:pt x="3557" y="1972"/>
                </a:cubicBezTo>
                <a:cubicBezTo>
                  <a:pt x="3558" y="1974"/>
                  <a:pt x="3555" y="1974"/>
                  <a:pt x="3557" y="1975"/>
                </a:cubicBezTo>
                <a:cubicBezTo>
                  <a:pt x="3562" y="1975"/>
                  <a:pt x="3568" y="1974"/>
                  <a:pt x="3573" y="1974"/>
                </a:cubicBezTo>
                <a:cubicBezTo>
                  <a:pt x="3567" y="1979"/>
                  <a:pt x="3561" y="1983"/>
                  <a:pt x="3555" y="1988"/>
                </a:cubicBezTo>
                <a:cubicBezTo>
                  <a:pt x="3555" y="1990"/>
                  <a:pt x="3560" y="1990"/>
                  <a:pt x="3561" y="1992"/>
                </a:cubicBezTo>
                <a:cubicBezTo>
                  <a:pt x="3563" y="1997"/>
                  <a:pt x="3551" y="1999"/>
                  <a:pt x="3556" y="2003"/>
                </a:cubicBezTo>
                <a:cubicBezTo>
                  <a:pt x="3560" y="2003"/>
                  <a:pt x="3557" y="2001"/>
                  <a:pt x="3563" y="2002"/>
                </a:cubicBezTo>
                <a:cubicBezTo>
                  <a:pt x="3562" y="2009"/>
                  <a:pt x="3578" y="2007"/>
                  <a:pt x="3586" y="2009"/>
                </a:cubicBezTo>
                <a:cubicBezTo>
                  <a:pt x="3581" y="2015"/>
                  <a:pt x="3567" y="2018"/>
                  <a:pt x="3564" y="2025"/>
                </a:cubicBezTo>
                <a:cubicBezTo>
                  <a:pt x="3567" y="2029"/>
                  <a:pt x="3579" y="2027"/>
                  <a:pt x="3584" y="2030"/>
                </a:cubicBezTo>
                <a:cubicBezTo>
                  <a:pt x="3583" y="2033"/>
                  <a:pt x="3577" y="2034"/>
                  <a:pt x="3569" y="2036"/>
                </a:cubicBezTo>
                <a:cubicBezTo>
                  <a:pt x="3543" y="2042"/>
                  <a:pt x="3521" y="2051"/>
                  <a:pt x="3506" y="2063"/>
                </a:cubicBezTo>
                <a:cubicBezTo>
                  <a:pt x="3504" y="2066"/>
                  <a:pt x="3504" y="2069"/>
                  <a:pt x="3506" y="2072"/>
                </a:cubicBezTo>
                <a:cubicBezTo>
                  <a:pt x="3518" y="2070"/>
                  <a:pt x="3523" y="2075"/>
                  <a:pt x="3529" y="2078"/>
                </a:cubicBezTo>
                <a:cubicBezTo>
                  <a:pt x="3535" y="2078"/>
                  <a:pt x="3536" y="2077"/>
                  <a:pt x="3542" y="2077"/>
                </a:cubicBezTo>
                <a:cubicBezTo>
                  <a:pt x="3546" y="2084"/>
                  <a:pt x="3557" y="2086"/>
                  <a:pt x="3554" y="2094"/>
                </a:cubicBezTo>
                <a:cubicBezTo>
                  <a:pt x="3560" y="2099"/>
                  <a:pt x="3572" y="2099"/>
                  <a:pt x="3582" y="2102"/>
                </a:cubicBezTo>
                <a:cubicBezTo>
                  <a:pt x="3580" y="2105"/>
                  <a:pt x="3573" y="2105"/>
                  <a:pt x="3574" y="2108"/>
                </a:cubicBezTo>
                <a:cubicBezTo>
                  <a:pt x="3581" y="2111"/>
                  <a:pt x="3585" y="2116"/>
                  <a:pt x="3592" y="2120"/>
                </a:cubicBezTo>
                <a:cubicBezTo>
                  <a:pt x="3587" y="2126"/>
                  <a:pt x="3566" y="2132"/>
                  <a:pt x="3575" y="2141"/>
                </a:cubicBezTo>
                <a:cubicBezTo>
                  <a:pt x="3577" y="2140"/>
                  <a:pt x="3576" y="2138"/>
                  <a:pt x="3582" y="2138"/>
                </a:cubicBezTo>
                <a:cubicBezTo>
                  <a:pt x="3583" y="2141"/>
                  <a:pt x="3585" y="2144"/>
                  <a:pt x="3588" y="2147"/>
                </a:cubicBezTo>
                <a:cubicBezTo>
                  <a:pt x="3578" y="2150"/>
                  <a:pt x="3570" y="2155"/>
                  <a:pt x="3563" y="2160"/>
                </a:cubicBezTo>
                <a:cubicBezTo>
                  <a:pt x="3570" y="2162"/>
                  <a:pt x="3576" y="2165"/>
                  <a:pt x="3581" y="2168"/>
                </a:cubicBezTo>
                <a:cubicBezTo>
                  <a:pt x="3592" y="2168"/>
                  <a:pt x="3603" y="2171"/>
                  <a:pt x="3607" y="2176"/>
                </a:cubicBezTo>
                <a:cubicBezTo>
                  <a:pt x="3603" y="2180"/>
                  <a:pt x="3592" y="2183"/>
                  <a:pt x="3586" y="2187"/>
                </a:cubicBezTo>
                <a:cubicBezTo>
                  <a:pt x="3585" y="2196"/>
                  <a:pt x="3607" y="2194"/>
                  <a:pt x="3613" y="2199"/>
                </a:cubicBezTo>
                <a:cubicBezTo>
                  <a:pt x="3601" y="2203"/>
                  <a:pt x="3581" y="2207"/>
                  <a:pt x="3585" y="2215"/>
                </a:cubicBezTo>
                <a:cubicBezTo>
                  <a:pt x="3589" y="2216"/>
                  <a:pt x="3586" y="2213"/>
                  <a:pt x="3589" y="2213"/>
                </a:cubicBezTo>
                <a:cubicBezTo>
                  <a:pt x="3593" y="2212"/>
                  <a:pt x="3592" y="2214"/>
                  <a:pt x="3596" y="2213"/>
                </a:cubicBezTo>
                <a:cubicBezTo>
                  <a:pt x="3597" y="2217"/>
                  <a:pt x="3606" y="2217"/>
                  <a:pt x="3606" y="2222"/>
                </a:cubicBezTo>
                <a:cubicBezTo>
                  <a:pt x="3593" y="2225"/>
                  <a:pt x="3580" y="2230"/>
                  <a:pt x="3569" y="2235"/>
                </a:cubicBezTo>
                <a:cubicBezTo>
                  <a:pt x="3571" y="2238"/>
                  <a:pt x="3570" y="2238"/>
                  <a:pt x="3567" y="2240"/>
                </a:cubicBezTo>
                <a:cubicBezTo>
                  <a:pt x="3569" y="2242"/>
                  <a:pt x="3573" y="2242"/>
                  <a:pt x="3577" y="2242"/>
                </a:cubicBezTo>
                <a:cubicBezTo>
                  <a:pt x="3575" y="2243"/>
                  <a:pt x="3574" y="2244"/>
                  <a:pt x="3573" y="2245"/>
                </a:cubicBezTo>
                <a:cubicBezTo>
                  <a:pt x="3560" y="2246"/>
                  <a:pt x="3553" y="2236"/>
                  <a:pt x="3540" y="2242"/>
                </a:cubicBezTo>
                <a:cubicBezTo>
                  <a:pt x="3550" y="2248"/>
                  <a:pt x="3567" y="2252"/>
                  <a:pt x="3584" y="2251"/>
                </a:cubicBezTo>
                <a:lnTo>
                  <a:pt x="3584" y="2252"/>
                </a:lnTo>
                <a:cubicBezTo>
                  <a:pt x="3584" y="2252"/>
                  <a:pt x="3585" y="2253"/>
                  <a:pt x="3585" y="2253"/>
                </a:cubicBezTo>
                <a:cubicBezTo>
                  <a:pt x="3585" y="2257"/>
                  <a:pt x="3575" y="2257"/>
                  <a:pt x="3576" y="2261"/>
                </a:cubicBezTo>
                <a:cubicBezTo>
                  <a:pt x="3541" y="2262"/>
                  <a:pt x="3511" y="2265"/>
                  <a:pt x="3513" y="2281"/>
                </a:cubicBezTo>
                <a:cubicBezTo>
                  <a:pt x="3499" y="2287"/>
                  <a:pt x="3483" y="2284"/>
                  <a:pt x="3472" y="2289"/>
                </a:cubicBezTo>
                <a:cubicBezTo>
                  <a:pt x="3478" y="2298"/>
                  <a:pt x="3468" y="2301"/>
                  <a:pt x="3463" y="2306"/>
                </a:cubicBezTo>
                <a:cubicBezTo>
                  <a:pt x="3462" y="2310"/>
                  <a:pt x="3468" y="2309"/>
                  <a:pt x="3468" y="2313"/>
                </a:cubicBezTo>
                <a:cubicBezTo>
                  <a:pt x="3486" y="2305"/>
                  <a:pt x="3532" y="2299"/>
                  <a:pt x="3543" y="2311"/>
                </a:cubicBezTo>
                <a:cubicBezTo>
                  <a:pt x="3542" y="2326"/>
                  <a:pt x="3492" y="2318"/>
                  <a:pt x="3473" y="2328"/>
                </a:cubicBezTo>
                <a:cubicBezTo>
                  <a:pt x="3475" y="2338"/>
                  <a:pt x="3492" y="2333"/>
                  <a:pt x="3506" y="2332"/>
                </a:cubicBezTo>
                <a:cubicBezTo>
                  <a:pt x="3511" y="2341"/>
                  <a:pt x="3535" y="2336"/>
                  <a:pt x="3535" y="2349"/>
                </a:cubicBezTo>
                <a:cubicBezTo>
                  <a:pt x="3530" y="2347"/>
                  <a:pt x="3521" y="2348"/>
                  <a:pt x="3515" y="2347"/>
                </a:cubicBezTo>
                <a:cubicBezTo>
                  <a:pt x="3515" y="2347"/>
                  <a:pt x="3515" y="2348"/>
                  <a:pt x="3515" y="2348"/>
                </a:cubicBezTo>
                <a:cubicBezTo>
                  <a:pt x="3515" y="2350"/>
                  <a:pt x="3519" y="2353"/>
                  <a:pt x="3525" y="2353"/>
                </a:cubicBezTo>
                <a:cubicBezTo>
                  <a:pt x="3522" y="2354"/>
                  <a:pt x="3521" y="2355"/>
                  <a:pt x="3520" y="2356"/>
                </a:cubicBezTo>
                <a:cubicBezTo>
                  <a:pt x="3527" y="2359"/>
                  <a:pt x="3537" y="2361"/>
                  <a:pt x="3546" y="2359"/>
                </a:cubicBezTo>
                <a:cubicBezTo>
                  <a:pt x="3547" y="2360"/>
                  <a:pt x="3549" y="2360"/>
                  <a:pt x="3551" y="2359"/>
                </a:cubicBezTo>
                <a:cubicBezTo>
                  <a:pt x="3552" y="2359"/>
                  <a:pt x="3554" y="2359"/>
                  <a:pt x="3555" y="2359"/>
                </a:cubicBezTo>
                <a:cubicBezTo>
                  <a:pt x="3554" y="2361"/>
                  <a:pt x="3553" y="2363"/>
                  <a:pt x="3551" y="2365"/>
                </a:cubicBezTo>
                <a:cubicBezTo>
                  <a:pt x="3549" y="2365"/>
                  <a:pt x="3546" y="2366"/>
                  <a:pt x="3543" y="2366"/>
                </a:cubicBezTo>
                <a:cubicBezTo>
                  <a:pt x="3543" y="2365"/>
                  <a:pt x="3543" y="2365"/>
                  <a:pt x="3542" y="2365"/>
                </a:cubicBezTo>
                <a:cubicBezTo>
                  <a:pt x="3531" y="2365"/>
                  <a:pt x="3523" y="2366"/>
                  <a:pt x="3519" y="2361"/>
                </a:cubicBezTo>
                <a:cubicBezTo>
                  <a:pt x="3508" y="2361"/>
                  <a:pt x="3506" y="2365"/>
                  <a:pt x="3504" y="2370"/>
                </a:cubicBezTo>
                <a:lnTo>
                  <a:pt x="3503" y="2371"/>
                </a:lnTo>
                <a:lnTo>
                  <a:pt x="3495" y="2370"/>
                </a:lnTo>
                <a:cubicBezTo>
                  <a:pt x="3494" y="2368"/>
                  <a:pt x="3490" y="2368"/>
                  <a:pt x="3488" y="2366"/>
                </a:cubicBezTo>
                <a:cubicBezTo>
                  <a:pt x="3488" y="2368"/>
                  <a:pt x="3486" y="2369"/>
                  <a:pt x="3486" y="2371"/>
                </a:cubicBezTo>
                <a:lnTo>
                  <a:pt x="3487" y="2371"/>
                </a:lnTo>
                <a:cubicBezTo>
                  <a:pt x="3484" y="2371"/>
                  <a:pt x="3482" y="2372"/>
                  <a:pt x="3481" y="2372"/>
                </a:cubicBezTo>
                <a:lnTo>
                  <a:pt x="3479" y="2374"/>
                </a:lnTo>
                <a:lnTo>
                  <a:pt x="3476" y="2373"/>
                </a:lnTo>
                <a:cubicBezTo>
                  <a:pt x="3468" y="2371"/>
                  <a:pt x="3460" y="2370"/>
                  <a:pt x="3447" y="2372"/>
                </a:cubicBezTo>
                <a:cubicBezTo>
                  <a:pt x="3447" y="2367"/>
                  <a:pt x="3441" y="2365"/>
                  <a:pt x="3443" y="2356"/>
                </a:cubicBezTo>
                <a:cubicBezTo>
                  <a:pt x="3440" y="2356"/>
                  <a:pt x="3437" y="2356"/>
                  <a:pt x="3437" y="2357"/>
                </a:cubicBezTo>
                <a:cubicBezTo>
                  <a:pt x="3433" y="2352"/>
                  <a:pt x="3445" y="2357"/>
                  <a:pt x="3458" y="2356"/>
                </a:cubicBezTo>
                <a:lnTo>
                  <a:pt x="3458" y="2363"/>
                </a:lnTo>
                <a:cubicBezTo>
                  <a:pt x="3463" y="2362"/>
                  <a:pt x="3467" y="2360"/>
                  <a:pt x="3469" y="2358"/>
                </a:cubicBezTo>
                <a:cubicBezTo>
                  <a:pt x="3460" y="2355"/>
                  <a:pt x="3452" y="2352"/>
                  <a:pt x="3444" y="2349"/>
                </a:cubicBezTo>
                <a:cubicBezTo>
                  <a:pt x="3419" y="2353"/>
                  <a:pt x="3423" y="2356"/>
                  <a:pt x="3396" y="2357"/>
                </a:cubicBezTo>
                <a:cubicBezTo>
                  <a:pt x="3393" y="2365"/>
                  <a:pt x="3406" y="2367"/>
                  <a:pt x="3413" y="2371"/>
                </a:cubicBezTo>
                <a:cubicBezTo>
                  <a:pt x="3413" y="2374"/>
                  <a:pt x="3404" y="2373"/>
                  <a:pt x="3398" y="2373"/>
                </a:cubicBezTo>
                <a:lnTo>
                  <a:pt x="3398" y="2368"/>
                </a:lnTo>
                <a:cubicBezTo>
                  <a:pt x="3394" y="2368"/>
                  <a:pt x="3391" y="2368"/>
                  <a:pt x="3387" y="2368"/>
                </a:cubicBezTo>
                <a:cubicBezTo>
                  <a:pt x="3387" y="2372"/>
                  <a:pt x="3400" y="2370"/>
                  <a:pt x="3397" y="2375"/>
                </a:cubicBezTo>
                <a:cubicBezTo>
                  <a:pt x="3382" y="2375"/>
                  <a:pt x="3366" y="2367"/>
                  <a:pt x="3356" y="2375"/>
                </a:cubicBezTo>
                <a:cubicBezTo>
                  <a:pt x="3349" y="2375"/>
                  <a:pt x="3349" y="2372"/>
                  <a:pt x="3349" y="2368"/>
                </a:cubicBezTo>
                <a:cubicBezTo>
                  <a:pt x="3341" y="2369"/>
                  <a:pt x="3348" y="2378"/>
                  <a:pt x="3338" y="2378"/>
                </a:cubicBezTo>
                <a:cubicBezTo>
                  <a:pt x="3328" y="2378"/>
                  <a:pt x="3330" y="2373"/>
                  <a:pt x="3322" y="2373"/>
                </a:cubicBezTo>
                <a:cubicBezTo>
                  <a:pt x="3314" y="2373"/>
                  <a:pt x="3317" y="2379"/>
                  <a:pt x="3304" y="2378"/>
                </a:cubicBezTo>
                <a:cubicBezTo>
                  <a:pt x="3304" y="2384"/>
                  <a:pt x="3321" y="2384"/>
                  <a:pt x="3321" y="2391"/>
                </a:cubicBezTo>
                <a:cubicBezTo>
                  <a:pt x="3306" y="2390"/>
                  <a:pt x="3301" y="2392"/>
                  <a:pt x="3290" y="2397"/>
                </a:cubicBezTo>
                <a:cubicBezTo>
                  <a:pt x="3291" y="2402"/>
                  <a:pt x="3302" y="2402"/>
                  <a:pt x="3292" y="2406"/>
                </a:cubicBezTo>
                <a:cubicBezTo>
                  <a:pt x="3285" y="2402"/>
                  <a:pt x="3280" y="2398"/>
                  <a:pt x="3277" y="2393"/>
                </a:cubicBezTo>
                <a:cubicBezTo>
                  <a:pt x="3270" y="2393"/>
                  <a:pt x="3263" y="2393"/>
                  <a:pt x="3257" y="2393"/>
                </a:cubicBezTo>
                <a:cubicBezTo>
                  <a:pt x="3254" y="2397"/>
                  <a:pt x="3260" y="2397"/>
                  <a:pt x="3264" y="2398"/>
                </a:cubicBezTo>
                <a:cubicBezTo>
                  <a:pt x="3261" y="2403"/>
                  <a:pt x="3256" y="2399"/>
                  <a:pt x="3248" y="2399"/>
                </a:cubicBezTo>
                <a:lnTo>
                  <a:pt x="3248" y="2394"/>
                </a:lnTo>
                <a:cubicBezTo>
                  <a:pt x="3229" y="2390"/>
                  <a:pt x="3226" y="2394"/>
                  <a:pt x="3207" y="2395"/>
                </a:cubicBezTo>
                <a:cubicBezTo>
                  <a:pt x="3212" y="2391"/>
                  <a:pt x="3206" y="2389"/>
                  <a:pt x="3208" y="2383"/>
                </a:cubicBezTo>
                <a:cubicBezTo>
                  <a:pt x="3199" y="2386"/>
                  <a:pt x="3205" y="2397"/>
                  <a:pt x="3186" y="2396"/>
                </a:cubicBezTo>
                <a:cubicBezTo>
                  <a:pt x="3186" y="2404"/>
                  <a:pt x="3181" y="2401"/>
                  <a:pt x="3186" y="2408"/>
                </a:cubicBezTo>
                <a:cubicBezTo>
                  <a:pt x="3182" y="2409"/>
                  <a:pt x="3176" y="2409"/>
                  <a:pt x="3175" y="2411"/>
                </a:cubicBezTo>
                <a:cubicBezTo>
                  <a:pt x="3178" y="2404"/>
                  <a:pt x="3148" y="2395"/>
                  <a:pt x="3145" y="2401"/>
                </a:cubicBezTo>
                <a:cubicBezTo>
                  <a:pt x="3140" y="2399"/>
                  <a:pt x="3143" y="2394"/>
                  <a:pt x="3135" y="2394"/>
                </a:cubicBezTo>
                <a:cubicBezTo>
                  <a:pt x="3127" y="2392"/>
                  <a:pt x="3126" y="2401"/>
                  <a:pt x="3125" y="2395"/>
                </a:cubicBezTo>
                <a:cubicBezTo>
                  <a:pt x="3118" y="2396"/>
                  <a:pt x="3117" y="2407"/>
                  <a:pt x="3121" y="2410"/>
                </a:cubicBezTo>
                <a:cubicBezTo>
                  <a:pt x="3115" y="2415"/>
                  <a:pt x="3100" y="2415"/>
                  <a:pt x="3102" y="2424"/>
                </a:cubicBezTo>
                <a:cubicBezTo>
                  <a:pt x="3086" y="2420"/>
                  <a:pt x="3056" y="2430"/>
                  <a:pt x="3038" y="2420"/>
                </a:cubicBezTo>
                <a:cubicBezTo>
                  <a:pt x="3036" y="2420"/>
                  <a:pt x="3036" y="2423"/>
                  <a:pt x="3036" y="2424"/>
                </a:cubicBezTo>
                <a:cubicBezTo>
                  <a:pt x="3021" y="2423"/>
                  <a:pt x="3012" y="2414"/>
                  <a:pt x="2995" y="2418"/>
                </a:cubicBezTo>
                <a:cubicBezTo>
                  <a:pt x="2997" y="2419"/>
                  <a:pt x="3001" y="2419"/>
                  <a:pt x="3000" y="2421"/>
                </a:cubicBezTo>
                <a:cubicBezTo>
                  <a:pt x="2983" y="2422"/>
                  <a:pt x="2962" y="2421"/>
                  <a:pt x="2958" y="2431"/>
                </a:cubicBezTo>
                <a:cubicBezTo>
                  <a:pt x="2952" y="2431"/>
                  <a:pt x="2950" y="2428"/>
                  <a:pt x="2942" y="2429"/>
                </a:cubicBezTo>
                <a:lnTo>
                  <a:pt x="2942" y="2424"/>
                </a:lnTo>
                <a:cubicBezTo>
                  <a:pt x="2935" y="2424"/>
                  <a:pt x="2931" y="2426"/>
                  <a:pt x="2924" y="2426"/>
                </a:cubicBezTo>
                <a:cubicBezTo>
                  <a:pt x="2931" y="2422"/>
                  <a:pt x="2918" y="2420"/>
                  <a:pt x="2912" y="2420"/>
                </a:cubicBezTo>
                <a:cubicBezTo>
                  <a:pt x="2923" y="2415"/>
                  <a:pt x="2908" y="2415"/>
                  <a:pt x="2910" y="2408"/>
                </a:cubicBezTo>
                <a:lnTo>
                  <a:pt x="2897" y="2408"/>
                </a:lnTo>
                <a:cubicBezTo>
                  <a:pt x="2896" y="2412"/>
                  <a:pt x="2907" y="2411"/>
                  <a:pt x="2904" y="2416"/>
                </a:cubicBezTo>
                <a:cubicBezTo>
                  <a:pt x="2905" y="2420"/>
                  <a:pt x="2897" y="2420"/>
                  <a:pt x="2896" y="2423"/>
                </a:cubicBezTo>
                <a:cubicBezTo>
                  <a:pt x="2885" y="2422"/>
                  <a:pt x="2873" y="2422"/>
                  <a:pt x="2871" y="2417"/>
                </a:cubicBezTo>
                <a:cubicBezTo>
                  <a:pt x="2859" y="2417"/>
                  <a:pt x="2861" y="2424"/>
                  <a:pt x="2847" y="2423"/>
                </a:cubicBezTo>
                <a:cubicBezTo>
                  <a:pt x="2829" y="2418"/>
                  <a:pt x="2821" y="2408"/>
                  <a:pt x="2808" y="2401"/>
                </a:cubicBezTo>
                <a:cubicBezTo>
                  <a:pt x="2796" y="2398"/>
                  <a:pt x="2795" y="2404"/>
                  <a:pt x="2790" y="2401"/>
                </a:cubicBezTo>
                <a:cubicBezTo>
                  <a:pt x="2791" y="2398"/>
                  <a:pt x="2798" y="2398"/>
                  <a:pt x="2795" y="2393"/>
                </a:cubicBezTo>
                <a:cubicBezTo>
                  <a:pt x="2786" y="2393"/>
                  <a:pt x="2778" y="2394"/>
                  <a:pt x="2770" y="2395"/>
                </a:cubicBezTo>
                <a:cubicBezTo>
                  <a:pt x="2770" y="2399"/>
                  <a:pt x="2791" y="2393"/>
                  <a:pt x="2787" y="2399"/>
                </a:cubicBezTo>
                <a:cubicBezTo>
                  <a:pt x="2762" y="2399"/>
                  <a:pt x="2753" y="2397"/>
                  <a:pt x="2747" y="2390"/>
                </a:cubicBezTo>
                <a:cubicBezTo>
                  <a:pt x="2740" y="2392"/>
                  <a:pt x="2733" y="2393"/>
                  <a:pt x="2726" y="2396"/>
                </a:cubicBezTo>
                <a:cubicBezTo>
                  <a:pt x="2723" y="2399"/>
                  <a:pt x="2729" y="2399"/>
                  <a:pt x="2728" y="2402"/>
                </a:cubicBezTo>
                <a:cubicBezTo>
                  <a:pt x="2712" y="2402"/>
                  <a:pt x="2709" y="2409"/>
                  <a:pt x="2697" y="2411"/>
                </a:cubicBezTo>
                <a:cubicBezTo>
                  <a:pt x="2694" y="2409"/>
                  <a:pt x="2694" y="2407"/>
                  <a:pt x="2692" y="2405"/>
                </a:cubicBezTo>
                <a:cubicBezTo>
                  <a:pt x="2676" y="2409"/>
                  <a:pt x="2671" y="2403"/>
                  <a:pt x="2658" y="2408"/>
                </a:cubicBezTo>
                <a:cubicBezTo>
                  <a:pt x="2661" y="2423"/>
                  <a:pt x="2628" y="2414"/>
                  <a:pt x="2614" y="2418"/>
                </a:cubicBezTo>
                <a:cubicBezTo>
                  <a:pt x="2619" y="2421"/>
                  <a:pt x="2620" y="2425"/>
                  <a:pt x="2618" y="2428"/>
                </a:cubicBezTo>
                <a:cubicBezTo>
                  <a:pt x="2611" y="2428"/>
                  <a:pt x="2609" y="2430"/>
                  <a:pt x="2605" y="2432"/>
                </a:cubicBezTo>
                <a:cubicBezTo>
                  <a:pt x="2608" y="2434"/>
                  <a:pt x="2610" y="2437"/>
                  <a:pt x="2610" y="2440"/>
                </a:cubicBezTo>
                <a:cubicBezTo>
                  <a:pt x="2597" y="2441"/>
                  <a:pt x="2584" y="2442"/>
                  <a:pt x="2571" y="2441"/>
                </a:cubicBezTo>
                <a:cubicBezTo>
                  <a:pt x="2567" y="2442"/>
                  <a:pt x="2569" y="2448"/>
                  <a:pt x="2558" y="2446"/>
                </a:cubicBezTo>
                <a:cubicBezTo>
                  <a:pt x="2557" y="2452"/>
                  <a:pt x="2566" y="2452"/>
                  <a:pt x="2560" y="2458"/>
                </a:cubicBezTo>
                <a:cubicBezTo>
                  <a:pt x="2555" y="2457"/>
                  <a:pt x="2549" y="2462"/>
                  <a:pt x="2547" y="2458"/>
                </a:cubicBezTo>
                <a:cubicBezTo>
                  <a:pt x="2532" y="2464"/>
                  <a:pt x="2547" y="2474"/>
                  <a:pt x="2548" y="2483"/>
                </a:cubicBezTo>
                <a:cubicBezTo>
                  <a:pt x="2540" y="2483"/>
                  <a:pt x="2537" y="2486"/>
                  <a:pt x="2527" y="2486"/>
                </a:cubicBezTo>
                <a:cubicBezTo>
                  <a:pt x="2528" y="2482"/>
                  <a:pt x="2526" y="2479"/>
                  <a:pt x="2520" y="2477"/>
                </a:cubicBezTo>
                <a:cubicBezTo>
                  <a:pt x="2503" y="2477"/>
                  <a:pt x="2487" y="2482"/>
                  <a:pt x="2481" y="2490"/>
                </a:cubicBezTo>
                <a:cubicBezTo>
                  <a:pt x="2484" y="2493"/>
                  <a:pt x="2491" y="2494"/>
                  <a:pt x="2488" y="2500"/>
                </a:cubicBezTo>
                <a:cubicBezTo>
                  <a:pt x="2481" y="2500"/>
                  <a:pt x="2475" y="2500"/>
                  <a:pt x="2469" y="2500"/>
                </a:cubicBezTo>
                <a:cubicBezTo>
                  <a:pt x="2468" y="2499"/>
                  <a:pt x="2468" y="2498"/>
                  <a:pt x="2467" y="2497"/>
                </a:cubicBezTo>
                <a:cubicBezTo>
                  <a:pt x="2460" y="2498"/>
                  <a:pt x="2458" y="2503"/>
                  <a:pt x="2448" y="2498"/>
                </a:cubicBezTo>
                <a:cubicBezTo>
                  <a:pt x="2448" y="2499"/>
                  <a:pt x="2451" y="2499"/>
                  <a:pt x="2453" y="2500"/>
                </a:cubicBezTo>
                <a:cubicBezTo>
                  <a:pt x="2443" y="2504"/>
                  <a:pt x="2443" y="2497"/>
                  <a:pt x="2433" y="2496"/>
                </a:cubicBezTo>
                <a:cubicBezTo>
                  <a:pt x="2449" y="2484"/>
                  <a:pt x="2458" y="2470"/>
                  <a:pt x="2456" y="2456"/>
                </a:cubicBezTo>
                <a:cubicBezTo>
                  <a:pt x="2454" y="2452"/>
                  <a:pt x="2441" y="2453"/>
                  <a:pt x="2434" y="2453"/>
                </a:cubicBezTo>
                <a:cubicBezTo>
                  <a:pt x="2434" y="2459"/>
                  <a:pt x="2432" y="2459"/>
                  <a:pt x="2428" y="2464"/>
                </a:cubicBezTo>
                <a:cubicBezTo>
                  <a:pt x="2422" y="2464"/>
                  <a:pt x="2424" y="2462"/>
                  <a:pt x="2417" y="2462"/>
                </a:cubicBezTo>
                <a:cubicBezTo>
                  <a:pt x="2417" y="2459"/>
                  <a:pt x="2421" y="2456"/>
                  <a:pt x="2426" y="2454"/>
                </a:cubicBezTo>
                <a:cubicBezTo>
                  <a:pt x="2422" y="2452"/>
                  <a:pt x="2423" y="2449"/>
                  <a:pt x="2418" y="2448"/>
                </a:cubicBezTo>
                <a:cubicBezTo>
                  <a:pt x="2411" y="2450"/>
                  <a:pt x="2422" y="2451"/>
                  <a:pt x="2417" y="2456"/>
                </a:cubicBezTo>
                <a:cubicBezTo>
                  <a:pt x="2412" y="2455"/>
                  <a:pt x="2411" y="2457"/>
                  <a:pt x="2404" y="2456"/>
                </a:cubicBezTo>
                <a:cubicBezTo>
                  <a:pt x="2401" y="2452"/>
                  <a:pt x="2409" y="2452"/>
                  <a:pt x="2402" y="2449"/>
                </a:cubicBezTo>
                <a:cubicBezTo>
                  <a:pt x="2396" y="2448"/>
                  <a:pt x="2401" y="2456"/>
                  <a:pt x="2392" y="2453"/>
                </a:cubicBezTo>
                <a:cubicBezTo>
                  <a:pt x="2389" y="2450"/>
                  <a:pt x="2394" y="2452"/>
                  <a:pt x="2397" y="2450"/>
                </a:cubicBezTo>
                <a:cubicBezTo>
                  <a:pt x="2397" y="2449"/>
                  <a:pt x="2395" y="2448"/>
                  <a:pt x="2395" y="2447"/>
                </a:cubicBezTo>
                <a:cubicBezTo>
                  <a:pt x="2385" y="2446"/>
                  <a:pt x="2379" y="2448"/>
                  <a:pt x="2371" y="2448"/>
                </a:cubicBezTo>
                <a:cubicBezTo>
                  <a:pt x="2367" y="2452"/>
                  <a:pt x="2373" y="2453"/>
                  <a:pt x="2367" y="2455"/>
                </a:cubicBezTo>
                <a:cubicBezTo>
                  <a:pt x="2351" y="2452"/>
                  <a:pt x="2347" y="2441"/>
                  <a:pt x="2326" y="2443"/>
                </a:cubicBezTo>
                <a:cubicBezTo>
                  <a:pt x="2325" y="2448"/>
                  <a:pt x="2338" y="2444"/>
                  <a:pt x="2340" y="2447"/>
                </a:cubicBezTo>
                <a:cubicBezTo>
                  <a:pt x="2344" y="2454"/>
                  <a:pt x="2326" y="2449"/>
                  <a:pt x="2326" y="2458"/>
                </a:cubicBezTo>
                <a:cubicBezTo>
                  <a:pt x="2310" y="2454"/>
                  <a:pt x="2292" y="2447"/>
                  <a:pt x="2274" y="2447"/>
                </a:cubicBezTo>
                <a:cubicBezTo>
                  <a:pt x="2272" y="2449"/>
                  <a:pt x="2272" y="2451"/>
                  <a:pt x="2276" y="2452"/>
                </a:cubicBezTo>
                <a:cubicBezTo>
                  <a:pt x="2252" y="2459"/>
                  <a:pt x="2277" y="2440"/>
                  <a:pt x="2258" y="2442"/>
                </a:cubicBezTo>
                <a:cubicBezTo>
                  <a:pt x="2251" y="2438"/>
                  <a:pt x="2259" y="2432"/>
                  <a:pt x="2262" y="2429"/>
                </a:cubicBezTo>
                <a:cubicBezTo>
                  <a:pt x="2224" y="2426"/>
                  <a:pt x="2253" y="2450"/>
                  <a:pt x="2256" y="2451"/>
                </a:cubicBezTo>
                <a:cubicBezTo>
                  <a:pt x="2243" y="2447"/>
                  <a:pt x="2226" y="2447"/>
                  <a:pt x="2214" y="2451"/>
                </a:cubicBezTo>
                <a:lnTo>
                  <a:pt x="2217" y="2445"/>
                </a:lnTo>
                <a:cubicBezTo>
                  <a:pt x="2220" y="2445"/>
                  <a:pt x="2223" y="2446"/>
                  <a:pt x="2226" y="2446"/>
                </a:cubicBezTo>
                <a:cubicBezTo>
                  <a:pt x="2230" y="2440"/>
                  <a:pt x="2219" y="2439"/>
                  <a:pt x="2216" y="2435"/>
                </a:cubicBezTo>
                <a:cubicBezTo>
                  <a:pt x="2214" y="2436"/>
                  <a:pt x="2211" y="2437"/>
                  <a:pt x="2210" y="2438"/>
                </a:cubicBezTo>
                <a:cubicBezTo>
                  <a:pt x="2204" y="2437"/>
                  <a:pt x="2206" y="2434"/>
                  <a:pt x="2210" y="2433"/>
                </a:cubicBezTo>
                <a:cubicBezTo>
                  <a:pt x="2192" y="2427"/>
                  <a:pt x="2190" y="2436"/>
                  <a:pt x="2176" y="2431"/>
                </a:cubicBezTo>
                <a:cubicBezTo>
                  <a:pt x="2171" y="2437"/>
                  <a:pt x="2175" y="2440"/>
                  <a:pt x="2187" y="2441"/>
                </a:cubicBezTo>
                <a:cubicBezTo>
                  <a:pt x="2185" y="2445"/>
                  <a:pt x="2177" y="2445"/>
                  <a:pt x="2169" y="2444"/>
                </a:cubicBezTo>
                <a:cubicBezTo>
                  <a:pt x="2170" y="2442"/>
                  <a:pt x="2174" y="2442"/>
                  <a:pt x="2174" y="2440"/>
                </a:cubicBezTo>
                <a:cubicBezTo>
                  <a:pt x="2166" y="2441"/>
                  <a:pt x="2162" y="2445"/>
                  <a:pt x="2153" y="2445"/>
                </a:cubicBezTo>
                <a:cubicBezTo>
                  <a:pt x="2144" y="2446"/>
                  <a:pt x="2153" y="2441"/>
                  <a:pt x="2144" y="2442"/>
                </a:cubicBezTo>
                <a:cubicBezTo>
                  <a:pt x="2135" y="2441"/>
                  <a:pt x="2148" y="2447"/>
                  <a:pt x="2139" y="2446"/>
                </a:cubicBezTo>
                <a:cubicBezTo>
                  <a:pt x="2133" y="2442"/>
                  <a:pt x="2129" y="2440"/>
                  <a:pt x="2118" y="2442"/>
                </a:cubicBezTo>
                <a:cubicBezTo>
                  <a:pt x="2119" y="2440"/>
                  <a:pt x="2119" y="2438"/>
                  <a:pt x="2118" y="2436"/>
                </a:cubicBezTo>
                <a:cubicBezTo>
                  <a:pt x="2108" y="2438"/>
                  <a:pt x="2092" y="2435"/>
                  <a:pt x="2092" y="2429"/>
                </a:cubicBezTo>
                <a:cubicBezTo>
                  <a:pt x="2080" y="2431"/>
                  <a:pt x="2067" y="2431"/>
                  <a:pt x="2055" y="2429"/>
                </a:cubicBezTo>
                <a:cubicBezTo>
                  <a:pt x="2061" y="2432"/>
                  <a:pt x="2065" y="2436"/>
                  <a:pt x="2065" y="2440"/>
                </a:cubicBezTo>
                <a:cubicBezTo>
                  <a:pt x="2077" y="2434"/>
                  <a:pt x="2084" y="2443"/>
                  <a:pt x="2089" y="2435"/>
                </a:cubicBezTo>
                <a:cubicBezTo>
                  <a:pt x="2089" y="2437"/>
                  <a:pt x="2092" y="2448"/>
                  <a:pt x="2105" y="2446"/>
                </a:cubicBezTo>
                <a:cubicBezTo>
                  <a:pt x="2107" y="2450"/>
                  <a:pt x="2093" y="2448"/>
                  <a:pt x="2097" y="2455"/>
                </a:cubicBezTo>
                <a:cubicBezTo>
                  <a:pt x="2089" y="2454"/>
                  <a:pt x="2085" y="2452"/>
                  <a:pt x="2085" y="2449"/>
                </a:cubicBezTo>
                <a:cubicBezTo>
                  <a:pt x="2081" y="2449"/>
                  <a:pt x="2078" y="2451"/>
                  <a:pt x="2071" y="2449"/>
                </a:cubicBezTo>
                <a:cubicBezTo>
                  <a:pt x="2064" y="2451"/>
                  <a:pt x="2061" y="2454"/>
                  <a:pt x="2057" y="2457"/>
                </a:cubicBezTo>
                <a:cubicBezTo>
                  <a:pt x="2053" y="2456"/>
                  <a:pt x="2052" y="2454"/>
                  <a:pt x="2054" y="2452"/>
                </a:cubicBezTo>
                <a:cubicBezTo>
                  <a:pt x="2045" y="2452"/>
                  <a:pt x="2040" y="2447"/>
                  <a:pt x="2031" y="2445"/>
                </a:cubicBezTo>
                <a:cubicBezTo>
                  <a:pt x="2022" y="2443"/>
                  <a:pt x="2015" y="2446"/>
                  <a:pt x="2011" y="2444"/>
                </a:cubicBezTo>
                <a:cubicBezTo>
                  <a:pt x="2006" y="2442"/>
                  <a:pt x="2005" y="2427"/>
                  <a:pt x="2015" y="2426"/>
                </a:cubicBezTo>
                <a:cubicBezTo>
                  <a:pt x="2005" y="2428"/>
                  <a:pt x="1989" y="2434"/>
                  <a:pt x="1982" y="2428"/>
                </a:cubicBezTo>
                <a:cubicBezTo>
                  <a:pt x="1978" y="2429"/>
                  <a:pt x="1976" y="2431"/>
                  <a:pt x="1974" y="2433"/>
                </a:cubicBezTo>
                <a:cubicBezTo>
                  <a:pt x="1966" y="2431"/>
                  <a:pt x="1968" y="2428"/>
                  <a:pt x="1955" y="2429"/>
                </a:cubicBezTo>
                <a:lnTo>
                  <a:pt x="1955" y="2429"/>
                </a:lnTo>
                <a:lnTo>
                  <a:pt x="1950" y="2428"/>
                </a:lnTo>
                <a:lnTo>
                  <a:pt x="1950" y="2428"/>
                </a:lnTo>
                <a:cubicBezTo>
                  <a:pt x="1949" y="2429"/>
                  <a:pt x="1947" y="2431"/>
                  <a:pt x="1951" y="2432"/>
                </a:cubicBezTo>
                <a:cubicBezTo>
                  <a:pt x="1951" y="2431"/>
                  <a:pt x="1953" y="2431"/>
                  <a:pt x="1954" y="2431"/>
                </a:cubicBezTo>
                <a:lnTo>
                  <a:pt x="1955" y="2430"/>
                </a:lnTo>
                <a:lnTo>
                  <a:pt x="1956" y="2433"/>
                </a:lnTo>
                <a:cubicBezTo>
                  <a:pt x="1956" y="2437"/>
                  <a:pt x="1955" y="2442"/>
                  <a:pt x="1945" y="2443"/>
                </a:cubicBezTo>
                <a:cubicBezTo>
                  <a:pt x="1945" y="2444"/>
                  <a:pt x="1951" y="2444"/>
                  <a:pt x="1955" y="2445"/>
                </a:cubicBezTo>
                <a:cubicBezTo>
                  <a:pt x="1941" y="2449"/>
                  <a:pt x="1937" y="2452"/>
                  <a:pt x="1935" y="2463"/>
                </a:cubicBezTo>
                <a:cubicBezTo>
                  <a:pt x="1928" y="2461"/>
                  <a:pt x="1928" y="2466"/>
                  <a:pt x="1921" y="2464"/>
                </a:cubicBezTo>
                <a:cubicBezTo>
                  <a:pt x="1918" y="2458"/>
                  <a:pt x="1914" y="2453"/>
                  <a:pt x="1909" y="2447"/>
                </a:cubicBezTo>
                <a:cubicBezTo>
                  <a:pt x="1915" y="2449"/>
                  <a:pt x="1916" y="2446"/>
                  <a:pt x="1922" y="2447"/>
                </a:cubicBezTo>
                <a:cubicBezTo>
                  <a:pt x="1922" y="2445"/>
                  <a:pt x="1921" y="2442"/>
                  <a:pt x="1920" y="2440"/>
                </a:cubicBezTo>
                <a:cubicBezTo>
                  <a:pt x="1894" y="2446"/>
                  <a:pt x="1887" y="2428"/>
                  <a:pt x="1862" y="2434"/>
                </a:cubicBezTo>
                <a:cubicBezTo>
                  <a:pt x="1850" y="2429"/>
                  <a:pt x="1835" y="2426"/>
                  <a:pt x="1819" y="2427"/>
                </a:cubicBezTo>
                <a:cubicBezTo>
                  <a:pt x="1825" y="2420"/>
                  <a:pt x="1829" y="2412"/>
                  <a:pt x="1842" y="2412"/>
                </a:cubicBezTo>
                <a:cubicBezTo>
                  <a:pt x="1826" y="2408"/>
                  <a:pt x="1808" y="2417"/>
                  <a:pt x="1789" y="2417"/>
                </a:cubicBezTo>
                <a:cubicBezTo>
                  <a:pt x="1792" y="2423"/>
                  <a:pt x="1797" y="2415"/>
                  <a:pt x="1807" y="2418"/>
                </a:cubicBezTo>
                <a:cubicBezTo>
                  <a:pt x="1806" y="2421"/>
                  <a:pt x="1809" y="2423"/>
                  <a:pt x="1817" y="2424"/>
                </a:cubicBezTo>
                <a:cubicBezTo>
                  <a:pt x="1816" y="2427"/>
                  <a:pt x="1812" y="2427"/>
                  <a:pt x="1809" y="2429"/>
                </a:cubicBezTo>
                <a:cubicBezTo>
                  <a:pt x="1810" y="2433"/>
                  <a:pt x="1817" y="2434"/>
                  <a:pt x="1818" y="2438"/>
                </a:cubicBezTo>
                <a:cubicBezTo>
                  <a:pt x="1825" y="2437"/>
                  <a:pt x="1827" y="2434"/>
                  <a:pt x="1830" y="2430"/>
                </a:cubicBezTo>
                <a:cubicBezTo>
                  <a:pt x="1839" y="2435"/>
                  <a:pt x="1830" y="2434"/>
                  <a:pt x="1842" y="2432"/>
                </a:cubicBezTo>
                <a:cubicBezTo>
                  <a:pt x="1841" y="2436"/>
                  <a:pt x="1846" y="2438"/>
                  <a:pt x="1846" y="2441"/>
                </a:cubicBezTo>
                <a:cubicBezTo>
                  <a:pt x="1833" y="2446"/>
                  <a:pt x="1837" y="2456"/>
                  <a:pt x="1822" y="2459"/>
                </a:cubicBezTo>
                <a:lnTo>
                  <a:pt x="1822" y="2458"/>
                </a:lnTo>
                <a:lnTo>
                  <a:pt x="1818" y="2459"/>
                </a:lnTo>
                <a:cubicBezTo>
                  <a:pt x="1819" y="2456"/>
                  <a:pt x="1827" y="2458"/>
                  <a:pt x="1827" y="2454"/>
                </a:cubicBezTo>
                <a:cubicBezTo>
                  <a:pt x="1825" y="2452"/>
                  <a:pt x="1824" y="2449"/>
                  <a:pt x="1818" y="2449"/>
                </a:cubicBezTo>
                <a:cubicBezTo>
                  <a:pt x="1812" y="2449"/>
                  <a:pt x="1815" y="2456"/>
                  <a:pt x="1810" y="2456"/>
                </a:cubicBezTo>
                <a:cubicBezTo>
                  <a:pt x="1801" y="2456"/>
                  <a:pt x="1792" y="2455"/>
                  <a:pt x="1785" y="2452"/>
                </a:cubicBezTo>
                <a:cubicBezTo>
                  <a:pt x="1792" y="2447"/>
                  <a:pt x="1788" y="2443"/>
                  <a:pt x="1794" y="2435"/>
                </a:cubicBezTo>
                <a:cubicBezTo>
                  <a:pt x="1778" y="2439"/>
                  <a:pt x="1777" y="2454"/>
                  <a:pt x="1778" y="2460"/>
                </a:cubicBezTo>
                <a:cubicBezTo>
                  <a:pt x="1785" y="2461"/>
                  <a:pt x="1779" y="2453"/>
                  <a:pt x="1788" y="2456"/>
                </a:cubicBezTo>
                <a:cubicBezTo>
                  <a:pt x="1778" y="2458"/>
                  <a:pt x="1793" y="2464"/>
                  <a:pt x="1799" y="2461"/>
                </a:cubicBezTo>
                <a:cubicBezTo>
                  <a:pt x="1801" y="2461"/>
                  <a:pt x="1801" y="2462"/>
                  <a:pt x="1801" y="2463"/>
                </a:cubicBezTo>
                <a:cubicBezTo>
                  <a:pt x="1797" y="2464"/>
                  <a:pt x="1794" y="2465"/>
                  <a:pt x="1791" y="2466"/>
                </a:cubicBezTo>
                <a:cubicBezTo>
                  <a:pt x="1781" y="2463"/>
                  <a:pt x="1764" y="2459"/>
                  <a:pt x="1753" y="2462"/>
                </a:cubicBezTo>
                <a:cubicBezTo>
                  <a:pt x="1758" y="2458"/>
                  <a:pt x="1752" y="2458"/>
                  <a:pt x="1745" y="2457"/>
                </a:cubicBezTo>
                <a:cubicBezTo>
                  <a:pt x="1745" y="2452"/>
                  <a:pt x="1747" y="2446"/>
                  <a:pt x="1750" y="2441"/>
                </a:cubicBezTo>
                <a:cubicBezTo>
                  <a:pt x="1745" y="2444"/>
                  <a:pt x="1740" y="2448"/>
                  <a:pt x="1735" y="2451"/>
                </a:cubicBezTo>
                <a:cubicBezTo>
                  <a:pt x="1736" y="2452"/>
                  <a:pt x="1738" y="2453"/>
                  <a:pt x="1741" y="2454"/>
                </a:cubicBezTo>
                <a:cubicBezTo>
                  <a:pt x="1732" y="2457"/>
                  <a:pt x="1730" y="2467"/>
                  <a:pt x="1719" y="2467"/>
                </a:cubicBezTo>
                <a:cubicBezTo>
                  <a:pt x="1723" y="2458"/>
                  <a:pt x="1718" y="2448"/>
                  <a:pt x="1704" y="2442"/>
                </a:cubicBezTo>
                <a:cubicBezTo>
                  <a:pt x="1708" y="2452"/>
                  <a:pt x="1700" y="2462"/>
                  <a:pt x="1683" y="2469"/>
                </a:cubicBezTo>
                <a:cubicBezTo>
                  <a:pt x="1676" y="2467"/>
                  <a:pt x="1669" y="2466"/>
                  <a:pt x="1662" y="2464"/>
                </a:cubicBezTo>
                <a:cubicBezTo>
                  <a:pt x="1656" y="2465"/>
                  <a:pt x="1653" y="2468"/>
                  <a:pt x="1648" y="2470"/>
                </a:cubicBezTo>
                <a:cubicBezTo>
                  <a:pt x="1622" y="2466"/>
                  <a:pt x="1607" y="2473"/>
                  <a:pt x="1590" y="2464"/>
                </a:cubicBezTo>
                <a:cubicBezTo>
                  <a:pt x="1582" y="2465"/>
                  <a:pt x="1575" y="2469"/>
                  <a:pt x="1566" y="2465"/>
                </a:cubicBezTo>
                <a:cubicBezTo>
                  <a:pt x="1566" y="2462"/>
                  <a:pt x="1572" y="2464"/>
                  <a:pt x="1574" y="2461"/>
                </a:cubicBezTo>
                <a:cubicBezTo>
                  <a:pt x="1566" y="2459"/>
                  <a:pt x="1570" y="2465"/>
                  <a:pt x="1562" y="2462"/>
                </a:cubicBezTo>
                <a:cubicBezTo>
                  <a:pt x="1554" y="2454"/>
                  <a:pt x="1514" y="2464"/>
                  <a:pt x="1505" y="2456"/>
                </a:cubicBezTo>
                <a:cubicBezTo>
                  <a:pt x="1496" y="2455"/>
                  <a:pt x="1498" y="2457"/>
                  <a:pt x="1498" y="2460"/>
                </a:cubicBezTo>
                <a:cubicBezTo>
                  <a:pt x="1491" y="2459"/>
                  <a:pt x="1481" y="2459"/>
                  <a:pt x="1487" y="2455"/>
                </a:cubicBezTo>
                <a:cubicBezTo>
                  <a:pt x="1476" y="2455"/>
                  <a:pt x="1463" y="2460"/>
                  <a:pt x="1455" y="2456"/>
                </a:cubicBezTo>
                <a:cubicBezTo>
                  <a:pt x="1448" y="2456"/>
                  <a:pt x="1457" y="2459"/>
                  <a:pt x="1452" y="2461"/>
                </a:cubicBezTo>
                <a:cubicBezTo>
                  <a:pt x="1440" y="2451"/>
                  <a:pt x="1417" y="2462"/>
                  <a:pt x="1404" y="2451"/>
                </a:cubicBezTo>
                <a:cubicBezTo>
                  <a:pt x="1395" y="2449"/>
                  <a:pt x="1398" y="2455"/>
                  <a:pt x="1390" y="2454"/>
                </a:cubicBezTo>
                <a:cubicBezTo>
                  <a:pt x="1393" y="2449"/>
                  <a:pt x="1384" y="2449"/>
                  <a:pt x="1377" y="2448"/>
                </a:cubicBezTo>
                <a:cubicBezTo>
                  <a:pt x="1375" y="2453"/>
                  <a:pt x="1379" y="2455"/>
                  <a:pt x="1379" y="2459"/>
                </a:cubicBezTo>
                <a:cubicBezTo>
                  <a:pt x="1376" y="2459"/>
                  <a:pt x="1372" y="2460"/>
                  <a:pt x="1370" y="2461"/>
                </a:cubicBezTo>
                <a:cubicBezTo>
                  <a:pt x="1361" y="2460"/>
                  <a:pt x="1364" y="2457"/>
                  <a:pt x="1354" y="2455"/>
                </a:cubicBezTo>
                <a:cubicBezTo>
                  <a:pt x="1345" y="2452"/>
                  <a:pt x="1347" y="2460"/>
                  <a:pt x="1337" y="2458"/>
                </a:cubicBezTo>
                <a:cubicBezTo>
                  <a:pt x="1337" y="2448"/>
                  <a:pt x="1311" y="2453"/>
                  <a:pt x="1298" y="2451"/>
                </a:cubicBezTo>
                <a:cubicBezTo>
                  <a:pt x="1302" y="2447"/>
                  <a:pt x="1301" y="2445"/>
                  <a:pt x="1297" y="2443"/>
                </a:cubicBezTo>
                <a:cubicBezTo>
                  <a:pt x="1277" y="2445"/>
                  <a:pt x="1264" y="2452"/>
                  <a:pt x="1244" y="2453"/>
                </a:cubicBezTo>
                <a:cubicBezTo>
                  <a:pt x="1247" y="2452"/>
                  <a:pt x="1249" y="2451"/>
                  <a:pt x="1249" y="2449"/>
                </a:cubicBezTo>
                <a:cubicBezTo>
                  <a:pt x="1229" y="2447"/>
                  <a:pt x="1243" y="2455"/>
                  <a:pt x="1222" y="2451"/>
                </a:cubicBezTo>
                <a:cubicBezTo>
                  <a:pt x="1222" y="2447"/>
                  <a:pt x="1216" y="2446"/>
                  <a:pt x="1218" y="2443"/>
                </a:cubicBezTo>
                <a:lnTo>
                  <a:pt x="1208" y="2442"/>
                </a:lnTo>
                <a:cubicBezTo>
                  <a:pt x="1205" y="2442"/>
                  <a:pt x="1203" y="2451"/>
                  <a:pt x="1211" y="2452"/>
                </a:cubicBezTo>
                <a:cubicBezTo>
                  <a:pt x="1208" y="2458"/>
                  <a:pt x="1194" y="2455"/>
                  <a:pt x="1192" y="2462"/>
                </a:cubicBezTo>
                <a:cubicBezTo>
                  <a:pt x="1172" y="2453"/>
                  <a:pt x="1156" y="2459"/>
                  <a:pt x="1131" y="2458"/>
                </a:cubicBezTo>
                <a:cubicBezTo>
                  <a:pt x="1127" y="2465"/>
                  <a:pt x="1126" y="2472"/>
                  <a:pt x="1128" y="2479"/>
                </a:cubicBezTo>
                <a:cubicBezTo>
                  <a:pt x="1123" y="2478"/>
                  <a:pt x="1123" y="2482"/>
                  <a:pt x="1117" y="2480"/>
                </a:cubicBezTo>
                <a:cubicBezTo>
                  <a:pt x="1109" y="2480"/>
                  <a:pt x="1115" y="2475"/>
                  <a:pt x="1109" y="2475"/>
                </a:cubicBezTo>
                <a:cubicBezTo>
                  <a:pt x="1095" y="2477"/>
                  <a:pt x="1087" y="2482"/>
                  <a:pt x="1072" y="2482"/>
                </a:cubicBezTo>
                <a:cubicBezTo>
                  <a:pt x="1067" y="2482"/>
                  <a:pt x="1062" y="2483"/>
                  <a:pt x="1058" y="2485"/>
                </a:cubicBezTo>
                <a:cubicBezTo>
                  <a:pt x="1062" y="2487"/>
                  <a:pt x="1068" y="2487"/>
                  <a:pt x="1074" y="2486"/>
                </a:cubicBezTo>
                <a:lnTo>
                  <a:pt x="1074" y="2485"/>
                </a:lnTo>
                <a:cubicBezTo>
                  <a:pt x="1081" y="2488"/>
                  <a:pt x="1090" y="2489"/>
                  <a:pt x="1098" y="2490"/>
                </a:cubicBezTo>
                <a:cubicBezTo>
                  <a:pt x="1083" y="2491"/>
                  <a:pt x="1068" y="2493"/>
                  <a:pt x="1055" y="2496"/>
                </a:cubicBezTo>
                <a:cubicBezTo>
                  <a:pt x="1047" y="2488"/>
                  <a:pt x="1017" y="2492"/>
                  <a:pt x="1005" y="2496"/>
                </a:cubicBezTo>
                <a:cubicBezTo>
                  <a:pt x="1000" y="2491"/>
                  <a:pt x="984" y="2492"/>
                  <a:pt x="980" y="2491"/>
                </a:cubicBezTo>
                <a:cubicBezTo>
                  <a:pt x="990" y="2486"/>
                  <a:pt x="968" y="2490"/>
                  <a:pt x="971" y="2484"/>
                </a:cubicBezTo>
                <a:cubicBezTo>
                  <a:pt x="988" y="2485"/>
                  <a:pt x="993" y="2494"/>
                  <a:pt x="1015" y="2491"/>
                </a:cubicBezTo>
                <a:cubicBezTo>
                  <a:pt x="1015" y="2488"/>
                  <a:pt x="1017" y="2486"/>
                  <a:pt x="1009" y="2485"/>
                </a:cubicBezTo>
                <a:cubicBezTo>
                  <a:pt x="1001" y="2486"/>
                  <a:pt x="996" y="2485"/>
                  <a:pt x="989" y="2485"/>
                </a:cubicBezTo>
                <a:cubicBezTo>
                  <a:pt x="988" y="2483"/>
                  <a:pt x="991" y="2482"/>
                  <a:pt x="990" y="2480"/>
                </a:cubicBezTo>
                <a:cubicBezTo>
                  <a:pt x="978" y="2478"/>
                  <a:pt x="973" y="2483"/>
                  <a:pt x="961" y="2480"/>
                </a:cubicBezTo>
                <a:cubicBezTo>
                  <a:pt x="955" y="2482"/>
                  <a:pt x="955" y="2485"/>
                  <a:pt x="949" y="2488"/>
                </a:cubicBezTo>
                <a:cubicBezTo>
                  <a:pt x="945" y="2484"/>
                  <a:pt x="936" y="2484"/>
                  <a:pt x="930" y="2482"/>
                </a:cubicBezTo>
                <a:cubicBezTo>
                  <a:pt x="940" y="2488"/>
                  <a:pt x="924" y="2485"/>
                  <a:pt x="920" y="2488"/>
                </a:cubicBezTo>
                <a:cubicBezTo>
                  <a:pt x="924" y="2488"/>
                  <a:pt x="928" y="2489"/>
                  <a:pt x="930" y="2491"/>
                </a:cubicBezTo>
                <a:cubicBezTo>
                  <a:pt x="912" y="2491"/>
                  <a:pt x="899" y="2494"/>
                  <a:pt x="895" y="2499"/>
                </a:cubicBezTo>
                <a:cubicBezTo>
                  <a:pt x="899" y="2499"/>
                  <a:pt x="903" y="2501"/>
                  <a:pt x="905" y="2502"/>
                </a:cubicBezTo>
                <a:cubicBezTo>
                  <a:pt x="894" y="2502"/>
                  <a:pt x="883" y="2504"/>
                  <a:pt x="876" y="2508"/>
                </a:cubicBezTo>
                <a:cubicBezTo>
                  <a:pt x="871" y="2507"/>
                  <a:pt x="866" y="2507"/>
                  <a:pt x="861" y="2506"/>
                </a:cubicBezTo>
                <a:cubicBezTo>
                  <a:pt x="862" y="2505"/>
                  <a:pt x="862" y="2504"/>
                  <a:pt x="861" y="2503"/>
                </a:cubicBezTo>
                <a:cubicBezTo>
                  <a:pt x="857" y="2503"/>
                  <a:pt x="852" y="2503"/>
                  <a:pt x="848" y="2504"/>
                </a:cubicBezTo>
                <a:cubicBezTo>
                  <a:pt x="839" y="2503"/>
                  <a:pt x="830" y="2501"/>
                  <a:pt x="822" y="2500"/>
                </a:cubicBezTo>
                <a:cubicBezTo>
                  <a:pt x="846" y="2495"/>
                  <a:pt x="871" y="2502"/>
                  <a:pt x="887" y="2501"/>
                </a:cubicBezTo>
                <a:cubicBezTo>
                  <a:pt x="885" y="2499"/>
                  <a:pt x="877" y="2501"/>
                  <a:pt x="879" y="2496"/>
                </a:cubicBezTo>
                <a:cubicBezTo>
                  <a:pt x="888" y="2494"/>
                  <a:pt x="886" y="2500"/>
                  <a:pt x="892" y="2500"/>
                </a:cubicBezTo>
                <a:lnTo>
                  <a:pt x="889" y="2491"/>
                </a:lnTo>
                <a:cubicBezTo>
                  <a:pt x="894" y="2488"/>
                  <a:pt x="908" y="2488"/>
                  <a:pt x="913" y="2485"/>
                </a:cubicBezTo>
                <a:cubicBezTo>
                  <a:pt x="909" y="2485"/>
                  <a:pt x="911" y="2480"/>
                  <a:pt x="905" y="2480"/>
                </a:cubicBezTo>
                <a:cubicBezTo>
                  <a:pt x="892" y="2483"/>
                  <a:pt x="875" y="2478"/>
                  <a:pt x="872" y="2485"/>
                </a:cubicBezTo>
                <a:cubicBezTo>
                  <a:pt x="881" y="2486"/>
                  <a:pt x="886" y="2479"/>
                  <a:pt x="886" y="2485"/>
                </a:cubicBezTo>
                <a:cubicBezTo>
                  <a:pt x="857" y="2488"/>
                  <a:pt x="818" y="2484"/>
                  <a:pt x="787" y="2490"/>
                </a:cubicBezTo>
                <a:cubicBezTo>
                  <a:pt x="779" y="2488"/>
                  <a:pt x="772" y="2487"/>
                  <a:pt x="764" y="2485"/>
                </a:cubicBezTo>
                <a:cubicBezTo>
                  <a:pt x="758" y="2484"/>
                  <a:pt x="755" y="2486"/>
                  <a:pt x="752" y="2488"/>
                </a:cubicBezTo>
                <a:cubicBezTo>
                  <a:pt x="751" y="2488"/>
                  <a:pt x="751" y="2488"/>
                  <a:pt x="751" y="2488"/>
                </a:cubicBezTo>
                <a:cubicBezTo>
                  <a:pt x="755" y="2482"/>
                  <a:pt x="753" y="2476"/>
                  <a:pt x="746" y="2471"/>
                </a:cubicBezTo>
                <a:cubicBezTo>
                  <a:pt x="753" y="2473"/>
                  <a:pt x="760" y="2474"/>
                  <a:pt x="767" y="2474"/>
                </a:cubicBezTo>
                <a:cubicBezTo>
                  <a:pt x="767" y="2473"/>
                  <a:pt x="767" y="2472"/>
                  <a:pt x="768" y="2471"/>
                </a:cubicBezTo>
                <a:cubicBezTo>
                  <a:pt x="775" y="2471"/>
                  <a:pt x="777" y="2469"/>
                  <a:pt x="779" y="2467"/>
                </a:cubicBezTo>
                <a:lnTo>
                  <a:pt x="781" y="2467"/>
                </a:lnTo>
                <a:lnTo>
                  <a:pt x="780" y="2467"/>
                </a:lnTo>
                <a:cubicBezTo>
                  <a:pt x="782" y="2466"/>
                  <a:pt x="784" y="2466"/>
                  <a:pt x="786" y="2465"/>
                </a:cubicBezTo>
                <a:cubicBezTo>
                  <a:pt x="785" y="2464"/>
                  <a:pt x="782" y="2464"/>
                  <a:pt x="778" y="2464"/>
                </a:cubicBezTo>
                <a:cubicBezTo>
                  <a:pt x="767" y="2457"/>
                  <a:pt x="741" y="2453"/>
                  <a:pt x="725" y="2447"/>
                </a:cubicBezTo>
                <a:cubicBezTo>
                  <a:pt x="725" y="2460"/>
                  <a:pt x="699" y="2454"/>
                  <a:pt x="691" y="2462"/>
                </a:cubicBezTo>
                <a:cubicBezTo>
                  <a:pt x="699" y="2463"/>
                  <a:pt x="706" y="2465"/>
                  <a:pt x="714" y="2468"/>
                </a:cubicBezTo>
                <a:cubicBezTo>
                  <a:pt x="712" y="2470"/>
                  <a:pt x="708" y="2472"/>
                  <a:pt x="703" y="2472"/>
                </a:cubicBezTo>
                <a:cubicBezTo>
                  <a:pt x="699" y="2467"/>
                  <a:pt x="685" y="2465"/>
                  <a:pt x="687" y="2459"/>
                </a:cubicBezTo>
                <a:cubicBezTo>
                  <a:pt x="683" y="2459"/>
                  <a:pt x="678" y="2459"/>
                  <a:pt x="674" y="2458"/>
                </a:cubicBezTo>
                <a:cubicBezTo>
                  <a:pt x="677" y="2458"/>
                  <a:pt x="677" y="2456"/>
                  <a:pt x="677" y="2455"/>
                </a:cubicBezTo>
                <a:cubicBezTo>
                  <a:pt x="675" y="2455"/>
                  <a:pt x="674" y="2455"/>
                  <a:pt x="674" y="2454"/>
                </a:cubicBezTo>
                <a:cubicBezTo>
                  <a:pt x="671" y="2454"/>
                  <a:pt x="672" y="2456"/>
                  <a:pt x="672" y="2458"/>
                </a:cubicBezTo>
                <a:cubicBezTo>
                  <a:pt x="665" y="2456"/>
                  <a:pt x="658" y="2454"/>
                  <a:pt x="650" y="2453"/>
                </a:cubicBezTo>
                <a:cubicBezTo>
                  <a:pt x="649" y="2456"/>
                  <a:pt x="645" y="2457"/>
                  <a:pt x="641" y="2458"/>
                </a:cubicBezTo>
                <a:lnTo>
                  <a:pt x="640" y="2458"/>
                </a:lnTo>
                <a:lnTo>
                  <a:pt x="641" y="2458"/>
                </a:lnTo>
                <a:cubicBezTo>
                  <a:pt x="646" y="2451"/>
                  <a:pt x="630" y="2449"/>
                  <a:pt x="624" y="2446"/>
                </a:cubicBezTo>
                <a:cubicBezTo>
                  <a:pt x="619" y="2446"/>
                  <a:pt x="621" y="2453"/>
                  <a:pt x="625" y="2452"/>
                </a:cubicBezTo>
                <a:cubicBezTo>
                  <a:pt x="632" y="2452"/>
                  <a:pt x="629" y="2457"/>
                  <a:pt x="624" y="2457"/>
                </a:cubicBezTo>
                <a:cubicBezTo>
                  <a:pt x="627" y="2459"/>
                  <a:pt x="631" y="2460"/>
                  <a:pt x="636" y="2459"/>
                </a:cubicBezTo>
                <a:lnTo>
                  <a:pt x="637" y="2459"/>
                </a:lnTo>
                <a:lnTo>
                  <a:pt x="648" y="2462"/>
                </a:lnTo>
                <a:cubicBezTo>
                  <a:pt x="639" y="2463"/>
                  <a:pt x="631" y="2464"/>
                  <a:pt x="622" y="2464"/>
                </a:cubicBezTo>
                <a:cubicBezTo>
                  <a:pt x="619" y="2460"/>
                  <a:pt x="617" y="2457"/>
                  <a:pt x="618" y="2453"/>
                </a:cubicBezTo>
                <a:cubicBezTo>
                  <a:pt x="611" y="2452"/>
                  <a:pt x="601" y="2454"/>
                  <a:pt x="594" y="2452"/>
                </a:cubicBezTo>
                <a:cubicBezTo>
                  <a:pt x="598" y="2457"/>
                  <a:pt x="585" y="2457"/>
                  <a:pt x="576" y="2458"/>
                </a:cubicBezTo>
                <a:cubicBezTo>
                  <a:pt x="570" y="2447"/>
                  <a:pt x="549" y="2458"/>
                  <a:pt x="539" y="2451"/>
                </a:cubicBezTo>
                <a:cubicBezTo>
                  <a:pt x="533" y="2452"/>
                  <a:pt x="538" y="2456"/>
                  <a:pt x="532" y="2456"/>
                </a:cubicBezTo>
                <a:cubicBezTo>
                  <a:pt x="520" y="2452"/>
                  <a:pt x="511" y="2446"/>
                  <a:pt x="505" y="2440"/>
                </a:cubicBezTo>
                <a:cubicBezTo>
                  <a:pt x="502" y="2441"/>
                  <a:pt x="497" y="2440"/>
                  <a:pt x="497" y="2442"/>
                </a:cubicBezTo>
                <a:cubicBezTo>
                  <a:pt x="498" y="2444"/>
                  <a:pt x="503" y="2443"/>
                  <a:pt x="504" y="2444"/>
                </a:cubicBezTo>
                <a:cubicBezTo>
                  <a:pt x="478" y="2456"/>
                  <a:pt x="446" y="2432"/>
                  <a:pt x="423" y="2446"/>
                </a:cubicBezTo>
                <a:cubicBezTo>
                  <a:pt x="431" y="2444"/>
                  <a:pt x="439" y="2445"/>
                  <a:pt x="446" y="2446"/>
                </a:cubicBezTo>
                <a:cubicBezTo>
                  <a:pt x="446" y="2450"/>
                  <a:pt x="447" y="2453"/>
                  <a:pt x="450" y="2456"/>
                </a:cubicBezTo>
                <a:cubicBezTo>
                  <a:pt x="420" y="2465"/>
                  <a:pt x="382" y="2466"/>
                  <a:pt x="351" y="2457"/>
                </a:cubicBezTo>
                <a:cubicBezTo>
                  <a:pt x="349" y="2459"/>
                  <a:pt x="349" y="2462"/>
                  <a:pt x="351" y="2464"/>
                </a:cubicBezTo>
                <a:cubicBezTo>
                  <a:pt x="346" y="2465"/>
                  <a:pt x="336" y="2471"/>
                  <a:pt x="329" y="2467"/>
                </a:cubicBezTo>
                <a:cubicBezTo>
                  <a:pt x="337" y="2464"/>
                  <a:pt x="325" y="2460"/>
                  <a:pt x="323" y="2458"/>
                </a:cubicBezTo>
                <a:cubicBezTo>
                  <a:pt x="336" y="2457"/>
                  <a:pt x="347" y="2456"/>
                  <a:pt x="350" y="2452"/>
                </a:cubicBezTo>
                <a:cubicBezTo>
                  <a:pt x="348" y="2450"/>
                  <a:pt x="344" y="2449"/>
                  <a:pt x="340" y="2448"/>
                </a:cubicBezTo>
                <a:cubicBezTo>
                  <a:pt x="330" y="2450"/>
                  <a:pt x="313" y="2450"/>
                  <a:pt x="316" y="2456"/>
                </a:cubicBezTo>
                <a:cubicBezTo>
                  <a:pt x="309" y="2457"/>
                  <a:pt x="301" y="2457"/>
                  <a:pt x="294" y="2458"/>
                </a:cubicBezTo>
                <a:cubicBezTo>
                  <a:pt x="290" y="2454"/>
                  <a:pt x="298" y="2453"/>
                  <a:pt x="291" y="2451"/>
                </a:cubicBezTo>
                <a:cubicBezTo>
                  <a:pt x="269" y="2455"/>
                  <a:pt x="248" y="2443"/>
                  <a:pt x="225" y="2445"/>
                </a:cubicBezTo>
                <a:cubicBezTo>
                  <a:pt x="212" y="2440"/>
                  <a:pt x="193" y="2439"/>
                  <a:pt x="178" y="2443"/>
                </a:cubicBezTo>
                <a:cubicBezTo>
                  <a:pt x="175" y="2441"/>
                  <a:pt x="171" y="2440"/>
                  <a:pt x="171" y="2437"/>
                </a:cubicBezTo>
                <a:cubicBezTo>
                  <a:pt x="189" y="2437"/>
                  <a:pt x="184" y="2423"/>
                  <a:pt x="179" y="2419"/>
                </a:cubicBezTo>
                <a:cubicBezTo>
                  <a:pt x="185" y="2419"/>
                  <a:pt x="188" y="2418"/>
                  <a:pt x="188" y="2415"/>
                </a:cubicBezTo>
                <a:cubicBezTo>
                  <a:pt x="186" y="2410"/>
                  <a:pt x="170" y="2410"/>
                  <a:pt x="165" y="2406"/>
                </a:cubicBezTo>
                <a:cubicBezTo>
                  <a:pt x="170" y="2404"/>
                  <a:pt x="170" y="2399"/>
                  <a:pt x="175" y="2397"/>
                </a:cubicBezTo>
                <a:cubicBezTo>
                  <a:pt x="156" y="2398"/>
                  <a:pt x="156" y="2391"/>
                  <a:pt x="150" y="2387"/>
                </a:cubicBezTo>
                <a:cubicBezTo>
                  <a:pt x="158" y="2384"/>
                  <a:pt x="169" y="2384"/>
                  <a:pt x="179" y="2385"/>
                </a:cubicBezTo>
                <a:cubicBezTo>
                  <a:pt x="181" y="2380"/>
                  <a:pt x="169" y="2383"/>
                  <a:pt x="173" y="2378"/>
                </a:cubicBezTo>
                <a:cubicBezTo>
                  <a:pt x="167" y="2378"/>
                  <a:pt x="161" y="2385"/>
                  <a:pt x="153" y="2380"/>
                </a:cubicBezTo>
                <a:cubicBezTo>
                  <a:pt x="155" y="2376"/>
                  <a:pt x="167" y="2377"/>
                  <a:pt x="165" y="2371"/>
                </a:cubicBezTo>
                <a:cubicBezTo>
                  <a:pt x="158" y="2370"/>
                  <a:pt x="144" y="2372"/>
                  <a:pt x="142" y="2369"/>
                </a:cubicBezTo>
                <a:cubicBezTo>
                  <a:pt x="160" y="2368"/>
                  <a:pt x="147" y="2359"/>
                  <a:pt x="147" y="2354"/>
                </a:cubicBezTo>
                <a:cubicBezTo>
                  <a:pt x="152" y="2353"/>
                  <a:pt x="152" y="2350"/>
                  <a:pt x="156" y="2349"/>
                </a:cubicBezTo>
                <a:cubicBezTo>
                  <a:pt x="155" y="2355"/>
                  <a:pt x="155" y="2361"/>
                  <a:pt x="157" y="2368"/>
                </a:cubicBezTo>
                <a:cubicBezTo>
                  <a:pt x="162" y="2368"/>
                  <a:pt x="167" y="2368"/>
                  <a:pt x="171" y="2367"/>
                </a:cubicBezTo>
                <a:cubicBezTo>
                  <a:pt x="172" y="2360"/>
                  <a:pt x="160" y="2354"/>
                  <a:pt x="170" y="2347"/>
                </a:cubicBezTo>
                <a:cubicBezTo>
                  <a:pt x="165" y="2346"/>
                  <a:pt x="160" y="2352"/>
                  <a:pt x="159" y="2347"/>
                </a:cubicBezTo>
                <a:cubicBezTo>
                  <a:pt x="164" y="2342"/>
                  <a:pt x="155" y="2334"/>
                  <a:pt x="155" y="2327"/>
                </a:cubicBezTo>
                <a:cubicBezTo>
                  <a:pt x="160" y="2322"/>
                  <a:pt x="171" y="2320"/>
                  <a:pt x="170" y="2312"/>
                </a:cubicBezTo>
                <a:cubicBezTo>
                  <a:pt x="157" y="2311"/>
                  <a:pt x="159" y="2307"/>
                  <a:pt x="153" y="2313"/>
                </a:cubicBezTo>
                <a:cubicBezTo>
                  <a:pt x="156" y="2306"/>
                  <a:pt x="153" y="2299"/>
                  <a:pt x="143" y="2293"/>
                </a:cubicBezTo>
                <a:cubicBezTo>
                  <a:pt x="158" y="2294"/>
                  <a:pt x="150" y="2284"/>
                  <a:pt x="167" y="2286"/>
                </a:cubicBezTo>
                <a:cubicBezTo>
                  <a:pt x="166" y="2278"/>
                  <a:pt x="173" y="2274"/>
                  <a:pt x="171" y="2265"/>
                </a:cubicBezTo>
                <a:cubicBezTo>
                  <a:pt x="154" y="2268"/>
                  <a:pt x="164" y="2259"/>
                  <a:pt x="158" y="2257"/>
                </a:cubicBezTo>
                <a:cubicBezTo>
                  <a:pt x="152" y="2262"/>
                  <a:pt x="143" y="2252"/>
                  <a:pt x="138" y="2249"/>
                </a:cubicBezTo>
                <a:cubicBezTo>
                  <a:pt x="145" y="2248"/>
                  <a:pt x="163" y="2252"/>
                  <a:pt x="161" y="2247"/>
                </a:cubicBezTo>
                <a:cubicBezTo>
                  <a:pt x="153" y="2248"/>
                  <a:pt x="143" y="2248"/>
                  <a:pt x="136" y="2245"/>
                </a:cubicBezTo>
                <a:cubicBezTo>
                  <a:pt x="145" y="2237"/>
                  <a:pt x="137" y="2240"/>
                  <a:pt x="134" y="2233"/>
                </a:cubicBezTo>
                <a:cubicBezTo>
                  <a:pt x="145" y="2232"/>
                  <a:pt x="156" y="2236"/>
                  <a:pt x="163" y="2228"/>
                </a:cubicBezTo>
                <a:cubicBezTo>
                  <a:pt x="160" y="2220"/>
                  <a:pt x="137" y="2216"/>
                  <a:pt x="150" y="2205"/>
                </a:cubicBezTo>
                <a:cubicBezTo>
                  <a:pt x="139" y="2203"/>
                  <a:pt x="135" y="2197"/>
                  <a:pt x="137" y="2189"/>
                </a:cubicBezTo>
                <a:cubicBezTo>
                  <a:pt x="129" y="2185"/>
                  <a:pt x="110" y="2186"/>
                  <a:pt x="103" y="2181"/>
                </a:cubicBezTo>
                <a:cubicBezTo>
                  <a:pt x="108" y="2180"/>
                  <a:pt x="116" y="2180"/>
                  <a:pt x="115" y="2176"/>
                </a:cubicBezTo>
                <a:cubicBezTo>
                  <a:pt x="105" y="2172"/>
                  <a:pt x="90" y="2169"/>
                  <a:pt x="88" y="2162"/>
                </a:cubicBezTo>
                <a:cubicBezTo>
                  <a:pt x="92" y="2162"/>
                  <a:pt x="95" y="2164"/>
                  <a:pt x="99" y="2165"/>
                </a:cubicBezTo>
                <a:cubicBezTo>
                  <a:pt x="95" y="2155"/>
                  <a:pt x="119" y="2160"/>
                  <a:pt x="117" y="2151"/>
                </a:cubicBezTo>
                <a:cubicBezTo>
                  <a:pt x="107" y="2150"/>
                  <a:pt x="120" y="2145"/>
                  <a:pt x="112" y="2141"/>
                </a:cubicBezTo>
                <a:cubicBezTo>
                  <a:pt x="106" y="2140"/>
                  <a:pt x="100" y="2146"/>
                  <a:pt x="98" y="2143"/>
                </a:cubicBezTo>
                <a:cubicBezTo>
                  <a:pt x="94" y="2139"/>
                  <a:pt x="95" y="2134"/>
                  <a:pt x="102" y="2130"/>
                </a:cubicBezTo>
                <a:cubicBezTo>
                  <a:pt x="100" y="2134"/>
                  <a:pt x="102" y="2135"/>
                  <a:pt x="110" y="2135"/>
                </a:cubicBezTo>
                <a:cubicBezTo>
                  <a:pt x="115" y="2130"/>
                  <a:pt x="100" y="2129"/>
                  <a:pt x="108" y="2128"/>
                </a:cubicBezTo>
                <a:cubicBezTo>
                  <a:pt x="113" y="2128"/>
                  <a:pt x="118" y="2128"/>
                  <a:pt x="122" y="2127"/>
                </a:cubicBezTo>
                <a:cubicBezTo>
                  <a:pt x="122" y="2116"/>
                  <a:pt x="139" y="2114"/>
                  <a:pt x="144" y="2105"/>
                </a:cubicBezTo>
                <a:cubicBezTo>
                  <a:pt x="126" y="2103"/>
                  <a:pt x="135" y="2085"/>
                  <a:pt x="144" y="2078"/>
                </a:cubicBezTo>
                <a:cubicBezTo>
                  <a:pt x="136" y="2076"/>
                  <a:pt x="124" y="2079"/>
                  <a:pt x="124" y="2077"/>
                </a:cubicBezTo>
                <a:cubicBezTo>
                  <a:pt x="124" y="2076"/>
                  <a:pt x="121" y="2076"/>
                  <a:pt x="121" y="2074"/>
                </a:cubicBezTo>
                <a:cubicBezTo>
                  <a:pt x="122" y="2071"/>
                  <a:pt x="132" y="2072"/>
                  <a:pt x="136" y="2071"/>
                </a:cubicBezTo>
                <a:cubicBezTo>
                  <a:pt x="130" y="2062"/>
                  <a:pt x="113" y="2059"/>
                  <a:pt x="103" y="2052"/>
                </a:cubicBezTo>
                <a:cubicBezTo>
                  <a:pt x="111" y="2047"/>
                  <a:pt x="144" y="2053"/>
                  <a:pt x="144" y="2043"/>
                </a:cubicBezTo>
                <a:cubicBezTo>
                  <a:pt x="130" y="2044"/>
                  <a:pt x="120" y="2042"/>
                  <a:pt x="115" y="2039"/>
                </a:cubicBezTo>
                <a:cubicBezTo>
                  <a:pt x="118" y="2035"/>
                  <a:pt x="124" y="2033"/>
                  <a:pt x="125" y="2029"/>
                </a:cubicBezTo>
                <a:cubicBezTo>
                  <a:pt x="111" y="2025"/>
                  <a:pt x="98" y="2034"/>
                  <a:pt x="88" y="2027"/>
                </a:cubicBezTo>
                <a:cubicBezTo>
                  <a:pt x="88" y="2027"/>
                  <a:pt x="89" y="2027"/>
                  <a:pt x="89" y="2027"/>
                </a:cubicBezTo>
                <a:cubicBezTo>
                  <a:pt x="95" y="2027"/>
                  <a:pt x="100" y="2025"/>
                  <a:pt x="100" y="2022"/>
                </a:cubicBezTo>
                <a:cubicBezTo>
                  <a:pt x="96" y="2019"/>
                  <a:pt x="84" y="2019"/>
                  <a:pt x="80" y="2016"/>
                </a:cubicBezTo>
                <a:cubicBezTo>
                  <a:pt x="90" y="2016"/>
                  <a:pt x="96" y="2019"/>
                  <a:pt x="100" y="2015"/>
                </a:cubicBezTo>
                <a:cubicBezTo>
                  <a:pt x="105" y="2016"/>
                  <a:pt x="112" y="2022"/>
                  <a:pt x="117" y="2018"/>
                </a:cubicBezTo>
                <a:cubicBezTo>
                  <a:pt x="114" y="2018"/>
                  <a:pt x="110" y="2018"/>
                  <a:pt x="112" y="2015"/>
                </a:cubicBezTo>
                <a:cubicBezTo>
                  <a:pt x="119" y="2014"/>
                  <a:pt x="122" y="2022"/>
                  <a:pt x="123" y="2015"/>
                </a:cubicBezTo>
                <a:cubicBezTo>
                  <a:pt x="117" y="2006"/>
                  <a:pt x="119" y="1987"/>
                  <a:pt x="112" y="1977"/>
                </a:cubicBezTo>
                <a:cubicBezTo>
                  <a:pt x="119" y="1977"/>
                  <a:pt x="121" y="1975"/>
                  <a:pt x="121" y="1971"/>
                </a:cubicBezTo>
                <a:cubicBezTo>
                  <a:pt x="113" y="1972"/>
                  <a:pt x="100" y="1971"/>
                  <a:pt x="98" y="1968"/>
                </a:cubicBezTo>
                <a:cubicBezTo>
                  <a:pt x="106" y="1966"/>
                  <a:pt x="116" y="1969"/>
                  <a:pt x="122" y="1963"/>
                </a:cubicBezTo>
                <a:cubicBezTo>
                  <a:pt x="118" y="1958"/>
                  <a:pt x="113" y="1945"/>
                  <a:pt x="94" y="1948"/>
                </a:cubicBezTo>
                <a:cubicBezTo>
                  <a:pt x="95" y="1946"/>
                  <a:pt x="99" y="1946"/>
                  <a:pt x="103" y="1946"/>
                </a:cubicBezTo>
                <a:cubicBezTo>
                  <a:pt x="98" y="1941"/>
                  <a:pt x="85" y="1939"/>
                  <a:pt x="90" y="1930"/>
                </a:cubicBezTo>
                <a:cubicBezTo>
                  <a:pt x="96" y="1929"/>
                  <a:pt x="109" y="1932"/>
                  <a:pt x="110" y="1929"/>
                </a:cubicBezTo>
                <a:cubicBezTo>
                  <a:pt x="102" y="1926"/>
                  <a:pt x="71" y="1931"/>
                  <a:pt x="70" y="1922"/>
                </a:cubicBezTo>
                <a:cubicBezTo>
                  <a:pt x="72" y="1918"/>
                  <a:pt x="85" y="1919"/>
                  <a:pt x="86" y="1915"/>
                </a:cubicBezTo>
                <a:cubicBezTo>
                  <a:pt x="71" y="1912"/>
                  <a:pt x="80" y="1898"/>
                  <a:pt x="96" y="1898"/>
                </a:cubicBezTo>
                <a:cubicBezTo>
                  <a:pt x="100" y="1902"/>
                  <a:pt x="119" y="1899"/>
                  <a:pt x="115" y="1906"/>
                </a:cubicBezTo>
                <a:cubicBezTo>
                  <a:pt x="123" y="1907"/>
                  <a:pt x="128" y="1899"/>
                  <a:pt x="122" y="1898"/>
                </a:cubicBezTo>
                <a:cubicBezTo>
                  <a:pt x="122" y="1903"/>
                  <a:pt x="104" y="1896"/>
                  <a:pt x="96" y="1896"/>
                </a:cubicBezTo>
                <a:cubicBezTo>
                  <a:pt x="106" y="1892"/>
                  <a:pt x="128" y="1895"/>
                  <a:pt x="126" y="1885"/>
                </a:cubicBezTo>
                <a:cubicBezTo>
                  <a:pt x="118" y="1887"/>
                  <a:pt x="104" y="1887"/>
                  <a:pt x="100" y="1883"/>
                </a:cubicBezTo>
                <a:cubicBezTo>
                  <a:pt x="99" y="1880"/>
                  <a:pt x="107" y="1880"/>
                  <a:pt x="103" y="1877"/>
                </a:cubicBezTo>
                <a:cubicBezTo>
                  <a:pt x="100" y="1873"/>
                  <a:pt x="92" y="1878"/>
                  <a:pt x="92" y="1875"/>
                </a:cubicBezTo>
                <a:cubicBezTo>
                  <a:pt x="92" y="1873"/>
                  <a:pt x="94" y="1871"/>
                  <a:pt x="98" y="1871"/>
                </a:cubicBezTo>
                <a:cubicBezTo>
                  <a:pt x="104" y="1871"/>
                  <a:pt x="99" y="1875"/>
                  <a:pt x="104" y="1875"/>
                </a:cubicBezTo>
                <a:cubicBezTo>
                  <a:pt x="101" y="1871"/>
                  <a:pt x="111" y="1873"/>
                  <a:pt x="113" y="1870"/>
                </a:cubicBezTo>
                <a:cubicBezTo>
                  <a:pt x="109" y="1867"/>
                  <a:pt x="104" y="1872"/>
                  <a:pt x="101" y="1868"/>
                </a:cubicBezTo>
                <a:cubicBezTo>
                  <a:pt x="102" y="1866"/>
                  <a:pt x="109" y="1866"/>
                  <a:pt x="110" y="1863"/>
                </a:cubicBezTo>
                <a:cubicBezTo>
                  <a:pt x="101" y="1861"/>
                  <a:pt x="98" y="1864"/>
                  <a:pt x="93" y="1861"/>
                </a:cubicBezTo>
                <a:cubicBezTo>
                  <a:pt x="86" y="1857"/>
                  <a:pt x="83" y="1835"/>
                  <a:pt x="77" y="1849"/>
                </a:cubicBezTo>
                <a:cubicBezTo>
                  <a:pt x="80" y="1842"/>
                  <a:pt x="72" y="1842"/>
                  <a:pt x="67" y="1836"/>
                </a:cubicBezTo>
                <a:cubicBezTo>
                  <a:pt x="79" y="1830"/>
                  <a:pt x="99" y="1823"/>
                  <a:pt x="122" y="1828"/>
                </a:cubicBezTo>
                <a:cubicBezTo>
                  <a:pt x="120" y="1822"/>
                  <a:pt x="110" y="1824"/>
                  <a:pt x="103" y="1819"/>
                </a:cubicBezTo>
                <a:cubicBezTo>
                  <a:pt x="101" y="1826"/>
                  <a:pt x="80" y="1821"/>
                  <a:pt x="83" y="1815"/>
                </a:cubicBezTo>
                <a:cubicBezTo>
                  <a:pt x="104" y="1814"/>
                  <a:pt x="117" y="1822"/>
                  <a:pt x="124" y="1811"/>
                </a:cubicBezTo>
                <a:cubicBezTo>
                  <a:pt x="115" y="1808"/>
                  <a:pt x="108" y="1804"/>
                  <a:pt x="104" y="1799"/>
                </a:cubicBezTo>
                <a:cubicBezTo>
                  <a:pt x="108" y="1799"/>
                  <a:pt x="112" y="1799"/>
                  <a:pt x="116" y="1799"/>
                </a:cubicBezTo>
                <a:cubicBezTo>
                  <a:pt x="117" y="1780"/>
                  <a:pt x="85" y="1762"/>
                  <a:pt x="136" y="1763"/>
                </a:cubicBezTo>
                <a:cubicBezTo>
                  <a:pt x="140" y="1758"/>
                  <a:pt x="152" y="1757"/>
                  <a:pt x="154" y="1751"/>
                </a:cubicBezTo>
                <a:cubicBezTo>
                  <a:pt x="150" y="1746"/>
                  <a:pt x="140" y="1743"/>
                  <a:pt x="129" y="1743"/>
                </a:cubicBezTo>
                <a:cubicBezTo>
                  <a:pt x="129" y="1743"/>
                  <a:pt x="129" y="1743"/>
                  <a:pt x="129" y="1743"/>
                </a:cubicBezTo>
                <a:cubicBezTo>
                  <a:pt x="130" y="1752"/>
                  <a:pt x="117" y="1759"/>
                  <a:pt x="99" y="1760"/>
                </a:cubicBezTo>
                <a:cubicBezTo>
                  <a:pt x="88" y="1755"/>
                  <a:pt x="78" y="1750"/>
                  <a:pt x="70" y="1743"/>
                </a:cubicBezTo>
                <a:cubicBezTo>
                  <a:pt x="73" y="1737"/>
                  <a:pt x="74" y="1731"/>
                  <a:pt x="74" y="1725"/>
                </a:cubicBezTo>
                <a:cubicBezTo>
                  <a:pt x="77" y="1724"/>
                  <a:pt x="80" y="1723"/>
                  <a:pt x="82" y="1721"/>
                </a:cubicBezTo>
                <a:cubicBezTo>
                  <a:pt x="80" y="1720"/>
                  <a:pt x="78" y="1719"/>
                  <a:pt x="78" y="1717"/>
                </a:cubicBezTo>
                <a:cubicBezTo>
                  <a:pt x="79" y="1714"/>
                  <a:pt x="82" y="1712"/>
                  <a:pt x="86" y="1710"/>
                </a:cubicBezTo>
                <a:cubicBezTo>
                  <a:pt x="84" y="1708"/>
                  <a:pt x="89" y="1704"/>
                  <a:pt x="81" y="1704"/>
                </a:cubicBezTo>
                <a:cubicBezTo>
                  <a:pt x="101" y="1702"/>
                  <a:pt x="84" y="1688"/>
                  <a:pt x="105" y="1688"/>
                </a:cubicBezTo>
                <a:cubicBezTo>
                  <a:pt x="118" y="1678"/>
                  <a:pt x="93" y="1678"/>
                  <a:pt x="88" y="1675"/>
                </a:cubicBezTo>
                <a:cubicBezTo>
                  <a:pt x="97" y="1675"/>
                  <a:pt x="103" y="1670"/>
                  <a:pt x="111" y="1669"/>
                </a:cubicBezTo>
                <a:cubicBezTo>
                  <a:pt x="111" y="1667"/>
                  <a:pt x="108" y="1665"/>
                  <a:pt x="104" y="1665"/>
                </a:cubicBezTo>
                <a:cubicBezTo>
                  <a:pt x="113" y="1662"/>
                  <a:pt x="118" y="1662"/>
                  <a:pt x="118" y="1655"/>
                </a:cubicBezTo>
                <a:cubicBezTo>
                  <a:pt x="123" y="1656"/>
                  <a:pt x="123" y="1652"/>
                  <a:pt x="130" y="1654"/>
                </a:cubicBezTo>
                <a:cubicBezTo>
                  <a:pt x="128" y="1649"/>
                  <a:pt x="139" y="1646"/>
                  <a:pt x="142" y="1639"/>
                </a:cubicBezTo>
                <a:cubicBezTo>
                  <a:pt x="142" y="1637"/>
                  <a:pt x="136" y="1637"/>
                  <a:pt x="132" y="1636"/>
                </a:cubicBezTo>
                <a:cubicBezTo>
                  <a:pt x="139" y="1632"/>
                  <a:pt x="138" y="1624"/>
                  <a:pt x="146" y="1625"/>
                </a:cubicBezTo>
                <a:cubicBezTo>
                  <a:pt x="145" y="1616"/>
                  <a:pt x="137" y="1612"/>
                  <a:pt x="111" y="1610"/>
                </a:cubicBezTo>
                <a:cubicBezTo>
                  <a:pt x="105" y="1603"/>
                  <a:pt x="105" y="1590"/>
                  <a:pt x="126" y="1587"/>
                </a:cubicBezTo>
                <a:cubicBezTo>
                  <a:pt x="125" y="1568"/>
                  <a:pt x="150" y="1552"/>
                  <a:pt x="162" y="1533"/>
                </a:cubicBezTo>
                <a:cubicBezTo>
                  <a:pt x="141" y="1522"/>
                  <a:pt x="168" y="1499"/>
                  <a:pt x="126" y="1492"/>
                </a:cubicBezTo>
                <a:cubicBezTo>
                  <a:pt x="126" y="1486"/>
                  <a:pt x="140" y="1485"/>
                  <a:pt x="137" y="1481"/>
                </a:cubicBezTo>
                <a:cubicBezTo>
                  <a:pt x="129" y="1480"/>
                  <a:pt x="127" y="1485"/>
                  <a:pt x="122" y="1480"/>
                </a:cubicBezTo>
                <a:cubicBezTo>
                  <a:pt x="138" y="1479"/>
                  <a:pt x="126" y="1469"/>
                  <a:pt x="139" y="1461"/>
                </a:cubicBezTo>
                <a:cubicBezTo>
                  <a:pt x="134" y="1452"/>
                  <a:pt x="119" y="1449"/>
                  <a:pt x="104" y="1444"/>
                </a:cubicBezTo>
                <a:cubicBezTo>
                  <a:pt x="112" y="1430"/>
                  <a:pt x="129" y="1415"/>
                  <a:pt x="107" y="1409"/>
                </a:cubicBezTo>
                <a:lnTo>
                  <a:pt x="107" y="1408"/>
                </a:lnTo>
                <a:cubicBezTo>
                  <a:pt x="112" y="1403"/>
                  <a:pt x="106" y="1401"/>
                  <a:pt x="98" y="1399"/>
                </a:cubicBezTo>
                <a:cubicBezTo>
                  <a:pt x="102" y="1393"/>
                  <a:pt x="110" y="1390"/>
                  <a:pt x="115" y="1384"/>
                </a:cubicBezTo>
                <a:cubicBezTo>
                  <a:pt x="86" y="1372"/>
                  <a:pt x="91" y="1359"/>
                  <a:pt x="107" y="1338"/>
                </a:cubicBezTo>
                <a:cubicBezTo>
                  <a:pt x="103" y="1332"/>
                  <a:pt x="93" y="1327"/>
                  <a:pt x="80" y="1326"/>
                </a:cubicBezTo>
                <a:cubicBezTo>
                  <a:pt x="84" y="1321"/>
                  <a:pt x="87" y="1317"/>
                  <a:pt x="88" y="1312"/>
                </a:cubicBezTo>
                <a:lnTo>
                  <a:pt x="88" y="1311"/>
                </a:lnTo>
                <a:cubicBezTo>
                  <a:pt x="86" y="1308"/>
                  <a:pt x="86" y="1304"/>
                  <a:pt x="88" y="1301"/>
                </a:cubicBezTo>
                <a:lnTo>
                  <a:pt x="88" y="1300"/>
                </a:lnTo>
                <a:cubicBezTo>
                  <a:pt x="98" y="1295"/>
                  <a:pt x="105" y="1290"/>
                  <a:pt x="109" y="1284"/>
                </a:cubicBezTo>
                <a:lnTo>
                  <a:pt x="109" y="1283"/>
                </a:lnTo>
                <a:cubicBezTo>
                  <a:pt x="115" y="1275"/>
                  <a:pt x="113" y="1266"/>
                  <a:pt x="104" y="1259"/>
                </a:cubicBezTo>
                <a:cubicBezTo>
                  <a:pt x="112" y="1247"/>
                  <a:pt x="97" y="1235"/>
                  <a:pt x="107" y="1224"/>
                </a:cubicBezTo>
                <a:cubicBezTo>
                  <a:pt x="124" y="1215"/>
                  <a:pt x="115" y="1201"/>
                  <a:pt x="111" y="1189"/>
                </a:cubicBezTo>
                <a:cubicBezTo>
                  <a:pt x="111" y="1188"/>
                  <a:pt x="106" y="1189"/>
                  <a:pt x="105" y="1188"/>
                </a:cubicBezTo>
                <a:cubicBezTo>
                  <a:pt x="104" y="1186"/>
                  <a:pt x="107" y="1186"/>
                  <a:pt x="106" y="1184"/>
                </a:cubicBezTo>
                <a:lnTo>
                  <a:pt x="106" y="1183"/>
                </a:lnTo>
                <a:cubicBezTo>
                  <a:pt x="114" y="1178"/>
                  <a:pt x="120" y="1171"/>
                  <a:pt x="123" y="1165"/>
                </a:cubicBezTo>
                <a:cubicBezTo>
                  <a:pt x="123" y="1163"/>
                  <a:pt x="123" y="1162"/>
                  <a:pt x="123" y="1161"/>
                </a:cubicBezTo>
                <a:lnTo>
                  <a:pt x="123" y="1160"/>
                </a:lnTo>
                <a:cubicBezTo>
                  <a:pt x="123" y="1159"/>
                  <a:pt x="124" y="1159"/>
                  <a:pt x="126" y="1158"/>
                </a:cubicBezTo>
                <a:lnTo>
                  <a:pt x="126" y="1158"/>
                </a:lnTo>
                <a:cubicBezTo>
                  <a:pt x="128" y="1155"/>
                  <a:pt x="131" y="1152"/>
                  <a:pt x="133" y="1149"/>
                </a:cubicBezTo>
                <a:cubicBezTo>
                  <a:pt x="132" y="1146"/>
                  <a:pt x="126" y="1145"/>
                  <a:pt x="121" y="1145"/>
                </a:cubicBezTo>
                <a:cubicBezTo>
                  <a:pt x="121" y="1142"/>
                  <a:pt x="128" y="1143"/>
                  <a:pt x="133" y="1143"/>
                </a:cubicBezTo>
                <a:cubicBezTo>
                  <a:pt x="138" y="1139"/>
                  <a:pt x="125" y="1143"/>
                  <a:pt x="116" y="1140"/>
                </a:cubicBezTo>
                <a:cubicBezTo>
                  <a:pt x="119" y="1138"/>
                  <a:pt x="130" y="1139"/>
                  <a:pt x="131" y="1136"/>
                </a:cubicBezTo>
                <a:cubicBezTo>
                  <a:pt x="125" y="1134"/>
                  <a:pt x="118" y="1138"/>
                  <a:pt x="109" y="1137"/>
                </a:cubicBezTo>
                <a:cubicBezTo>
                  <a:pt x="113" y="1135"/>
                  <a:pt x="115" y="1134"/>
                  <a:pt x="119" y="1132"/>
                </a:cubicBezTo>
                <a:cubicBezTo>
                  <a:pt x="117" y="1131"/>
                  <a:pt x="115" y="1130"/>
                  <a:pt x="112" y="1130"/>
                </a:cubicBezTo>
                <a:cubicBezTo>
                  <a:pt x="112" y="1126"/>
                  <a:pt x="110" y="1125"/>
                  <a:pt x="111" y="1122"/>
                </a:cubicBezTo>
                <a:cubicBezTo>
                  <a:pt x="115" y="1122"/>
                  <a:pt x="117" y="1117"/>
                  <a:pt x="115" y="1116"/>
                </a:cubicBezTo>
                <a:cubicBezTo>
                  <a:pt x="123" y="1107"/>
                  <a:pt x="143" y="1104"/>
                  <a:pt x="150" y="1095"/>
                </a:cubicBezTo>
                <a:cubicBezTo>
                  <a:pt x="153" y="1095"/>
                  <a:pt x="152" y="1094"/>
                  <a:pt x="155" y="1094"/>
                </a:cubicBezTo>
                <a:cubicBezTo>
                  <a:pt x="155" y="1091"/>
                  <a:pt x="154" y="1089"/>
                  <a:pt x="151" y="1089"/>
                </a:cubicBezTo>
                <a:cubicBezTo>
                  <a:pt x="152" y="1089"/>
                  <a:pt x="157" y="1088"/>
                  <a:pt x="158" y="1087"/>
                </a:cubicBezTo>
                <a:cubicBezTo>
                  <a:pt x="155" y="1083"/>
                  <a:pt x="158" y="1081"/>
                  <a:pt x="153" y="1079"/>
                </a:cubicBezTo>
                <a:cubicBezTo>
                  <a:pt x="149" y="1080"/>
                  <a:pt x="152" y="1081"/>
                  <a:pt x="152" y="1083"/>
                </a:cubicBezTo>
                <a:cubicBezTo>
                  <a:pt x="149" y="1082"/>
                  <a:pt x="146" y="1082"/>
                  <a:pt x="147" y="1079"/>
                </a:cubicBezTo>
                <a:cubicBezTo>
                  <a:pt x="140" y="1079"/>
                  <a:pt x="140" y="1076"/>
                  <a:pt x="131" y="1077"/>
                </a:cubicBezTo>
                <a:cubicBezTo>
                  <a:pt x="131" y="1075"/>
                  <a:pt x="138" y="1076"/>
                  <a:pt x="139" y="1074"/>
                </a:cubicBezTo>
                <a:cubicBezTo>
                  <a:pt x="133" y="1072"/>
                  <a:pt x="123" y="1078"/>
                  <a:pt x="114" y="1074"/>
                </a:cubicBezTo>
                <a:cubicBezTo>
                  <a:pt x="115" y="1072"/>
                  <a:pt x="114" y="1069"/>
                  <a:pt x="115" y="1066"/>
                </a:cubicBezTo>
                <a:cubicBezTo>
                  <a:pt x="114" y="1064"/>
                  <a:pt x="108" y="1065"/>
                  <a:pt x="107" y="1063"/>
                </a:cubicBezTo>
                <a:cubicBezTo>
                  <a:pt x="106" y="1062"/>
                  <a:pt x="106" y="1060"/>
                  <a:pt x="102" y="1059"/>
                </a:cubicBezTo>
                <a:cubicBezTo>
                  <a:pt x="109" y="1054"/>
                  <a:pt x="128" y="1051"/>
                  <a:pt x="141" y="1047"/>
                </a:cubicBezTo>
                <a:cubicBezTo>
                  <a:pt x="138" y="1045"/>
                  <a:pt x="134" y="1045"/>
                  <a:pt x="136" y="1042"/>
                </a:cubicBezTo>
                <a:cubicBezTo>
                  <a:pt x="140" y="1041"/>
                  <a:pt x="145" y="1041"/>
                  <a:pt x="143" y="1037"/>
                </a:cubicBezTo>
                <a:cubicBezTo>
                  <a:pt x="147" y="1037"/>
                  <a:pt x="147" y="1038"/>
                  <a:pt x="147" y="1040"/>
                </a:cubicBezTo>
                <a:cubicBezTo>
                  <a:pt x="154" y="1041"/>
                  <a:pt x="154" y="1038"/>
                  <a:pt x="157" y="1037"/>
                </a:cubicBezTo>
                <a:cubicBezTo>
                  <a:pt x="156" y="1035"/>
                  <a:pt x="153" y="1034"/>
                  <a:pt x="158" y="1033"/>
                </a:cubicBezTo>
                <a:cubicBezTo>
                  <a:pt x="158" y="1030"/>
                  <a:pt x="152" y="1031"/>
                  <a:pt x="152" y="1028"/>
                </a:cubicBezTo>
                <a:cubicBezTo>
                  <a:pt x="148" y="1028"/>
                  <a:pt x="144" y="1028"/>
                  <a:pt x="141" y="1029"/>
                </a:cubicBezTo>
                <a:cubicBezTo>
                  <a:pt x="133" y="1024"/>
                  <a:pt x="113" y="1028"/>
                  <a:pt x="105" y="1021"/>
                </a:cubicBezTo>
                <a:cubicBezTo>
                  <a:pt x="110" y="1021"/>
                  <a:pt x="114" y="1021"/>
                  <a:pt x="117" y="1019"/>
                </a:cubicBezTo>
                <a:cubicBezTo>
                  <a:pt x="117" y="1018"/>
                  <a:pt x="115" y="1018"/>
                  <a:pt x="112" y="1018"/>
                </a:cubicBezTo>
                <a:cubicBezTo>
                  <a:pt x="116" y="1011"/>
                  <a:pt x="128" y="1009"/>
                  <a:pt x="125" y="1001"/>
                </a:cubicBezTo>
                <a:cubicBezTo>
                  <a:pt x="119" y="999"/>
                  <a:pt x="116" y="996"/>
                  <a:pt x="110" y="995"/>
                </a:cubicBezTo>
                <a:cubicBezTo>
                  <a:pt x="108" y="995"/>
                  <a:pt x="106" y="997"/>
                  <a:pt x="110" y="997"/>
                </a:cubicBezTo>
                <a:cubicBezTo>
                  <a:pt x="107" y="998"/>
                  <a:pt x="101" y="994"/>
                  <a:pt x="98" y="996"/>
                </a:cubicBezTo>
                <a:cubicBezTo>
                  <a:pt x="96" y="996"/>
                  <a:pt x="96" y="996"/>
                  <a:pt x="96" y="995"/>
                </a:cubicBezTo>
                <a:cubicBezTo>
                  <a:pt x="97" y="995"/>
                  <a:pt x="96" y="994"/>
                  <a:pt x="95" y="994"/>
                </a:cubicBezTo>
                <a:cubicBezTo>
                  <a:pt x="98" y="993"/>
                  <a:pt x="101" y="996"/>
                  <a:pt x="104" y="993"/>
                </a:cubicBezTo>
                <a:cubicBezTo>
                  <a:pt x="103" y="991"/>
                  <a:pt x="99" y="991"/>
                  <a:pt x="95" y="990"/>
                </a:cubicBezTo>
                <a:cubicBezTo>
                  <a:pt x="100" y="986"/>
                  <a:pt x="93" y="986"/>
                  <a:pt x="87" y="986"/>
                </a:cubicBezTo>
                <a:cubicBezTo>
                  <a:pt x="86" y="983"/>
                  <a:pt x="94" y="985"/>
                  <a:pt x="94" y="983"/>
                </a:cubicBezTo>
                <a:cubicBezTo>
                  <a:pt x="85" y="979"/>
                  <a:pt x="61" y="985"/>
                  <a:pt x="60" y="976"/>
                </a:cubicBezTo>
                <a:cubicBezTo>
                  <a:pt x="65" y="975"/>
                  <a:pt x="68" y="977"/>
                  <a:pt x="73" y="978"/>
                </a:cubicBezTo>
                <a:cubicBezTo>
                  <a:pt x="78" y="977"/>
                  <a:pt x="78" y="975"/>
                  <a:pt x="82" y="974"/>
                </a:cubicBezTo>
                <a:cubicBezTo>
                  <a:pt x="82" y="972"/>
                  <a:pt x="77" y="972"/>
                  <a:pt x="79" y="970"/>
                </a:cubicBezTo>
                <a:cubicBezTo>
                  <a:pt x="81" y="969"/>
                  <a:pt x="89" y="969"/>
                  <a:pt x="91" y="971"/>
                </a:cubicBezTo>
                <a:cubicBezTo>
                  <a:pt x="92" y="968"/>
                  <a:pt x="97" y="966"/>
                  <a:pt x="104" y="966"/>
                </a:cubicBezTo>
                <a:cubicBezTo>
                  <a:pt x="100" y="965"/>
                  <a:pt x="102" y="962"/>
                  <a:pt x="95" y="963"/>
                </a:cubicBezTo>
                <a:cubicBezTo>
                  <a:pt x="98" y="962"/>
                  <a:pt x="104" y="961"/>
                  <a:pt x="104" y="960"/>
                </a:cubicBezTo>
                <a:cubicBezTo>
                  <a:pt x="104" y="958"/>
                  <a:pt x="98" y="959"/>
                  <a:pt x="96" y="958"/>
                </a:cubicBezTo>
                <a:cubicBezTo>
                  <a:pt x="95" y="959"/>
                  <a:pt x="96" y="960"/>
                  <a:pt x="91" y="960"/>
                </a:cubicBezTo>
                <a:cubicBezTo>
                  <a:pt x="87" y="960"/>
                  <a:pt x="87" y="958"/>
                  <a:pt x="82" y="958"/>
                </a:cubicBezTo>
                <a:cubicBezTo>
                  <a:pt x="88" y="954"/>
                  <a:pt x="105" y="957"/>
                  <a:pt x="115" y="954"/>
                </a:cubicBezTo>
                <a:cubicBezTo>
                  <a:pt x="114" y="952"/>
                  <a:pt x="110" y="953"/>
                  <a:pt x="110" y="951"/>
                </a:cubicBezTo>
                <a:cubicBezTo>
                  <a:pt x="113" y="951"/>
                  <a:pt x="116" y="950"/>
                  <a:pt x="119" y="950"/>
                </a:cubicBezTo>
                <a:cubicBezTo>
                  <a:pt x="127" y="956"/>
                  <a:pt x="139" y="948"/>
                  <a:pt x="148" y="950"/>
                </a:cubicBezTo>
                <a:cubicBezTo>
                  <a:pt x="151" y="949"/>
                  <a:pt x="148" y="947"/>
                  <a:pt x="152" y="945"/>
                </a:cubicBezTo>
                <a:cubicBezTo>
                  <a:pt x="152" y="945"/>
                  <a:pt x="151" y="945"/>
                  <a:pt x="151" y="944"/>
                </a:cubicBezTo>
                <a:cubicBezTo>
                  <a:pt x="143" y="946"/>
                  <a:pt x="132" y="950"/>
                  <a:pt x="123" y="950"/>
                </a:cubicBezTo>
                <a:cubicBezTo>
                  <a:pt x="124" y="948"/>
                  <a:pt x="131" y="949"/>
                  <a:pt x="132" y="947"/>
                </a:cubicBezTo>
                <a:lnTo>
                  <a:pt x="133" y="946"/>
                </a:lnTo>
                <a:lnTo>
                  <a:pt x="133" y="946"/>
                </a:lnTo>
                <a:cubicBezTo>
                  <a:pt x="133" y="946"/>
                  <a:pt x="133" y="946"/>
                  <a:pt x="133" y="946"/>
                </a:cubicBezTo>
                <a:cubicBezTo>
                  <a:pt x="133" y="946"/>
                  <a:pt x="134" y="946"/>
                  <a:pt x="134" y="946"/>
                </a:cubicBezTo>
                <a:cubicBezTo>
                  <a:pt x="136" y="946"/>
                  <a:pt x="137" y="946"/>
                  <a:pt x="138" y="945"/>
                </a:cubicBezTo>
                <a:cubicBezTo>
                  <a:pt x="137" y="945"/>
                  <a:pt x="135" y="945"/>
                  <a:pt x="134" y="946"/>
                </a:cubicBezTo>
                <a:cubicBezTo>
                  <a:pt x="134" y="946"/>
                  <a:pt x="133" y="945"/>
                  <a:pt x="133" y="946"/>
                </a:cubicBezTo>
                <a:lnTo>
                  <a:pt x="133" y="946"/>
                </a:lnTo>
                <a:lnTo>
                  <a:pt x="126" y="947"/>
                </a:lnTo>
                <a:cubicBezTo>
                  <a:pt x="119" y="948"/>
                  <a:pt x="111" y="947"/>
                  <a:pt x="105" y="946"/>
                </a:cubicBezTo>
                <a:cubicBezTo>
                  <a:pt x="109" y="943"/>
                  <a:pt x="117" y="945"/>
                  <a:pt x="123" y="946"/>
                </a:cubicBezTo>
                <a:cubicBezTo>
                  <a:pt x="127" y="946"/>
                  <a:pt x="124" y="944"/>
                  <a:pt x="124" y="942"/>
                </a:cubicBezTo>
                <a:cubicBezTo>
                  <a:pt x="127" y="943"/>
                  <a:pt x="130" y="943"/>
                  <a:pt x="133" y="942"/>
                </a:cubicBezTo>
                <a:cubicBezTo>
                  <a:pt x="122" y="941"/>
                  <a:pt x="112" y="940"/>
                  <a:pt x="101" y="940"/>
                </a:cubicBezTo>
                <a:cubicBezTo>
                  <a:pt x="99" y="939"/>
                  <a:pt x="102" y="939"/>
                  <a:pt x="100" y="938"/>
                </a:cubicBezTo>
                <a:cubicBezTo>
                  <a:pt x="95" y="938"/>
                  <a:pt x="93" y="940"/>
                  <a:pt x="85" y="939"/>
                </a:cubicBezTo>
                <a:cubicBezTo>
                  <a:pt x="87" y="937"/>
                  <a:pt x="91" y="937"/>
                  <a:pt x="94" y="936"/>
                </a:cubicBezTo>
                <a:cubicBezTo>
                  <a:pt x="97" y="938"/>
                  <a:pt x="104" y="936"/>
                  <a:pt x="110" y="937"/>
                </a:cubicBezTo>
                <a:cubicBezTo>
                  <a:pt x="110" y="934"/>
                  <a:pt x="118" y="936"/>
                  <a:pt x="121" y="934"/>
                </a:cubicBezTo>
                <a:cubicBezTo>
                  <a:pt x="110" y="933"/>
                  <a:pt x="99" y="934"/>
                  <a:pt x="89" y="935"/>
                </a:cubicBezTo>
                <a:cubicBezTo>
                  <a:pt x="88" y="934"/>
                  <a:pt x="88" y="933"/>
                  <a:pt x="83" y="933"/>
                </a:cubicBezTo>
                <a:cubicBezTo>
                  <a:pt x="88" y="929"/>
                  <a:pt x="79" y="929"/>
                  <a:pt x="77" y="927"/>
                </a:cubicBezTo>
                <a:cubicBezTo>
                  <a:pt x="80" y="927"/>
                  <a:pt x="82" y="927"/>
                  <a:pt x="85" y="927"/>
                </a:cubicBezTo>
                <a:cubicBezTo>
                  <a:pt x="80" y="925"/>
                  <a:pt x="73" y="925"/>
                  <a:pt x="67" y="927"/>
                </a:cubicBezTo>
                <a:cubicBezTo>
                  <a:pt x="65" y="926"/>
                  <a:pt x="64" y="925"/>
                  <a:pt x="61" y="925"/>
                </a:cubicBezTo>
                <a:cubicBezTo>
                  <a:pt x="85" y="922"/>
                  <a:pt x="115" y="922"/>
                  <a:pt x="138" y="918"/>
                </a:cubicBezTo>
                <a:cubicBezTo>
                  <a:pt x="135" y="916"/>
                  <a:pt x="130" y="917"/>
                  <a:pt x="128" y="915"/>
                </a:cubicBezTo>
                <a:cubicBezTo>
                  <a:pt x="121" y="917"/>
                  <a:pt x="118" y="915"/>
                  <a:pt x="110" y="915"/>
                </a:cubicBezTo>
                <a:cubicBezTo>
                  <a:pt x="109" y="913"/>
                  <a:pt x="114" y="914"/>
                  <a:pt x="114" y="912"/>
                </a:cubicBezTo>
                <a:cubicBezTo>
                  <a:pt x="114" y="911"/>
                  <a:pt x="111" y="911"/>
                  <a:pt x="108" y="911"/>
                </a:cubicBezTo>
                <a:cubicBezTo>
                  <a:pt x="105" y="914"/>
                  <a:pt x="103" y="912"/>
                  <a:pt x="94" y="913"/>
                </a:cubicBezTo>
                <a:cubicBezTo>
                  <a:pt x="93" y="912"/>
                  <a:pt x="94" y="911"/>
                  <a:pt x="90" y="911"/>
                </a:cubicBezTo>
                <a:cubicBezTo>
                  <a:pt x="90" y="910"/>
                  <a:pt x="90" y="909"/>
                  <a:pt x="92" y="908"/>
                </a:cubicBezTo>
                <a:cubicBezTo>
                  <a:pt x="90" y="908"/>
                  <a:pt x="89" y="908"/>
                  <a:pt x="89" y="907"/>
                </a:cubicBezTo>
                <a:cubicBezTo>
                  <a:pt x="86" y="907"/>
                  <a:pt x="87" y="908"/>
                  <a:pt x="86" y="909"/>
                </a:cubicBezTo>
                <a:cubicBezTo>
                  <a:pt x="78" y="907"/>
                  <a:pt x="69" y="906"/>
                  <a:pt x="61" y="908"/>
                </a:cubicBezTo>
                <a:cubicBezTo>
                  <a:pt x="62" y="905"/>
                  <a:pt x="70" y="906"/>
                  <a:pt x="77" y="905"/>
                </a:cubicBezTo>
                <a:cubicBezTo>
                  <a:pt x="73" y="905"/>
                  <a:pt x="77" y="903"/>
                  <a:pt x="74" y="902"/>
                </a:cubicBezTo>
                <a:cubicBezTo>
                  <a:pt x="67" y="904"/>
                  <a:pt x="59" y="905"/>
                  <a:pt x="50" y="904"/>
                </a:cubicBezTo>
                <a:cubicBezTo>
                  <a:pt x="51" y="903"/>
                  <a:pt x="52" y="901"/>
                  <a:pt x="52" y="899"/>
                </a:cubicBezTo>
                <a:lnTo>
                  <a:pt x="55" y="899"/>
                </a:lnTo>
                <a:lnTo>
                  <a:pt x="55" y="898"/>
                </a:lnTo>
                <a:cubicBezTo>
                  <a:pt x="57" y="896"/>
                  <a:pt x="61" y="896"/>
                  <a:pt x="61" y="894"/>
                </a:cubicBezTo>
                <a:cubicBezTo>
                  <a:pt x="74" y="898"/>
                  <a:pt x="96" y="895"/>
                  <a:pt x="108" y="892"/>
                </a:cubicBezTo>
                <a:cubicBezTo>
                  <a:pt x="109" y="890"/>
                  <a:pt x="103" y="891"/>
                  <a:pt x="104" y="889"/>
                </a:cubicBezTo>
                <a:cubicBezTo>
                  <a:pt x="98" y="891"/>
                  <a:pt x="92" y="892"/>
                  <a:pt x="85" y="891"/>
                </a:cubicBezTo>
                <a:cubicBezTo>
                  <a:pt x="84" y="890"/>
                  <a:pt x="81" y="889"/>
                  <a:pt x="80" y="887"/>
                </a:cubicBezTo>
                <a:cubicBezTo>
                  <a:pt x="75" y="888"/>
                  <a:pt x="69" y="888"/>
                  <a:pt x="64" y="888"/>
                </a:cubicBezTo>
                <a:cubicBezTo>
                  <a:pt x="67" y="885"/>
                  <a:pt x="69" y="882"/>
                  <a:pt x="71" y="879"/>
                </a:cubicBezTo>
                <a:lnTo>
                  <a:pt x="71" y="877"/>
                </a:lnTo>
                <a:cubicBezTo>
                  <a:pt x="71" y="868"/>
                  <a:pt x="88" y="861"/>
                  <a:pt x="84" y="855"/>
                </a:cubicBezTo>
                <a:lnTo>
                  <a:pt x="84" y="852"/>
                </a:lnTo>
                <a:cubicBezTo>
                  <a:pt x="85" y="852"/>
                  <a:pt x="86" y="852"/>
                  <a:pt x="87" y="852"/>
                </a:cubicBezTo>
                <a:lnTo>
                  <a:pt x="87" y="850"/>
                </a:lnTo>
                <a:cubicBezTo>
                  <a:pt x="105" y="822"/>
                  <a:pt x="102" y="781"/>
                  <a:pt x="110" y="755"/>
                </a:cubicBezTo>
                <a:cubicBezTo>
                  <a:pt x="112" y="750"/>
                  <a:pt x="105" y="749"/>
                  <a:pt x="100" y="747"/>
                </a:cubicBezTo>
                <a:cubicBezTo>
                  <a:pt x="101" y="744"/>
                  <a:pt x="108" y="744"/>
                  <a:pt x="115" y="744"/>
                </a:cubicBezTo>
                <a:cubicBezTo>
                  <a:pt x="117" y="734"/>
                  <a:pt x="117" y="724"/>
                  <a:pt x="115" y="714"/>
                </a:cubicBezTo>
                <a:cubicBezTo>
                  <a:pt x="101" y="718"/>
                  <a:pt x="105" y="730"/>
                  <a:pt x="105" y="739"/>
                </a:cubicBezTo>
                <a:cubicBezTo>
                  <a:pt x="82" y="750"/>
                  <a:pt x="101" y="772"/>
                  <a:pt x="75" y="776"/>
                </a:cubicBezTo>
                <a:cubicBezTo>
                  <a:pt x="74" y="776"/>
                  <a:pt x="73" y="776"/>
                  <a:pt x="72" y="776"/>
                </a:cubicBezTo>
                <a:cubicBezTo>
                  <a:pt x="69" y="776"/>
                  <a:pt x="66" y="776"/>
                  <a:pt x="63" y="777"/>
                </a:cubicBezTo>
                <a:cubicBezTo>
                  <a:pt x="59" y="788"/>
                  <a:pt x="82" y="790"/>
                  <a:pt x="82" y="800"/>
                </a:cubicBezTo>
                <a:cubicBezTo>
                  <a:pt x="65" y="797"/>
                  <a:pt x="65" y="804"/>
                  <a:pt x="55" y="805"/>
                </a:cubicBezTo>
                <a:cubicBezTo>
                  <a:pt x="48" y="805"/>
                  <a:pt x="46" y="803"/>
                  <a:pt x="44" y="801"/>
                </a:cubicBezTo>
                <a:cubicBezTo>
                  <a:pt x="53" y="796"/>
                  <a:pt x="48" y="794"/>
                  <a:pt x="41" y="790"/>
                </a:cubicBezTo>
                <a:cubicBezTo>
                  <a:pt x="50" y="783"/>
                  <a:pt x="54" y="775"/>
                  <a:pt x="53" y="767"/>
                </a:cubicBezTo>
                <a:cubicBezTo>
                  <a:pt x="40" y="770"/>
                  <a:pt x="36" y="778"/>
                  <a:pt x="28" y="780"/>
                </a:cubicBezTo>
                <a:cubicBezTo>
                  <a:pt x="23" y="777"/>
                  <a:pt x="35" y="773"/>
                  <a:pt x="21" y="772"/>
                </a:cubicBezTo>
                <a:cubicBezTo>
                  <a:pt x="14" y="773"/>
                  <a:pt x="17" y="778"/>
                  <a:pt x="11" y="779"/>
                </a:cubicBezTo>
                <a:cubicBezTo>
                  <a:pt x="11" y="772"/>
                  <a:pt x="3" y="767"/>
                  <a:pt x="11" y="761"/>
                </a:cubicBezTo>
                <a:cubicBezTo>
                  <a:pt x="-8" y="759"/>
                  <a:pt x="1" y="741"/>
                  <a:pt x="20" y="742"/>
                </a:cubicBezTo>
                <a:cubicBezTo>
                  <a:pt x="22" y="734"/>
                  <a:pt x="25" y="724"/>
                  <a:pt x="19" y="719"/>
                </a:cubicBezTo>
                <a:cubicBezTo>
                  <a:pt x="18" y="719"/>
                  <a:pt x="17" y="719"/>
                  <a:pt x="16" y="719"/>
                </a:cubicBezTo>
                <a:cubicBezTo>
                  <a:pt x="11" y="719"/>
                  <a:pt x="6" y="718"/>
                  <a:pt x="2" y="718"/>
                </a:cubicBezTo>
                <a:cubicBezTo>
                  <a:pt x="-3" y="711"/>
                  <a:pt x="10" y="703"/>
                  <a:pt x="0" y="695"/>
                </a:cubicBezTo>
                <a:lnTo>
                  <a:pt x="2" y="687"/>
                </a:lnTo>
                <a:cubicBezTo>
                  <a:pt x="8" y="685"/>
                  <a:pt x="3" y="678"/>
                  <a:pt x="15" y="677"/>
                </a:cubicBezTo>
                <a:cubicBezTo>
                  <a:pt x="8" y="673"/>
                  <a:pt x="6" y="666"/>
                  <a:pt x="9" y="661"/>
                </a:cubicBezTo>
                <a:lnTo>
                  <a:pt x="9" y="659"/>
                </a:lnTo>
                <a:cubicBezTo>
                  <a:pt x="21" y="646"/>
                  <a:pt x="17" y="630"/>
                  <a:pt x="17" y="617"/>
                </a:cubicBezTo>
                <a:lnTo>
                  <a:pt x="17" y="616"/>
                </a:lnTo>
                <a:cubicBezTo>
                  <a:pt x="14" y="614"/>
                  <a:pt x="7" y="614"/>
                  <a:pt x="3" y="612"/>
                </a:cubicBezTo>
                <a:cubicBezTo>
                  <a:pt x="0" y="593"/>
                  <a:pt x="35" y="588"/>
                  <a:pt x="19" y="573"/>
                </a:cubicBezTo>
                <a:lnTo>
                  <a:pt x="19" y="572"/>
                </a:lnTo>
                <a:cubicBezTo>
                  <a:pt x="22" y="567"/>
                  <a:pt x="34" y="563"/>
                  <a:pt x="18" y="562"/>
                </a:cubicBezTo>
                <a:cubicBezTo>
                  <a:pt x="27" y="555"/>
                  <a:pt x="34" y="547"/>
                  <a:pt x="39" y="540"/>
                </a:cubicBezTo>
                <a:cubicBezTo>
                  <a:pt x="14" y="546"/>
                  <a:pt x="26" y="502"/>
                  <a:pt x="58" y="503"/>
                </a:cubicBezTo>
                <a:cubicBezTo>
                  <a:pt x="54" y="482"/>
                  <a:pt x="85" y="480"/>
                  <a:pt x="85" y="466"/>
                </a:cubicBezTo>
                <a:cubicBezTo>
                  <a:pt x="100" y="474"/>
                  <a:pt x="107" y="488"/>
                  <a:pt x="118" y="503"/>
                </a:cubicBezTo>
                <a:cubicBezTo>
                  <a:pt x="119" y="504"/>
                  <a:pt x="119" y="504"/>
                  <a:pt x="120" y="505"/>
                </a:cubicBezTo>
                <a:lnTo>
                  <a:pt x="123" y="509"/>
                </a:lnTo>
                <a:cubicBezTo>
                  <a:pt x="124" y="509"/>
                  <a:pt x="125" y="509"/>
                  <a:pt x="126" y="509"/>
                </a:cubicBezTo>
                <a:cubicBezTo>
                  <a:pt x="149" y="504"/>
                  <a:pt x="137" y="482"/>
                  <a:pt x="146" y="463"/>
                </a:cubicBezTo>
                <a:lnTo>
                  <a:pt x="146" y="461"/>
                </a:lnTo>
                <a:cubicBezTo>
                  <a:pt x="141" y="453"/>
                  <a:pt x="150" y="439"/>
                  <a:pt x="143" y="431"/>
                </a:cubicBezTo>
                <a:lnTo>
                  <a:pt x="145" y="419"/>
                </a:lnTo>
                <a:cubicBezTo>
                  <a:pt x="144" y="373"/>
                  <a:pt x="175" y="320"/>
                  <a:pt x="159" y="279"/>
                </a:cubicBezTo>
                <a:lnTo>
                  <a:pt x="159" y="278"/>
                </a:lnTo>
                <a:cubicBezTo>
                  <a:pt x="163" y="267"/>
                  <a:pt x="161" y="255"/>
                  <a:pt x="154" y="245"/>
                </a:cubicBezTo>
                <a:lnTo>
                  <a:pt x="154" y="243"/>
                </a:lnTo>
                <a:cubicBezTo>
                  <a:pt x="156" y="229"/>
                  <a:pt x="155" y="214"/>
                  <a:pt x="151" y="199"/>
                </a:cubicBezTo>
                <a:lnTo>
                  <a:pt x="152" y="194"/>
                </a:lnTo>
                <a:cubicBezTo>
                  <a:pt x="155" y="178"/>
                  <a:pt x="154" y="162"/>
                  <a:pt x="149" y="147"/>
                </a:cubicBezTo>
                <a:lnTo>
                  <a:pt x="149" y="145"/>
                </a:lnTo>
                <a:cubicBezTo>
                  <a:pt x="149" y="123"/>
                  <a:pt x="145" y="103"/>
                  <a:pt x="141" y="82"/>
                </a:cubicBezTo>
                <a:cubicBezTo>
                  <a:pt x="142" y="82"/>
                  <a:pt x="143" y="82"/>
                  <a:pt x="144" y="82"/>
                </a:cubicBezTo>
                <a:cubicBezTo>
                  <a:pt x="149" y="91"/>
                  <a:pt x="143" y="95"/>
                  <a:pt x="149" y="100"/>
                </a:cubicBezTo>
                <a:cubicBezTo>
                  <a:pt x="162" y="101"/>
                  <a:pt x="164" y="97"/>
                  <a:pt x="172" y="97"/>
                </a:cubicBezTo>
                <a:cubicBezTo>
                  <a:pt x="172" y="95"/>
                  <a:pt x="174" y="91"/>
                  <a:pt x="169" y="91"/>
                </a:cubicBezTo>
                <a:cubicBezTo>
                  <a:pt x="177" y="90"/>
                  <a:pt x="182" y="86"/>
                  <a:pt x="195" y="87"/>
                </a:cubicBezTo>
                <a:cubicBezTo>
                  <a:pt x="197" y="90"/>
                  <a:pt x="188" y="89"/>
                  <a:pt x="189" y="91"/>
                </a:cubicBezTo>
                <a:cubicBezTo>
                  <a:pt x="191" y="93"/>
                  <a:pt x="215" y="95"/>
                  <a:pt x="212" y="90"/>
                </a:cubicBezTo>
                <a:cubicBezTo>
                  <a:pt x="221" y="97"/>
                  <a:pt x="238" y="105"/>
                  <a:pt x="258" y="101"/>
                </a:cubicBezTo>
                <a:cubicBezTo>
                  <a:pt x="256" y="105"/>
                  <a:pt x="264" y="113"/>
                  <a:pt x="253" y="112"/>
                </a:cubicBezTo>
                <a:cubicBezTo>
                  <a:pt x="255" y="117"/>
                  <a:pt x="261" y="111"/>
                  <a:pt x="267" y="115"/>
                </a:cubicBezTo>
                <a:cubicBezTo>
                  <a:pt x="266" y="118"/>
                  <a:pt x="267" y="121"/>
                  <a:pt x="270" y="123"/>
                </a:cubicBezTo>
                <a:cubicBezTo>
                  <a:pt x="272" y="126"/>
                  <a:pt x="280" y="119"/>
                  <a:pt x="284" y="123"/>
                </a:cubicBezTo>
                <a:cubicBezTo>
                  <a:pt x="286" y="128"/>
                  <a:pt x="289" y="134"/>
                  <a:pt x="298" y="135"/>
                </a:cubicBezTo>
                <a:cubicBezTo>
                  <a:pt x="307" y="135"/>
                  <a:pt x="314" y="134"/>
                  <a:pt x="316" y="130"/>
                </a:cubicBezTo>
                <a:cubicBezTo>
                  <a:pt x="317" y="125"/>
                  <a:pt x="307" y="125"/>
                  <a:pt x="304" y="122"/>
                </a:cubicBezTo>
                <a:cubicBezTo>
                  <a:pt x="309" y="114"/>
                  <a:pt x="313" y="106"/>
                  <a:pt x="333" y="105"/>
                </a:cubicBezTo>
                <a:cubicBezTo>
                  <a:pt x="334" y="102"/>
                  <a:pt x="332" y="101"/>
                  <a:pt x="327" y="101"/>
                </a:cubicBezTo>
                <a:cubicBezTo>
                  <a:pt x="332" y="97"/>
                  <a:pt x="347" y="97"/>
                  <a:pt x="339" y="90"/>
                </a:cubicBezTo>
                <a:lnTo>
                  <a:pt x="353" y="90"/>
                </a:lnTo>
                <a:cubicBezTo>
                  <a:pt x="350" y="83"/>
                  <a:pt x="346" y="90"/>
                  <a:pt x="339" y="87"/>
                </a:cubicBezTo>
                <a:cubicBezTo>
                  <a:pt x="336" y="83"/>
                  <a:pt x="343" y="84"/>
                  <a:pt x="342" y="80"/>
                </a:cubicBezTo>
                <a:cubicBezTo>
                  <a:pt x="349" y="89"/>
                  <a:pt x="371" y="85"/>
                  <a:pt x="382" y="80"/>
                </a:cubicBezTo>
                <a:cubicBezTo>
                  <a:pt x="384" y="77"/>
                  <a:pt x="378" y="77"/>
                  <a:pt x="379" y="74"/>
                </a:cubicBezTo>
                <a:cubicBezTo>
                  <a:pt x="393" y="74"/>
                  <a:pt x="408" y="75"/>
                  <a:pt x="422" y="76"/>
                </a:cubicBezTo>
                <a:lnTo>
                  <a:pt x="422" y="85"/>
                </a:lnTo>
                <a:cubicBezTo>
                  <a:pt x="415" y="84"/>
                  <a:pt x="420" y="78"/>
                  <a:pt x="410" y="79"/>
                </a:cubicBezTo>
                <a:cubicBezTo>
                  <a:pt x="405" y="82"/>
                  <a:pt x="404" y="86"/>
                  <a:pt x="407" y="90"/>
                </a:cubicBezTo>
                <a:lnTo>
                  <a:pt x="451" y="90"/>
                </a:lnTo>
                <a:cubicBezTo>
                  <a:pt x="448" y="82"/>
                  <a:pt x="436" y="86"/>
                  <a:pt x="431" y="82"/>
                </a:cubicBezTo>
                <a:cubicBezTo>
                  <a:pt x="431" y="82"/>
                  <a:pt x="431" y="81"/>
                  <a:pt x="432" y="81"/>
                </a:cubicBezTo>
                <a:cubicBezTo>
                  <a:pt x="438" y="75"/>
                  <a:pt x="453" y="73"/>
                  <a:pt x="465" y="76"/>
                </a:cubicBezTo>
                <a:cubicBezTo>
                  <a:pt x="449" y="82"/>
                  <a:pt x="468" y="81"/>
                  <a:pt x="465" y="91"/>
                </a:cubicBezTo>
                <a:cubicBezTo>
                  <a:pt x="460" y="92"/>
                  <a:pt x="459" y="90"/>
                  <a:pt x="454" y="90"/>
                </a:cubicBezTo>
                <a:cubicBezTo>
                  <a:pt x="460" y="100"/>
                  <a:pt x="481" y="89"/>
                  <a:pt x="474" y="79"/>
                </a:cubicBezTo>
                <a:cubicBezTo>
                  <a:pt x="494" y="82"/>
                  <a:pt x="504" y="74"/>
                  <a:pt x="517" y="78"/>
                </a:cubicBezTo>
                <a:cubicBezTo>
                  <a:pt x="507" y="80"/>
                  <a:pt x="514" y="90"/>
                  <a:pt x="505" y="93"/>
                </a:cubicBezTo>
                <a:cubicBezTo>
                  <a:pt x="506" y="94"/>
                  <a:pt x="508" y="94"/>
                  <a:pt x="508" y="95"/>
                </a:cubicBezTo>
                <a:cubicBezTo>
                  <a:pt x="533" y="96"/>
                  <a:pt x="528" y="83"/>
                  <a:pt x="531" y="76"/>
                </a:cubicBezTo>
                <a:cubicBezTo>
                  <a:pt x="541" y="77"/>
                  <a:pt x="531" y="81"/>
                  <a:pt x="534" y="86"/>
                </a:cubicBezTo>
                <a:cubicBezTo>
                  <a:pt x="543" y="86"/>
                  <a:pt x="546" y="83"/>
                  <a:pt x="557" y="85"/>
                </a:cubicBezTo>
                <a:cubicBezTo>
                  <a:pt x="552" y="86"/>
                  <a:pt x="553" y="90"/>
                  <a:pt x="545" y="90"/>
                </a:cubicBezTo>
                <a:cubicBezTo>
                  <a:pt x="548" y="91"/>
                  <a:pt x="551" y="92"/>
                  <a:pt x="554" y="93"/>
                </a:cubicBezTo>
                <a:cubicBezTo>
                  <a:pt x="561" y="87"/>
                  <a:pt x="562" y="78"/>
                  <a:pt x="571" y="74"/>
                </a:cubicBezTo>
                <a:cubicBezTo>
                  <a:pt x="581" y="73"/>
                  <a:pt x="591" y="74"/>
                  <a:pt x="600" y="76"/>
                </a:cubicBezTo>
                <a:cubicBezTo>
                  <a:pt x="609" y="75"/>
                  <a:pt x="606" y="68"/>
                  <a:pt x="617" y="68"/>
                </a:cubicBezTo>
                <a:cubicBezTo>
                  <a:pt x="617" y="72"/>
                  <a:pt x="625" y="73"/>
                  <a:pt x="626" y="76"/>
                </a:cubicBezTo>
                <a:cubicBezTo>
                  <a:pt x="635" y="77"/>
                  <a:pt x="645" y="76"/>
                  <a:pt x="654" y="75"/>
                </a:cubicBezTo>
                <a:cubicBezTo>
                  <a:pt x="657" y="82"/>
                  <a:pt x="678" y="81"/>
                  <a:pt x="677" y="90"/>
                </a:cubicBezTo>
                <a:cubicBezTo>
                  <a:pt x="685" y="90"/>
                  <a:pt x="685" y="87"/>
                  <a:pt x="686" y="84"/>
                </a:cubicBezTo>
                <a:cubicBezTo>
                  <a:pt x="699" y="83"/>
                  <a:pt x="713" y="85"/>
                  <a:pt x="723" y="89"/>
                </a:cubicBezTo>
                <a:cubicBezTo>
                  <a:pt x="732" y="85"/>
                  <a:pt x="744" y="84"/>
                  <a:pt x="755" y="86"/>
                </a:cubicBezTo>
                <a:cubicBezTo>
                  <a:pt x="755" y="82"/>
                  <a:pt x="750" y="82"/>
                  <a:pt x="746" y="80"/>
                </a:cubicBezTo>
                <a:cubicBezTo>
                  <a:pt x="748" y="75"/>
                  <a:pt x="757" y="73"/>
                  <a:pt x="763" y="69"/>
                </a:cubicBezTo>
                <a:cubicBezTo>
                  <a:pt x="774" y="79"/>
                  <a:pt x="807" y="73"/>
                  <a:pt x="821" y="76"/>
                </a:cubicBezTo>
                <a:cubicBezTo>
                  <a:pt x="818" y="81"/>
                  <a:pt x="806" y="82"/>
                  <a:pt x="809" y="90"/>
                </a:cubicBezTo>
                <a:cubicBezTo>
                  <a:pt x="816" y="87"/>
                  <a:pt x="824" y="82"/>
                  <a:pt x="838" y="86"/>
                </a:cubicBezTo>
                <a:cubicBezTo>
                  <a:pt x="847" y="82"/>
                  <a:pt x="852" y="77"/>
                  <a:pt x="852" y="72"/>
                </a:cubicBezTo>
                <a:cubicBezTo>
                  <a:pt x="863" y="72"/>
                  <a:pt x="869" y="92"/>
                  <a:pt x="855" y="90"/>
                </a:cubicBezTo>
                <a:cubicBezTo>
                  <a:pt x="860" y="97"/>
                  <a:pt x="866" y="88"/>
                  <a:pt x="878" y="90"/>
                </a:cubicBezTo>
                <a:cubicBezTo>
                  <a:pt x="881" y="84"/>
                  <a:pt x="869" y="86"/>
                  <a:pt x="872" y="80"/>
                </a:cubicBezTo>
                <a:cubicBezTo>
                  <a:pt x="870" y="76"/>
                  <a:pt x="880" y="78"/>
                  <a:pt x="878" y="74"/>
                </a:cubicBezTo>
                <a:cubicBezTo>
                  <a:pt x="894" y="77"/>
                  <a:pt x="912" y="77"/>
                  <a:pt x="921" y="71"/>
                </a:cubicBezTo>
                <a:cubicBezTo>
                  <a:pt x="928" y="78"/>
                  <a:pt x="949" y="74"/>
                  <a:pt x="958" y="71"/>
                </a:cubicBezTo>
                <a:cubicBezTo>
                  <a:pt x="968" y="70"/>
                  <a:pt x="967" y="75"/>
                  <a:pt x="973" y="76"/>
                </a:cubicBezTo>
                <a:cubicBezTo>
                  <a:pt x="988" y="79"/>
                  <a:pt x="986" y="69"/>
                  <a:pt x="996" y="74"/>
                </a:cubicBezTo>
                <a:cubicBezTo>
                  <a:pt x="997" y="70"/>
                  <a:pt x="990" y="71"/>
                  <a:pt x="993" y="67"/>
                </a:cubicBezTo>
                <a:cubicBezTo>
                  <a:pt x="999" y="70"/>
                  <a:pt x="1012" y="70"/>
                  <a:pt x="1016" y="75"/>
                </a:cubicBezTo>
                <a:cubicBezTo>
                  <a:pt x="1030" y="72"/>
                  <a:pt x="1013" y="68"/>
                  <a:pt x="1016" y="63"/>
                </a:cubicBezTo>
                <a:cubicBezTo>
                  <a:pt x="1063" y="64"/>
                  <a:pt x="1048" y="45"/>
                  <a:pt x="1059" y="34"/>
                </a:cubicBezTo>
                <a:cubicBezTo>
                  <a:pt x="1076" y="40"/>
                  <a:pt x="1122" y="40"/>
                  <a:pt x="1134" y="32"/>
                </a:cubicBezTo>
                <a:cubicBezTo>
                  <a:pt x="1151" y="33"/>
                  <a:pt x="1155" y="41"/>
                  <a:pt x="1168" y="45"/>
                </a:cubicBezTo>
                <a:cubicBezTo>
                  <a:pt x="1166" y="49"/>
                  <a:pt x="1154" y="48"/>
                  <a:pt x="1154" y="53"/>
                </a:cubicBezTo>
                <a:cubicBezTo>
                  <a:pt x="1156" y="56"/>
                  <a:pt x="1166" y="52"/>
                  <a:pt x="1171" y="52"/>
                </a:cubicBezTo>
                <a:cubicBezTo>
                  <a:pt x="1174" y="49"/>
                  <a:pt x="1162" y="47"/>
                  <a:pt x="1171" y="46"/>
                </a:cubicBezTo>
                <a:cubicBezTo>
                  <a:pt x="1181" y="48"/>
                  <a:pt x="1186" y="53"/>
                  <a:pt x="1197" y="54"/>
                </a:cubicBezTo>
                <a:cubicBezTo>
                  <a:pt x="1212" y="51"/>
                  <a:pt x="1217" y="42"/>
                  <a:pt x="1234" y="39"/>
                </a:cubicBezTo>
                <a:cubicBezTo>
                  <a:pt x="1235" y="42"/>
                  <a:pt x="1242" y="42"/>
                  <a:pt x="1240" y="46"/>
                </a:cubicBezTo>
                <a:cubicBezTo>
                  <a:pt x="1235" y="47"/>
                  <a:pt x="1222" y="45"/>
                  <a:pt x="1222" y="48"/>
                </a:cubicBezTo>
                <a:cubicBezTo>
                  <a:pt x="1233" y="49"/>
                  <a:pt x="1233" y="57"/>
                  <a:pt x="1251" y="59"/>
                </a:cubicBezTo>
                <a:cubicBezTo>
                  <a:pt x="1250" y="57"/>
                  <a:pt x="1251" y="55"/>
                  <a:pt x="1254" y="49"/>
                </a:cubicBezTo>
                <a:cubicBezTo>
                  <a:pt x="1270" y="54"/>
                  <a:pt x="1290" y="43"/>
                  <a:pt x="1306" y="45"/>
                </a:cubicBezTo>
                <a:cubicBezTo>
                  <a:pt x="1292" y="48"/>
                  <a:pt x="1315" y="48"/>
                  <a:pt x="1323" y="49"/>
                </a:cubicBezTo>
                <a:cubicBezTo>
                  <a:pt x="1323" y="52"/>
                  <a:pt x="1328" y="53"/>
                  <a:pt x="1326" y="57"/>
                </a:cubicBezTo>
                <a:cubicBezTo>
                  <a:pt x="1344" y="58"/>
                  <a:pt x="1363" y="55"/>
                  <a:pt x="1378" y="50"/>
                </a:cubicBezTo>
                <a:cubicBezTo>
                  <a:pt x="1383" y="52"/>
                  <a:pt x="1385" y="57"/>
                  <a:pt x="1389" y="60"/>
                </a:cubicBezTo>
                <a:cubicBezTo>
                  <a:pt x="1404" y="55"/>
                  <a:pt x="1428" y="62"/>
                  <a:pt x="1444" y="57"/>
                </a:cubicBezTo>
                <a:lnTo>
                  <a:pt x="1444" y="50"/>
                </a:lnTo>
                <a:cubicBezTo>
                  <a:pt x="1457" y="48"/>
                  <a:pt x="1475" y="42"/>
                  <a:pt x="1489" y="45"/>
                </a:cubicBezTo>
                <a:cubicBezTo>
                  <a:pt x="1493" y="42"/>
                  <a:pt x="1493" y="37"/>
                  <a:pt x="1498" y="35"/>
                </a:cubicBezTo>
                <a:cubicBezTo>
                  <a:pt x="1507" y="36"/>
                  <a:pt x="1516" y="35"/>
                  <a:pt x="1524" y="32"/>
                </a:cubicBezTo>
                <a:cubicBezTo>
                  <a:pt x="1524" y="30"/>
                  <a:pt x="1521" y="30"/>
                  <a:pt x="1521" y="27"/>
                </a:cubicBezTo>
                <a:cubicBezTo>
                  <a:pt x="1532" y="27"/>
                  <a:pt x="1541" y="28"/>
                  <a:pt x="1544" y="31"/>
                </a:cubicBezTo>
                <a:cubicBezTo>
                  <a:pt x="1547" y="27"/>
                  <a:pt x="1564" y="29"/>
                  <a:pt x="1567" y="24"/>
                </a:cubicBezTo>
                <a:cubicBezTo>
                  <a:pt x="1576" y="28"/>
                  <a:pt x="1587" y="32"/>
                  <a:pt x="1598" y="34"/>
                </a:cubicBezTo>
                <a:cubicBezTo>
                  <a:pt x="1603" y="33"/>
                  <a:pt x="1603" y="29"/>
                  <a:pt x="1604" y="27"/>
                </a:cubicBezTo>
                <a:cubicBezTo>
                  <a:pt x="1613" y="28"/>
                  <a:pt x="1612" y="27"/>
                  <a:pt x="1619" y="28"/>
                </a:cubicBezTo>
                <a:cubicBezTo>
                  <a:pt x="1621" y="34"/>
                  <a:pt x="1608" y="33"/>
                  <a:pt x="1610" y="38"/>
                </a:cubicBezTo>
                <a:cubicBezTo>
                  <a:pt x="1618" y="42"/>
                  <a:pt x="1631" y="43"/>
                  <a:pt x="1633" y="50"/>
                </a:cubicBezTo>
                <a:cubicBezTo>
                  <a:pt x="1636" y="49"/>
                  <a:pt x="1638" y="46"/>
                  <a:pt x="1647" y="48"/>
                </a:cubicBezTo>
                <a:cubicBezTo>
                  <a:pt x="1638" y="45"/>
                  <a:pt x="1644" y="43"/>
                  <a:pt x="1644" y="38"/>
                </a:cubicBezTo>
                <a:cubicBezTo>
                  <a:pt x="1653" y="38"/>
                  <a:pt x="1652" y="43"/>
                  <a:pt x="1653" y="46"/>
                </a:cubicBezTo>
                <a:lnTo>
                  <a:pt x="1667" y="46"/>
                </a:lnTo>
                <a:cubicBezTo>
                  <a:pt x="1668" y="45"/>
                  <a:pt x="1669" y="45"/>
                  <a:pt x="1670" y="44"/>
                </a:cubicBezTo>
                <a:cubicBezTo>
                  <a:pt x="1681" y="37"/>
                  <a:pt x="1701" y="36"/>
                  <a:pt x="1716" y="41"/>
                </a:cubicBezTo>
                <a:cubicBezTo>
                  <a:pt x="1724" y="42"/>
                  <a:pt x="1714" y="34"/>
                  <a:pt x="1722" y="35"/>
                </a:cubicBezTo>
                <a:cubicBezTo>
                  <a:pt x="1737" y="36"/>
                  <a:pt x="1715" y="40"/>
                  <a:pt x="1725" y="42"/>
                </a:cubicBezTo>
                <a:cubicBezTo>
                  <a:pt x="1734" y="42"/>
                  <a:pt x="1734" y="36"/>
                  <a:pt x="1736" y="32"/>
                </a:cubicBezTo>
                <a:cubicBezTo>
                  <a:pt x="1748" y="31"/>
                  <a:pt x="1737" y="40"/>
                  <a:pt x="1748" y="39"/>
                </a:cubicBezTo>
                <a:cubicBezTo>
                  <a:pt x="1751" y="37"/>
                  <a:pt x="1753" y="34"/>
                  <a:pt x="1765" y="35"/>
                </a:cubicBezTo>
                <a:cubicBezTo>
                  <a:pt x="1757" y="42"/>
                  <a:pt x="1777" y="43"/>
                  <a:pt x="1788" y="45"/>
                </a:cubicBezTo>
                <a:cubicBezTo>
                  <a:pt x="1795" y="44"/>
                  <a:pt x="1798" y="41"/>
                  <a:pt x="1802" y="39"/>
                </a:cubicBezTo>
                <a:lnTo>
                  <a:pt x="1809" y="41"/>
                </a:lnTo>
                <a:cubicBezTo>
                  <a:pt x="1813" y="42"/>
                  <a:pt x="1817" y="43"/>
                  <a:pt x="1820" y="45"/>
                </a:cubicBezTo>
                <a:cubicBezTo>
                  <a:pt x="1825" y="44"/>
                  <a:pt x="1829" y="43"/>
                  <a:pt x="1834" y="43"/>
                </a:cubicBezTo>
                <a:cubicBezTo>
                  <a:pt x="1836" y="43"/>
                  <a:pt x="1839" y="43"/>
                  <a:pt x="1842" y="43"/>
                </a:cubicBezTo>
                <a:cubicBezTo>
                  <a:pt x="1845" y="42"/>
                  <a:pt x="1847" y="41"/>
                  <a:pt x="1848" y="40"/>
                </a:cubicBezTo>
                <a:cubicBezTo>
                  <a:pt x="1850" y="39"/>
                  <a:pt x="1853" y="39"/>
                  <a:pt x="1855" y="38"/>
                </a:cubicBezTo>
                <a:cubicBezTo>
                  <a:pt x="1857" y="42"/>
                  <a:pt x="1866" y="44"/>
                  <a:pt x="1876" y="43"/>
                </a:cubicBezTo>
                <a:cubicBezTo>
                  <a:pt x="1876" y="39"/>
                  <a:pt x="1866" y="39"/>
                  <a:pt x="1867" y="34"/>
                </a:cubicBezTo>
                <a:cubicBezTo>
                  <a:pt x="1874" y="34"/>
                  <a:pt x="1881" y="35"/>
                  <a:pt x="1888" y="37"/>
                </a:cubicBezTo>
                <a:cubicBezTo>
                  <a:pt x="1891" y="45"/>
                  <a:pt x="1879" y="45"/>
                  <a:pt x="1876" y="51"/>
                </a:cubicBezTo>
                <a:cubicBezTo>
                  <a:pt x="1862" y="49"/>
                  <a:pt x="1848" y="50"/>
                  <a:pt x="1836" y="53"/>
                </a:cubicBezTo>
                <a:cubicBezTo>
                  <a:pt x="1842" y="57"/>
                  <a:pt x="1846" y="55"/>
                  <a:pt x="1842" y="62"/>
                </a:cubicBezTo>
                <a:cubicBezTo>
                  <a:pt x="1848" y="65"/>
                  <a:pt x="1862" y="64"/>
                  <a:pt x="1862" y="70"/>
                </a:cubicBezTo>
                <a:cubicBezTo>
                  <a:pt x="1876" y="69"/>
                  <a:pt x="1867" y="57"/>
                  <a:pt x="1888" y="59"/>
                </a:cubicBezTo>
                <a:cubicBezTo>
                  <a:pt x="1889" y="54"/>
                  <a:pt x="1882" y="55"/>
                  <a:pt x="1888" y="52"/>
                </a:cubicBezTo>
                <a:cubicBezTo>
                  <a:pt x="1896" y="53"/>
                  <a:pt x="1890" y="54"/>
                  <a:pt x="1890" y="57"/>
                </a:cubicBezTo>
                <a:cubicBezTo>
                  <a:pt x="1918" y="51"/>
                  <a:pt x="1950" y="52"/>
                  <a:pt x="1977" y="59"/>
                </a:cubicBezTo>
                <a:cubicBezTo>
                  <a:pt x="1980" y="58"/>
                  <a:pt x="1980" y="55"/>
                  <a:pt x="1980" y="53"/>
                </a:cubicBezTo>
                <a:cubicBezTo>
                  <a:pt x="1987" y="53"/>
                  <a:pt x="1993" y="56"/>
                  <a:pt x="1988" y="59"/>
                </a:cubicBezTo>
                <a:cubicBezTo>
                  <a:pt x="1997" y="60"/>
                  <a:pt x="1993" y="55"/>
                  <a:pt x="2002" y="56"/>
                </a:cubicBezTo>
                <a:cubicBezTo>
                  <a:pt x="2000" y="62"/>
                  <a:pt x="2024" y="65"/>
                  <a:pt x="2023" y="57"/>
                </a:cubicBezTo>
                <a:cubicBezTo>
                  <a:pt x="2028" y="61"/>
                  <a:pt x="2040" y="61"/>
                  <a:pt x="2045" y="64"/>
                </a:cubicBezTo>
                <a:cubicBezTo>
                  <a:pt x="2057" y="59"/>
                  <a:pt x="2078" y="56"/>
                  <a:pt x="2091" y="62"/>
                </a:cubicBezTo>
                <a:cubicBezTo>
                  <a:pt x="2098" y="60"/>
                  <a:pt x="2092" y="53"/>
                  <a:pt x="2094" y="49"/>
                </a:cubicBezTo>
                <a:cubicBezTo>
                  <a:pt x="2116" y="51"/>
                  <a:pt x="2144" y="62"/>
                  <a:pt x="2172" y="56"/>
                </a:cubicBezTo>
                <a:cubicBezTo>
                  <a:pt x="2195" y="63"/>
                  <a:pt x="2182" y="73"/>
                  <a:pt x="2192" y="83"/>
                </a:cubicBezTo>
                <a:cubicBezTo>
                  <a:pt x="2199" y="84"/>
                  <a:pt x="2194" y="78"/>
                  <a:pt x="2203" y="79"/>
                </a:cubicBezTo>
                <a:cubicBezTo>
                  <a:pt x="2229" y="85"/>
                  <a:pt x="2254" y="105"/>
                  <a:pt x="2284" y="89"/>
                </a:cubicBezTo>
                <a:cubicBezTo>
                  <a:pt x="2301" y="90"/>
                  <a:pt x="2310" y="87"/>
                  <a:pt x="2327" y="88"/>
                </a:cubicBezTo>
                <a:cubicBezTo>
                  <a:pt x="2319" y="75"/>
                  <a:pt x="2295" y="71"/>
                  <a:pt x="2289" y="58"/>
                </a:cubicBezTo>
                <a:cubicBezTo>
                  <a:pt x="2237" y="65"/>
                  <a:pt x="2172" y="53"/>
                  <a:pt x="2134" y="41"/>
                </a:cubicBezTo>
                <a:cubicBezTo>
                  <a:pt x="2126" y="40"/>
                  <a:pt x="2126" y="44"/>
                  <a:pt x="2117" y="43"/>
                </a:cubicBezTo>
                <a:cubicBezTo>
                  <a:pt x="2102" y="43"/>
                  <a:pt x="2107" y="33"/>
                  <a:pt x="2091" y="34"/>
                </a:cubicBezTo>
                <a:cubicBezTo>
                  <a:pt x="2083" y="36"/>
                  <a:pt x="2089" y="39"/>
                  <a:pt x="2089" y="44"/>
                </a:cubicBezTo>
                <a:cubicBezTo>
                  <a:pt x="2062" y="53"/>
                  <a:pt x="2032" y="42"/>
                  <a:pt x="2002" y="44"/>
                </a:cubicBezTo>
                <a:lnTo>
                  <a:pt x="2002" y="49"/>
                </a:lnTo>
                <a:cubicBezTo>
                  <a:pt x="2002" y="42"/>
                  <a:pt x="1974" y="37"/>
                  <a:pt x="1988" y="26"/>
                </a:cubicBezTo>
                <a:cubicBezTo>
                  <a:pt x="1996" y="26"/>
                  <a:pt x="2004" y="26"/>
                  <a:pt x="2011" y="27"/>
                </a:cubicBezTo>
                <a:lnTo>
                  <a:pt x="2011" y="25"/>
                </a:lnTo>
                <a:cubicBezTo>
                  <a:pt x="2020" y="23"/>
                  <a:pt x="2015" y="16"/>
                  <a:pt x="2029" y="15"/>
                </a:cubicBezTo>
                <a:cubicBezTo>
                  <a:pt x="2034" y="19"/>
                  <a:pt x="2025" y="20"/>
                  <a:pt x="2037" y="22"/>
                </a:cubicBezTo>
                <a:cubicBezTo>
                  <a:pt x="2035" y="18"/>
                  <a:pt x="2048" y="15"/>
                  <a:pt x="2055" y="11"/>
                </a:cubicBezTo>
                <a:cubicBezTo>
                  <a:pt x="2058" y="13"/>
                  <a:pt x="2075" y="14"/>
                  <a:pt x="2076" y="12"/>
                </a:cubicBezTo>
                <a:cubicBezTo>
                  <a:pt x="2059" y="11"/>
                  <a:pt x="2079" y="9"/>
                  <a:pt x="2082" y="7"/>
                </a:cubicBezTo>
                <a:cubicBezTo>
                  <a:pt x="2082" y="8"/>
                  <a:pt x="2083" y="9"/>
                  <a:pt x="2087" y="9"/>
                </a:cubicBezTo>
                <a:cubicBezTo>
                  <a:pt x="2086" y="11"/>
                  <a:pt x="2070" y="13"/>
                  <a:pt x="2084" y="14"/>
                </a:cubicBezTo>
                <a:cubicBezTo>
                  <a:pt x="2098" y="16"/>
                  <a:pt x="2089" y="6"/>
                  <a:pt x="2108" y="8"/>
                </a:cubicBezTo>
                <a:cubicBezTo>
                  <a:pt x="2116" y="9"/>
                  <a:pt x="2106" y="16"/>
                  <a:pt x="2116" y="16"/>
                </a:cubicBezTo>
                <a:cubicBezTo>
                  <a:pt x="2119" y="16"/>
                  <a:pt x="2119" y="17"/>
                  <a:pt x="2121" y="18"/>
                </a:cubicBezTo>
                <a:cubicBezTo>
                  <a:pt x="2129" y="10"/>
                  <a:pt x="2173" y="6"/>
                  <a:pt x="2161" y="19"/>
                </a:cubicBezTo>
                <a:cubicBezTo>
                  <a:pt x="2170" y="20"/>
                  <a:pt x="2168" y="14"/>
                  <a:pt x="2178" y="15"/>
                </a:cubicBezTo>
                <a:cubicBezTo>
                  <a:pt x="2194" y="21"/>
                  <a:pt x="2215" y="24"/>
                  <a:pt x="2236" y="23"/>
                </a:cubicBezTo>
                <a:cubicBezTo>
                  <a:pt x="2239" y="17"/>
                  <a:pt x="2221" y="23"/>
                  <a:pt x="2223" y="18"/>
                </a:cubicBezTo>
                <a:cubicBezTo>
                  <a:pt x="2225" y="13"/>
                  <a:pt x="2228" y="7"/>
                  <a:pt x="2235" y="5"/>
                </a:cubicBezTo>
                <a:cubicBezTo>
                  <a:pt x="2242" y="9"/>
                  <a:pt x="2247" y="15"/>
                  <a:pt x="2235" y="19"/>
                </a:cubicBezTo>
                <a:cubicBezTo>
                  <a:pt x="2253" y="20"/>
                  <a:pt x="2237" y="23"/>
                  <a:pt x="2246" y="27"/>
                </a:cubicBezTo>
                <a:cubicBezTo>
                  <a:pt x="2257" y="26"/>
                  <a:pt x="2268" y="31"/>
                  <a:pt x="2276" y="25"/>
                </a:cubicBezTo>
                <a:cubicBezTo>
                  <a:pt x="2284" y="28"/>
                  <a:pt x="2284" y="27"/>
                  <a:pt x="2298" y="28"/>
                </a:cubicBezTo>
                <a:cubicBezTo>
                  <a:pt x="2299" y="29"/>
                  <a:pt x="2299" y="29"/>
                  <a:pt x="2300" y="29"/>
                </a:cubicBezTo>
                <a:cubicBezTo>
                  <a:pt x="2293" y="32"/>
                  <a:pt x="2290" y="35"/>
                  <a:pt x="2290" y="39"/>
                </a:cubicBezTo>
                <a:cubicBezTo>
                  <a:pt x="2286" y="37"/>
                  <a:pt x="2289" y="46"/>
                  <a:pt x="2284" y="50"/>
                </a:cubicBezTo>
                <a:cubicBezTo>
                  <a:pt x="2306" y="51"/>
                  <a:pt x="2322" y="63"/>
                  <a:pt x="2350" y="62"/>
                </a:cubicBezTo>
                <a:cubicBezTo>
                  <a:pt x="2355" y="60"/>
                  <a:pt x="2350" y="52"/>
                  <a:pt x="2364" y="54"/>
                </a:cubicBezTo>
                <a:cubicBezTo>
                  <a:pt x="2361" y="51"/>
                  <a:pt x="2359" y="44"/>
                  <a:pt x="2367" y="42"/>
                </a:cubicBezTo>
                <a:cubicBezTo>
                  <a:pt x="2376" y="45"/>
                  <a:pt x="2397" y="43"/>
                  <a:pt x="2405" y="47"/>
                </a:cubicBezTo>
                <a:cubicBezTo>
                  <a:pt x="2400" y="53"/>
                  <a:pt x="2387" y="54"/>
                  <a:pt x="2376" y="57"/>
                </a:cubicBezTo>
                <a:lnTo>
                  <a:pt x="2376" y="64"/>
                </a:lnTo>
                <a:cubicBezTo>
                  <a:pt x="2381" y="67"/>
                  <a:pt x="2402" y="63"/>
                  <a:pt x="2399" y="69"/>
                </a:cubicBezTo>
                <a:cubicBezTo>
                  <a:pt x="2397" y="73"/>
                  <a:pt x="2388" y="72"/>
                  <a:pt x="2382" y="73"/>
                </a:cubicBezTo>
                <a:cubicBezTo>
                  <a:pt x="2383" y="76"/>
                  <a:pt x="2383" y="79"/>
                  <a:pt x="2387" y="80"/>
                </a:cubicBezTo>
                <a:cubicBezTo>
                  <a:pt x="2406" y="73"/>
                  <a:pt x="2433" y="85"/>
                  <a:pt x="2459" y="78"/>
                </a:cubicBezTo>
                <a:cubicBezTo>
                  <a:pt x="2441" y="73"/>
                  <a:pt x="2414" y="76"/>
                  <a:pt x="2413" y="61"/>
                </a:cubicBezTo>
                <a:cubicBezTo>
                  <a:pt x="2417" y="61"/>
                  <a:pt x="2421" y="61"/>
                  <a:pt x="2425" y="60"/>
                </a:cubicBezTo>
                <a:cubicBezTo>
                  <a:pt x="2417" y="55"/>
                  <a:pt x="2418" y="46"/>
                  <a:pt x="2410" y="41"/>
                </a:cubicBezTo>
                <a:cubicBezTo>
                  <a:pt x="2405" y="41"/>
                  <a:pt x="2396" y="44"/>
                  <a:pt x="2393" y="41"/>
                </a:cubicBezTo>
                <a:lnTo>
                  <a:pt x="2395" y="39"/>
                </a:lnTo>
                <a:lnTo>
                  <a:pt x="2395" y="41"/>
                </a:lnTo>
                <a:cubicBezTo>
                  <a:pt x="2406" y="39"/>
                  <a:pt x="2410" y="32"/>
                  <a:pt x="2427" y="35"/>
                </a:cubicBezTo>
                <a:cubicBezTo>
                  <a:pt x="2423" y="39"/>
                  <a:pt x="2430" y="39"/>
                  <a:pt x="2427" y="42"/>
                </a:cubicBezTo>
                <a:cubicBezTo>
                  <a:pt x="2436" y="44"/>
                  <a:pt x="2438" y="40"/>
                  <a:pt x="2443" y="38"/>
                </a:cubicBezTo>
                <a:cubicBezTo>
                  <a:pt x="2445" y="40"/>
                  <a:pt x="2449" y="41"/>
                  <a:pt x="2453" y="41"/>
                </a:cubicBezTo>
                <a:cubicBezTo>
                  <a:pt x="2449" y="42"/>
                  <a:pt x="2445" y="42"/>
                  <a:pt x="2442" y="42"/>
                </a:cubicBezTo>
                <a:cubicBezTo>
                  <a:pt x="2440" y="46"/>
                  <a:pt x="2447" y="47"/>
                  <a:pt x="2445" y="52"/>
                </a:cubicBezTo>
                <a:cubicBezTo>
                  <a:pt x="2452" y="52"/>
                  <a:pt x="2457" y="51"/>
                  <a:pt x="2465" y="54"/>
                </a:cubicBezTo>
                <a:cubicBezTo>
                  <a:pt x="2471" y="50"/>
                  <a:pt x="2483" y="49"/>
                  <a:pt x="2491" y="45"/>
                </a:cubicBezTo>
                <a:cubicBezTo>
                  <a:pt x="2490" y="42"/>
                  <a:pt x="2490" y="39"/>
                  <a:pt x="2491" y="36"/>
                </a:cubicBezTo>
                <a:cubicBezTo>
                  <a:pt x="2494" y="33"/>
                  <a:pt x="2498" y="31"/>
                  <a:pt x="2503" y="29"/>
                </a:cubicBezTo>
                <a:cubicBezTo>
                  <a:pt x="2515" y="28"/>
                  <a:pt x="2510" y="33"/>
                  <a:pt x="2518" y="33"/>
                </a:cubicBezTo>
                <a:cubicBezTo>
                  <a:pt x="2523" y="31"/>
                  <a:pt x="2533" y="32"/>
                  <a:pt x="2533" y="26"/>
                </a:cubicBezTo>
                <a:cubicBezTo>
                  <a:pt x="2525" y="24"/>
                  <a:pt x="2519" y="31"/>
                  <a:pt x="2516" y="26"/>
                </a:cubicBezTo>
                <a:cubicBezTo>
                  <a:pt x="2523" y="26"/>
                  <a:pt x="2527" y="23"/>
                  <a:pt x="2537" y="24"/>
                </a:cubicBezTo>
                <a:cubicBezTo>
                  <a:pt x="2539" y="27"/>
                  <a:pt x="2546" y="28"/>
                  <a:pt x="2549" y="31"/>
                </a:cubicBezTo>
                <a:cubicBezTo>
                  <a:pt x="2559" y="30"/>
                  <a:pt x="2559" y="29"/>
                  <a:pt x="2562" y="34"/>
                </a:cubicBezTo>
                <a:cubicBezTo>
                  <a:pt x="2571" y="32"/>
                  <a:pt x="2575" y="26"/>
                  <a:pt x="2587" y="25"/>
                </a:cubicBezTo>
                <a:cubicBezTo>
                  <a:pt x="2593" y="28"/>
                  <a:pt x="2607" y="30"/>
                  <a:pt x="2602" y="36"/>
                </a:cubicBezTo>
                <a:cubicBezTo>
                  <a:pt x="2611" y="35"/>
                  <a:pt x="2618" y="27"/>
                  <a:pt x="2627" y="35"/>
                </a:cubicBezTo>
                <a:cubicBezTo>
                  <a:pt x="2629" y="30"/>
                  <a:pt x="2643" y="32"/>
                  <a:pt x="2645" y="27"/>
                </a:cubicBezTo>
                <a:cubicBezTo>
                  <a:pt x="2641" y="26"/>
                  <a:pt x="2634" y="26"/>
                  <a:pt x="2634" y="24"/>
                </a:cubicBezTo>
                <a:cubicBezTo>
                  <a:pt x="2643" y="24"/>
                  <a:pt x="2643" y="17"/>
                  <a:pt x="2652" y="16"/>
                </a:cubicBezTo>
                <a:cubicBezTo>
                  <a:pt x="2676" y="22"/>
                  <a:pt x="2692" y="9"/>
                  <a:pt x="2725" y="16"/>
                </a:cubicBezTo>
                <a:cubicBezTo>
                  <a:pt x="2732" y="12"/>
                  <a:pt x="2740" y="9"/>
                  <a:pt x="2750" y="7"/>
                </a:cubicBezTo>
                <a:cubicBezTo>
                  <a:pt x="2754" y="10"/>
                  <a:pt x="2753" y="13"/>
                  <a:pt x="2765" y="13"/>
                </a:cubicBezTo>
                <a:cubicBezTo>
                  <a:pt x="2772" y="10"/>
                  <a:pt x="2778" y="4"/>
                  <a:pt x="2788" y="8"/>
                </a:cubicBezTo>
                <a:cubicBezTo>
                  <a:pt x="2789" y="3"/>
                  <a:pt x="2793" y="0"/>
                  <a:pt x="2800" y="0"/>
                </a:cubicBezTo>
                <a:close/>
              </a:path>
            </a:pathLst>
          </a:custGeom>
          <a:solidFill>
            <a:schemeClr val="bg1">
              <a:lumMod val="85000"/>
              <a:alpha val="50000"/>
            </a:schemeClr>
          </a:solidFill>
        </p:spPr>
      </p:pic>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custDataLst>
              <p:tags r:id="rId1"/>
            </p:custDataLst>
          </p:nvPr>
        </p:nvSpPr>
        <p:spPr>
          <a:xfrm>
            <a:off x="1103630" y="1034415"/>
            <a:ext cx="4989195" cy="675640"/>
          </a:xfrm>
        </p:spPr>
        <p:txBody>
          <a:bodyPr lIns="0" tIns="0" rIns="0" bIns="0" anchor="b" anchorCtr="0">
            <a:normAutofit/>
          </a:bodyPr>
          <a:lstStyle/>
          <a:p>
            <a:pPr algn="l"/>
            <a:r>
              <a:rPr lang="zh-CN" altLang="en-US" sz="2800" dirty="0">
                <a:solidFill>
                  <a:schemeClr val="accent1">
                    <a:lumMod val="75000"/>
                  </a:schemeClr>
                </a:solidFill>
              </a:rPr>
              <a:t>1.命题单位不同</a:t>
            </a:r>
            <a:endParaRPr lang="zh-CN" altLang="en-US" sz="2800" dirty="0">
              <a:solidFill>
                <a:schemeClr val="accent1">
                  <a:lumMod val="75000"/>
                </a:schemeClr>
              </a:solidFill>
            </a:endParaRPr>
          </a:p>
        </p:txBody>
      </p:sp>
      <p:sp>
        <p:nvSpPr>
          <p:cNvPr id="2" name="标题 5"/>
          <p:cNvSpPr>
            <a:spLocks noGrp="1"/>
          </p:cNvSpPr>
          <p:nvPr>
            <p:custDataLst>
              <p:tags r:id="rId2"/>
            </p:custDataLst>
          </p:nvPr>
        </p:nvSpPr>
        <p:spPr>
          <a:xfrm>
            <a:off x="770890" y="372745"/>
            <a:ext cx="4989195" cy="661670"/>
          </a:xfrm>
          <a:prstGeom prst="rect">
            <a:avLst/>
          </a:prstGeom>
        </p:spPr>
        <p:txBody>
          <a:bodyPr vert="horz" wrap="square" lIns="0" tIns="0" rIns="0" bIns="0" rtlCol="0" anchor="b" anchorCtr="0">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pPr algn="l"/>
            <a:r>
              <a:rPr lang="zh-CN" altLang="en-US" dirty="0"/>
              <a:t>（二）不同点</a:t>
            </a:r>
            <a:endParaRPr lang="zh-CN" altLang="en-US" dirty="0"/>
          </a:p>
        </p:txBody>
      </p:sp>
      <p:sp>
        <p:nvSpPr>
          <p:cNvPr id="29" name="矩形: 圆角 2"/>
          <p:cNvSpPr/>
          <p:nvPr>
            <p:custDataLst>
              <p:tags r:id="rId3"/>
            </p:custDataLst>
          </p:nvPr>
        </p:nvSpPr>
        <p:spPr>
          <a:xfrm>
            <a:off x="607060" y="2438400"/>
            <a:ext cx="3295015" cy="4178935"/>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30" name="矩形 29"/>
          <p:cNvSpPr/>
          <p:nvPr>
            <p:custDataLst>
              <p:tags r:id="rId4"/>
            </p:custDataLst>
          </p:nvPr>
        </p:nvSpPr>
        <p:spPr>
          <a:xfrm>
            <a:off x="877039" y="3696483"/>
            <a:ext cx="2756855" cy="163753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对口高考的命题单位是各省、自治区、直辖市教育厅（教委），而普通高考则由教育部统一命题。</a:t>
            </a:r>
            <a:endParaRPr lang="zh-CN" altLang="en-US" sz="1600" dirty="0">
              <a:solidFill>
                <a:schemeClr val="tx1">
                  <a:lumMod val="85000"/>
                  <a:lumOff val="15000"/>
                </a:schemeClr>
              </a:solidFill>
              <a:latin typeface="+mn-ea"/>
              <a:cs typeface="+mn-ea"/>
            </a:endParaRPr>
          </a:p>
        </p:txBody>
      </p:sp>
      <p:sp>
        <p:nvSpPr>
          <p:cNvPr id="31" name="圆角矩形 30"/>
          <p:cNvSpPr/>
          <p:nvPr>
            <p:custDataLst>
              <p:tags r:id="rId5"/>
            </p:custDataLst>
          </p:nvPr>
        </p:nvSpPr>
        <p:spPr>
          <a:xfrm>
            <a:off x="877039" y="1992882"/>
            <a:ext cx="707999" cy="693748"/>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32" name="矩形 31"/>
          <p:cNvSpPr/>
          <p:nvPr>
            <p:custDataLst>
              <p:tags r:id="rId6"/>
            </p:custDataLst>
          </p:nvPr>
        </p:nvSpPr>
        <p:spPr>
          <a:xfrm>
            <a:off x="880277" y="2865411"/>
            <a:ext cx="2758150" cy="464442"/>
          </a:xfrm>
          <a:prstGeom prst="rect">
            <a:avLst/>
          </a:prstGeom>
          <a:noFill/>
        </p:spPr>
        <p:txBody>
          <a:bodyPr wrap="square" lIns="0" tIns="0" rIns="0" bIns="0" rtlCol="0" anchor="ctr" anchorCtr="0">
            <a:noAutofit/>
          </a:bodyPr>
          <a:p>
            <a:pPr>
              <a:spcBef>
                <a:spcPct val="0"/>
              </a:spcBef>
              <a:spcAft>
                <a:spcPct val="0"/>
              </a:spcAft>
            </a:pPr>
            <a:r>
              <a:rPr lang="zh-CN" altLang="en-US" sz="2200" b="1">
                <a:solidFill>
                  <a:schemeClr val="accent1"/>
                </a:solidFill>
                <a:latin typeface="+mn-ea"/>
                <a:cs typeface="+mn-ea"/>
              </a:rPr>
              <a:t>命题单位的不同</a:t>
            </a:r>
            <a:endParaRPr lang="zh-CN" altLang="en-US" sz="2200" b="1">
              <a:solidFill>
                <a:schemeClr val="accent1"/>
              </a:solidFill>
              <a:latin typeface="+mn-ea"/>
              <a:cs typeface="+mn-ea"/>
            </a:endParaRPr>
          </a:p>
        </p:txBody>
      </p:sp>
      <p:sp>
        <p:nvSpPr>
          <p:cNvPr id="34" name="矩形: 圆角 2"/>
          <p:cNvSpPr/>
          <p:nvPr>
            <p:custDataLst>
              <p:tags r:id="rId7"/>
            </p:custDataLst>
          </p:nvPr>
        </p:nvSpPr>
        <p:spPr>
          <a:xfrm>
            <a:off x="4378325" y="2438400"/>
            <a:ext cx="3540125" cy="4178935"/>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35" name="矩形 34"/>
          <p:cNvSpPr/>
          <p:nvPr>
            <p:custDataLst>
              <p:tags r:id="rId8"/>
            </p:custDataLst>
          </p:nvPr>
        </p:nvSpPr>
        <p:spPr>
          <a:xfrm>
            <a:off x="4545965" y="3701415"/>
            <a:ext cx="3171190" cy="1637665"/>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对口高考的考试科目分为文化课和专业课两部分，总分为750分，文化课包括语文、数学、英语，专业课包括专业基础课和专业课两部分。普通高考则主考语文、数学、英语三门基础和大综合科目，以及考生所报考学校规定的相应科目。</a:t>
            </a:r>
            <a:endParaRPr lang="zh-CN" altLang="en-US" sz="1600" dirty="0">
              <a:solidFill>
                <a:schemeClr val="tx1">
                  <a:lumMod val="85000"/>
                  <a:lumOff val="15000"/>
                </a:schemeClr>
              </a:solidFill>
              <a:latin typeface="+mn-ea"/>
              <a:cs typeface="+mn-ea"/>
            </a:endParaRPr>
          </a:p>
        </p:txBody>
      </p:sp>
      <p:sp>
        <p:nvSpPr>
          <p:cNvPr id="36" name="圆角矩形 35"/>
          <p:cNvSpPr/>
          <p:nvPr>
            <p:custDataLst>
              <p:tags r:id="rId9"/>
            </p:custDataLst>
          </p:nvPr>
        </p:nvSpPr>
        <p:spPr>
          <a:xfrm>
            <a:off x="4737671" y="1992882"/>
            <a:ext cx="707999" cy="693748"/>
          </a:xfrm>
          <a:prstGeom prst="roundRect">
            <a:avLst>
              <a:gd name="adj" fmla="val 0"/>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37" name="矩形 36"/>
          <p:cNvSpPr/>
          <p:nvPr>
            <p:custDataLst>
              <p:tags r:id="rId10"/>
            </p:custDataLst>
          </p:nvPr>
        </p:nvSpPr>
        <p:spPr>
          <a:xfrm>
            <a:off x="4743501" y="2877719"/>
            <a:ext cx="2758150" cy="452134"/>
          </a:xfrm>
          <a:prstGeom prst="rect">
            <a:avLst/>
          </a:prstGeom>
          <a:noFill/>
        </p:spPr>
        <p:txBody>
          <a:bodyPr wrap="square" lIns="0" tIns="0" rIns="0" bIns="0" rtlCol="0" anchor="ctr" anchorCtr="0">
            <a:noAutofit/>
          </a:bodyPr>
          <a:p>
            <a:pPr>
              <a:spcBef>
                <a:spcPct val="0"/>
              </a:spcBef>
              <a:spcAft>
                <a:spcPct val="0"/>
              </a:spcAft>
            </a:pPr>
            <a:r>
              <a:rPr lang="zh-CN" altLang="en-US" sz="2200" b="1">
                <a:solidFill>
                  <a:schemeClr val="accent2"/>
                </a:solidFill>
                <a:latin typeface="+mn-ea"/>
                <a:cs typeface="+mn-ea"/>
              </a:rPr>
              <a:t>命题内容的差异</a:t>
            </a:r>
            <a:endParaRPr lang="zh-CN" altLang="en-US" sz="2200" b="1">
              <a:solidFill>
                <a:schemeClr val="accent2"/>
              </a:solidFill>
              <a:latin typeface="+mn-ea"/>
              <a:cs typeface="+mn-ea"/>
            </a:endParaRPr>
          </a:p>
        </p:txBody>
      </p:sp>
      <p:sp>
        <p:nvSpPr>
          <p:cNvPr id="38" name="矩形: 圆角 2"/>
          <p:cNvSpPr/>
          <p:nvPr>
            <p:custDataLst>
              <p:tags r:id="rId11"/>
            </p:custDataLst>
          </p:nvPr>
        </p:nvSpPr>
        <p:spPr>
          <a:xfrm>
            <a:off x="8328025" y="2438400"/>
            <a:ext cx="3295015" cy="4178935"/>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39" name="矩形 38"/>
          <p:cNvSpPr/>
          <p:nvPr>
            <p:custDataLst>
              <p:tags r:id="rId12"/>
            </p:custDataLst>
          </p:nvPr>
        </p:nvSpPr>
        <p:spPr>
          <a:xfrm>
            <a:off x="8598304" y="3696483"/>
            <a:ext cx="2756855" cy="163753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对口高考考核的重心为“学生对知识的再现能力”，偏重记忆；普通高考考核的重心为“学生对知识的运用能力”，偏重理解运用。</a:t>
            </a:r>
            <a:endParaRPr lang="zh-CN" altLang="en-US" sz="1600" dirty="0">
              <a:solidFill>
                <a:schemeClr val="tx1">
                  <a:lumMod val="85000"/>
                  <a:lumOff val="15000"/>
                </a:schemeClr>
              </a:solidFill>
              <a:latin typeface="+mn-ea"/>
              <a:cs typeface="+mn-ea"/>
            </a:endParaRPr>
          </a:p>
        </p:txBody>
      </p:sp>
      <p:sp>
        <p:nvSpPr>
          <p:cNvPr id="41" name="圆角矩形 40"/>
          <p:cNvSpPr/>
          <p:nvPr>
            <p:custDataLst>
              <p:tags r:id="rId13"/>
            </p:custDataLst>
          </p:nvPr>
        </p:nvSpPr>
        <p:spPr>
          <a:xfrm>
            <a:off x="8598304" y="1992882"/>
            <a:ext cx="707999" cy="693748"/>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dirty="0">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cxnSp>
        <p:nvCxnSpPr>
          <p:cNvPr id="42" name="直接连接符 41"/>
          <p:cNvCxnSpPr/>
          <p:nvPr>
            <p:custDataLst>
              <p:tags r:id="rId14"/>
            </p:custDataLst>
          </p:nvPr>
        </p:nvCxnSpPr>
        <p:spPr>
          <a:xfrm flipV="1">
            <a:off x="796068" y="3496974"/>
            <a:ext cx="2901305"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43" name="直接连接符 42"/>
          <p:cNvCxnSpPr/>
          <p:nvPr>
            <p:custDataLst>
              <p:tags r:id="rId15"/>
            </p:custDataLst>
          </p:nvPr>
        </p:nvCxnSpPr>
        <p:spPr>
          <a:xfrm>
            <a:off x="4656702" y="3496974"/>
            <a:ext cx="2901305"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cxnSp>
        <p:nvCxnSpPr>
          <p:cNvPr id="44" name="直接连接符 43"/>
          <p:cNvCxnSpPr/>
          <p:nvPr>
            <p:custDataLst>
              <p:tags r:id="rId16"/>
            </p:custDataLst>
          </p:nvPr>
        </p:nvCxnSpPr>
        <p:spPr>
          <a:xfrm flipV="1">
            <a:off x="8517335" y="3496974"/>
            <a:ext cx="2901305"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sp>
        <p:nvSpPr>
          <p:cNvPr id="45" name="矩形 44"/>
          <p:cNvSpPr/>
          <p:nvPr>
            <p:custDataLst>
              <p:tags r:id="rId17"/>
            </p:custDataLst>
          </p:nvPr>
        </p:nvSpPr>
        <p:spPr>
          <a:xfrm>
            <a:off x="8598304" y="2882900"/>
            <a:ext cx="2758150" cy="452134"/>
          </a:xfrm>
          <a:prstGeom prst="rect">
            <a:avLst/>
          </a:prstGeom>
          <a:noFill/>
        </p:spPr>
        <p:txBody>
          <a:bodyPr wrap="square" lIns="0" tIns="0" rIns="0" bIns="0" rtlCol="0" anchor="ctr" anchorCtr="0">
            <a:noAutofit/>
          </a:bodyPr>
          <a:p>
            <a:pPr>
              <a:spcBef>
                <a:spcPct val="0"/>
              </a:spcBef>
              <a:spcAft>
                <a:spcPct val="0"/>
              </a:spcAft>
            </a:pPr>
            <a:r>
              <a:rPr lang="zh-CN" altLang="en-US" sz="2200" b="1" dirty="0">
                <a:solidFill>
                  <a:schemeClr val="accent1"/>
                </a:solidFill>
                <a:latin typeface="+mn-ea"/>
                <a:cs typeface="+mn-ea"/>
              </a:rPr>
              <a:t>考题形式的区别</a:t>
            </a:r>
            <a:endParaRPr lang="zh-CN" altLang="en-US" sz="2200" b="1" dirty="0">
              <a:solidFill>
                <a:schemeClr val="accent1"/>
              </a:solidFill>
              <a:latin typeface="+mn-ea"/>
              <a:cs typeface="+mn-ea"/>
            </a:endParaRPr>
          </a:p>
        </p:txBody>
      </p:sp>
    </p:spTree>
    <p:custDataLst>
      <p:tags r:id="rId18"/>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2.命题内容不同</a:t>
            </a:r>
            <a:endParaRPr lang="zh-CN" altLang="en-US" sz="2800">
              <a:solidFill>
                <a:schemeClr val="accent1">
                  <a:lumMod val="75000"/>
                </a:schemeClr>
              </a:solidFill>
            </a:endParaRPr>
          </a:p>
        </p:txBody>
      </p:sp>
      <p:sp>
        <p:nvSpPr>
          <p:cNvPr id="8" name="Union_#color_$accent1_$accent2-804&amp;11218"/>
          <p:cNvSpPr/>
          <p:nvPr>
            <p:custDataLst>
              <p:tags r:id="rId2"/>
            </p:custDataLst>
          </p:nvPr>
        </p:nvSpPr>
        <p:spPr>
          <a:xfrm>
            <a:off x="1055819" y="2246563"/>
            <a:ext cx="4723363" cy="2616743"/>
          </a:xfrm>
          <a:custGeom>
            <a:avLst/>
            <a:gdLst/>
            <a:ahLst/>
            <a:cxnLst/>
            <a:rect l="l" t="t" r="r" b="b"/>
            <a:pathLst>
              <a:path w="4572000" h="2532888">
                <a:moveTo>
                  <a:pt x="256032" y="0"/>
                </a:moveTo>
                <a:cubicBezTo>
                  <a:pt x="109728" y="0"/>
                  <a:pt x="0" y="109728"/>
                  <a:pt x="0" y="256032"/>
                </a:cubicBezTo>
                <a:lnTo>
                  <a:pt x="0" y="2057400"/>
                </a:lnTo>
                <a:cubicBezTo>
                  <a:pt x="0" y="2194560"/>
                  <a:pt x="109728" y="2313432"/>
                  <a:pt x="256032" y="2313432"/>
                </a:cubicBezTo>
                <a:lnTo>
                  <a:pt x="649224" y="2313432"/>
                </a:lnTo>
                <a:lnTo>
                  <a:pt x="832104" y="2496312"/>
                </a:lnTo>
                <a:cubicBezTo>
                  <a:pt x="886968" y="2551176"/>
                  <a:pt x="960120" y="2551176"/>
                  <a:pt x="1014984" y="2496312"/>
                </a:cubicBezTo>
                <a:lnTo>
                  <a:pt x="1197864" y="2313432"/>
                </a:lnTo>
                <a:lnTo>
                  <a:pt x="4315968" y="2313432"/>
                </a:lnTo>
                <a:cubicBezTo>
                  <a:pt x="4462272" y="2313432"/>
                  <a:pt x="4572000" y="2194560"/>
                  <a:pt x="4572000" y="2057400"/>
                </a:cubicBezTo>
                <a:lnTo>
                  <a:pt x="4572000" y="256032"/>
                </a:lnTo>
                <a:cubicBezTo>
                  <a:pt x="4572000" y="109728"/>
                  <a:pt x="4462272" y="0"/>
                  <a:pt x="4315968" y="0"/>
                </a:cubicBezTo>
                <a:lnTo>
                  <a:pt x="256032" y="0"/>
                </a:lnTo>
              </a:path>
            </a:pathLst>
          </a:custGeom>
          <a:gradFill>
            <a:gsLst>
              <a:gs pos="0">
                <a:schemeClr val="accent1">
                  <a:lumMod val="75000"/>
                  <a:alpha val="100000"/>
                </a:schemeClr>
              </a:gs>
              <a:gs pos="100000">
                <a:schemeClr val="accent1">
                  <a:alpha val="100000"/>
                </a:schemeClr>
              </a:gs>
            </a:gsLst>
            <a:lin ang="20750833"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wrap="square" lIns="439200" tIns="396000" rIns="439200" bIns="0">
            <a:noAutofit/>
          </a:bodyPr>
          <a:p>
            <a:pPr algn="just">
              <a:lnSpc>
                <a:spcPct val="150000"/>
              </a:lnSpc>
            </a:pPr>
            <a:r>
              <a:rPr lang="zh-CN" altLang="en-US">
                <a:solidFill>
                  <a:srgbClr val="FFFFFF"/>
                </a:solidFill>
                <a:latin typeface="+mn-ea"/>
                <a:cs typeface="+mn-ea"/>
                <a:sym typeface="+mn-ea"/>
              </a:rPr>
              <a:t>对口高考的文化课包括语文、数学、英语三科，每科100分；专业课包括专业基础课和专业课两部分，专业基础课两门共250分，专业课两门共200分。</a:t>
            </a:r>
            <a:endParaRPr lang="zh-CN" altLang="en-US">
              <a:solidFill>
                <a:srgbClr val="FFFFFF"/>
              </a:solidFill>
              <a:latin typeface="+mn-ea"/>
              <a:cs typeface="+mn-ea"/>
              <a:sym typeface="+mn-ea"/>
            </a:endParaRPr>
          </a:p>
        </p:txBody>
      </p:sp>
      <p:sp>
        <p:nvSpPr>
          <p:cNvPr id="9" name="“_#color-824&amp;2665"/>
          <p:cNvSpPr/>
          <p:nvPr>
            <p:custDataLst>
              <p:tags r:id="rId3"/>
            </p:custDataLst>
          </p:nvPr>
        </p:nvSpPr>
        <p:spPr>
          <a:xfrm>
            <a:off x="4843694" y="4013232"/>
            <a:ext cx="462890" cy="396762"/>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noAutofit/>
          </a:bodyPr>
          <a:p>
            <a:endParaRPr lang="zh-CN" altLang="en-US">
              <a:solidFill>
                <a:schemeClr val="tx1"/>
              </a:solidFill>
            </a:endParaRPr>
          </a:p>
        </p:txBody>
      </p:sp>
      <p:sp>
        <p:nvSpPr>
          <p:cNvPr id="10" name="Union_#color_$accent1_$accent2-824&amp;2655"/>
          <p:cNvSpPr/>
          <p:nvPr>
            <p:custDataLst>
              <p:tags r:id="rId4"/>
            </p:custDataLst>
          </p:nvPr>
        </p:nvSpPr>
        <p:spPr>
          <a:xfrm>
            <a:off x="6394531" y="2246563"/>
            <a:ext cx="4723363" cy="2616743"/>
          </a:xfrm>
          <a:custGeom>
            <a:avLst/>
            <a:gdLst/>
            <a:ahLst/>
            <a:cxnLst/>
            <a:rect l="l" t="t" r="r" b="b"/>
            <a:pathLst>
              <a:path w="4572000" h="2532888">
                <a:moveTo>
                  <a:pt x="256032" y="0"/>
                </a:moveTo>
                <a:cubicBezTo>
                  <a:pt x="109728" y="0"/>
                  <a:pt x="0" y="109728"/>
                  <a:pt x="0" y="256032"/>
                </a:cubicBezTo>
                <a:lnTo>
                  <a:pt x="0" y="2057400"/>
                </a:lnTo>
                <a:cubicBezTo>
                  <a:pt x="0" y="2194560"/>
                  <a:pt x="109728" y="2313432"/>
                  <a:pt x="256032" y="2313432"/>
                </a:cubicBezTo>
                <a:lnTo>
                  <a:pt x="649224" y="2313432"/>
                </a:lnTo>
                <a:lnTo>
                  <a:pt x="832104" y="2496312"/>
                </a:lnTo>
                <a:cubicBezTo>
                  <a:pt x="886968" y="2551176"/>
                  <a:pt x="960120" y="2551176"/>
                  <a:pt x="1014984" y="2496312"/>
                </a:cubicBezTo>
                <a:lnTo>
                  <a:pt x="1197864" y="2313432"/>
                </a:lnTo>
                <a:lnTo>
                  <a:pt x="4315968" y="2313432"/>
                </a:lnTo>
                <a:cubicBezTo>
                  <a:pt x="4462272" y="2313432"/>
                  <a:pt x="4572000" y="2194560"/>
                  <a:pt x="4572000" y="2057400"/>
                </a:cubicBezTo>
                <a:lnTo>
                  <a:pt x="4572000" y="256032"/>
                </a:lnTo>
                <a:cubicBezTo>
                  <a:pt x="4572000" y="109728"/>
                  <a:pt x="4462272" y="0"/>
                  <a:pt x="4315968" y="0"/>
                </a:cubicBezTo>
                <a:lnTo>
                  <a:pt x="256032" y="0"/>
                </a:lnTo>
              </a:path>
            </a:pathLst>
          </a:custGeom>
          <a:gradFill>
            <a:gsLst>
              <a:gs pos="0">
                <a:schemeClr val="accent2">
                  <a:lumMod val="75000"/>
                  <a:alpha val="100000"/>
                </a:schemeClr>
              </a:gs>
              <a:gs pos="100000">
                <a:schemeClr val="accent2">
                  <a:alpha val="100000"/>
                </a:schemeClr>
              </a:gs>
            </a:gsLst>
            <a:lin ang="20750833"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wrap="square" lIns="439200" tIns="396000" rIns="439200" bIns="0">
            <a:noAutofit/>
          </a:bodyPr>
          <a:p>
            <a:pPr algn="just">
              <a:lnSpc>
                <a:spcPct val="150000"/>
              </a:lnSpc>
            </a:pPr>
            <a:r>
              <a:rPr lang="zh-CN" altLang="en-US">
                <a:solidFill>
                  <a:srgbClr val="FFFFFF"/>
                </a:solidFill>
                <a:latin typeface="+mn-ea"/>
                <a:cs typeface="+mn-ea"/>
                <a:sym typeface="+mn-ea"/>
              </a:rPr>
              <a:t>普通高考的考试科目包括语文、数学、英语三门基础科目和大综合科目（文科综合或者理科综合），以及考生所报考学校规定的相应科目。</a:t>
            </a:r>
            <a:endParaRPr lang="zh-CN" altLang="en-US">
              <a:solidFill>
                <a:srgbClr val="FFFFFF"/>
              </a:solidFill>
              <a:latin typeface="+mn-ea"/>
              <a:cs typeface="+mn-ea"/>
              <a:sym typeface="+mn-ea"/>
            </a:endParaRPr>
          </a:p>
        </p:txBody>
      </p:sp>
      <p:pic>
        <p:nvPicPr>
          <p:cNvPr id="11" name="图片 10" descr="/data/temp/30d6d8ea-474f-11f0-b720-9af5ede4bcf8.jpeg30d6d8ea-474f-11f0-b720-9af5ede4bcf8"/>
          <p:cNvPicPr>
            <a:picLocks noChangeAspect="1"/>
          </p:cNvPicPr>
          <p:nvPr>
            <p:custDataLst>
              <p:tags r:id="rId5"/>
            </p:custDataLst>
          </p:nvPr>
        </p:nvPicPr>
        <p:blipFill>
          <a:blip r:embed="rId6"/>
          <a:srcRect t="21868" b="21868"/>
          <a:stretch>
            <a:fillRect/>
          </a:stretch>
        </p:blipFill>
        <p:spPr>
          <a:xfrm>
            <a:off x="1554396" y="5086485"/>
            <a:ext cx="918432" cy="918432"/>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1"/>
          </a:solidFill>
          <a:ln w="9525" cap="flat" cmpd="sng" algn="ctr">
            <a:solidFill>
              <a:schemeClr val="dk1">
                <a:lumMod val="40000"/>
                <a:lumOff val="60000"/>
                <a:alpha val="20000"/>
              </a:schemeClr>
            </a:solidFill>
            <a:prstDash val="solid"/>
            <a:round/>
            <a:headEnd type="none" w="med" len="med"/>
            <a:tailEnd type="none" w="med" len="med"/>
          </a:ln>
        </p:spPr>
      </p:pic>
      <p:sp>
        <p:nvSpPr>
          <p:cNvPr id="12" name="矩形 11"/>
          <p:cNvSpPr/>
          <p:nvPr>
            <p:custDataLst>
              <p:tags r:id="rId7"/>
            </p:custDataLst>
          </p:nvPr>
        </p:nvSpPr>
        <p:spPr>
          <a:xfrm>
            <a:off x="2708996" y="5154711"/>
            <a:ext cx="2971491" cy="781378"/>
          </a:xfrm>
          <a:prstGeom prst="rect">
            <a:avLst/>
          </a:prstGeom>
          <a:noFill/>
        </p:spPr>
        <p:txBody>
          <a:bodyPr wrap="square" lIns="0" tIns="0" rIns="0" bIns="0" rtlCol="0" anchor="ctr" anchorCtr="0">
            <a:noAutofit/>
          </a:bodyPr>
          <a:p>
            <a:pPr>
              <a:spcBef>
                <a:spcPct val="0"/>
              </a:spcBef>
              <a:spcAft>
                <a:spcPct val="0"/>
              </a:spcAft>
            </a:pPr>
            <a:r>
              <a:rPr lang="zh-CN" altLang="en-US" sz="2400" b="1" dirty="0">
                <a:solidFill>
                  <a:schemeClr val="accent1"/>
                </a:solidFill>
                <a:latin typeface="+mn-ea"/>
                <a:cs typeface="+mn-ea"/>
                <a:sym typeface="+mn-ea"/>
              </a:rPr>
              <a:t>对口高考的文化课与专业课</a:t>
            </a:r>
            <a:endParaRPr lang="zh-CN" altLang="en-US" sz="2400" b="1" dirty="0">
              <a:solidFill>
                <a:schemeClr val="accent1"/>
              </a:solidFill>
              <a:latin typeface="+mn-ea"/>
              <a:cs typeface="+mn-ea"/>
              <a:sym typeface="+mn-ea"/>
            </a:endParaRPr>
          </a:p>
        </p:txBody>
      </p:sp>
      <p:sp>
        <p:nvSpPr>
          <p:cNvPr id="13" name="“_#color-824&amp;2668"/>
          <p:cNvSpPr/>
          <p:nvPr>
            <p:custDataLst>
              <p:tags r:id="rId8"/>
            </p:custDataLst>
          </p:nvPr>
        </p:nvSpPr>
        <p:spPr>
          <a:xfrm>
            <a:off x="10183061" y="4013232"/>
            <a:ext cx="462890" cy="396762"/>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noAutofit/>
          </a:bodyPr>
          <a:p>
            <a:endParaRPr lang="zh-CN" altLang="en-US">
              <a:solidFill>
                <a:schemeClr val="tx1"/>
              </a:solidFill>
            </a:endParaRPr>
          </a:p>
        </p:txBody>
      </p:sp>
      <p:sp>
        <p:nvSpPr>
          <p:cNvPr id="14" name="矩形 13"/>
          <p:cNvSpPr/>
          <p:nvPr>
            <p:custDataLst>
              <p:tags r:id="rId9"/>
            </p:custDataLst>
          </p:nvPr>
        </p:nvSpPr>
        <p:spPr>
          <a:xfrm>
            <a:off x="8047708" y="5154711"/>
            <a:ext cx="2971491" cy="781378"/>
          </a:xfrm>
          <a:prstGeom prst="rect">
            <a:avLst/>
          </a:prstGeom>
          <a:noFill/>
        </p:spPr>
        <p:txBody>
          <a:bodyPr wrap="square" lIns="0" tIns="0" rIns="0" bIns="0" rtlCol="0" anchor="ctr" anchorCtr="0">
            <a:noAutofit/>
          </a:bodyPr>
          <a:p>
            <a:pPr>
              <a:spcBef>
                <a:spcPct val="0"/>
              </a:spcBef>
              <a:spcAft>
                <a:spcPct val="0"/>
              </a:spcAft>
            </a:pPr>
            <a:r>
              <a:rPr lang="zh-CN" altLang="en-US" sz="2400" b="1">
                <a:solidFill>
                  <a:schemeClr val="accent2"/>
                </a:solidFill>
                <a:latin typeface="+mn-ea"/>
                <a:cs typeface="+mn-ea"/>
                <a:sym typeface="+mn-ea"/>
              </a:rPr>
              <a:t>普通高考的基础科目与综合科目</a:t>
            </a:r>
            <a:endParaRPr lang="zh-CN" altLang="en-US" sz="2400" b="1">
              <a:solidFill>
                <a:schemeClr val="accent2"/>
              </a:solidFill>
              <a:latin typeface="+mn-ea"/>
              <a:cs typeface="+mn-ea"/>
              <a:sym typeface="+mn-ea"/>
            </a:endParaRPr>
          </a:p>
        </p:txBody>
      </p:sp>
      <p:pic>
        <p:nvPicPr>
          <p:cNvPr id="15" name="图片 14" descr="/data/temp/30d6d9eb-474f-11f0-b720-9af5ede4bcf8.jpeg30d6d9eb-474f-11f0-b720-9af5ede4bcf8"/>
          <p:cNvPicPr>
            <a:picLocks noChangeAspect="1"/>
          </p:cNvPicPr>
          <p:nvPr>
            <p:custDataLst>
              <p:tags r:id="rId10"/>
            </p:custDataLst>
          </p:nvPr>
        </p:nvPicPr>
        <p:blipFill>
          <a:blip r:embed="rId11"/>
          <a:srcRect t="16778" b="16778"/>
          <a:stretch>
            <a:fillRect/>
          </a:stretch>
        </p:blipFill>
        <p:spPr>
          <a:xfrm>
            <a:off x="6926565" y="5087141"/>
            <a:ext cx="917776" cy="917776"/>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2"/>
          </a:solidFill>
          <a:ln w="9525" cap="flat" cmpd="sng" algn="ctr">
            <a:solidFill>
              <a:schemeClr val="dk1">
                <a:lumMod val="40000"/>
                <a:lumOff val="60000"/>
                <a:alpha val="20000"/>
              </a:schemeClr>
            </a:solidFill>
            <a:prstDash val="solid"/>
            <a:round/>
            <a:headEnd type="none" w="med" len="med"/>
            <a:tailEnd type="none" w="med" len="med"/>
          </a:ln>
        </p:spPr>
      </p:pic>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data/temp/b92a6531-474e-11f0-9806-0e1525808c10.jpg@base@tag=imgScale&amp;m=1&amp;w=3384&amp;h=952&amp;q=95b92a6531-474e-11f0-9806-0e1525808c10"/>
          <p:cNvPicPr>
            <a:picLocks noChangeAspect="1"/>
          </p:cNvPicPr>
          <p:nvPr>
            <p:custDataLst>
              <p:tags r:id="rId1"/>
            </p:custDataLst>
          </p:nvPr>
        </p:nvPicPr>
        <p:blipFill>
          <a:blip r:embed="rId2"/>
          <a:srcRect t="28788" b="28788"/>
          <a:stretch>
            <a:fillRect/>
          </a:stretch>
        </p:blipFill>
        <p:spPr>
          <a:xfrm>
            <a:off x="0" y="0"/>
            <a:ext cx="12192000" cy="3429000"/>
          </a:xfrm>
          <a:prstGeom prst="rect">
            <a:avLst/>
          </a:prstGeom>
          <a:solidFill>
            <a:schemeClr val="accent1"/>
          </a:solidFill>
          <a:ln w="9525" cap="flat" cmpd="sng" algn="ctr">
            <a:solidFill>
              <a:schemeClr val="dk1">
                <a:lumMod val="40000"/>
                <a:lumOff val="60000"/>
                <a:alpha val="50000"/>
              </a:schemeClr>
            </a:solidFill>
            <a:prstDash val="solid"/>
            <a:round/>
            <a:headEnd type="none" w="med" len="med"/>
            <a:tailEnd type="none" w="med" len="med"/>
          </a:ln>
        </p:spPr>
      </p:pic>
      <p:sp>
        <p:nvSpPr>
          <p:cNvPr id="15" name="矩形: 圆角 14"/>
          <p:cNvSpPr/>
          <p:nvPr>
            <p:custDataLst>
              <p:tags r:id="rId3"/>
            </p:custDataLst>
          </p:nvPr>
        </p:nvSpPr>
        <p:spPr>
          <a:xfrm>
            <a:off x="530225" y="3091180"/>
            <a:ext cx="11129010" cy="3237865"/>
          </a:xfrm>
          <a:prstGeom prst="roundRect">
            <a:avLst>
              <a:gd name="adj" fmla="val 9236"/>
            </a:avLst>
          </a:prstGeom>
          <a:solidFill>
            <a:schemeClr val="lt1">
              <a:lumMod val="100000"/>
            </a:schemeClr>
          </a:solidFill>
          <a:ln w="3175" cap="flat" cmpd="sng" algn="ctr">
            <a:solidFill>
              <a:schemeClr val="accent1">
                <a:lumMod val="100000"/>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rtlCol="0" anchor="ctr"/>
          <a:lstStyle/>
          <a:p>
            <a:pPr algn="ctr"/>
            <a:endParaRPr kumimoji="1" lang="zh-CN" altLang="en-US" sz="3200">
              <a:latin typeface="+mj-ea"/>
              <a:ea typeface="+mj-ea"/>
              <a:sym typeface="微软雅黑" panose="020B0503020204020204" charset="-122"/>
            </a:endParaRPr>
          </a:p>
        </p:txBody>
      </p:sp>
      <p:sp>
        <p:nvSpPr>
          <p:cNvPr id="17" name="标题 16"/>
          <p:cNvSpPr>
            <a:spLocks noGrp="1"/>
          </p:cNvSpPr>
          <p:nvPr>
            <p:ph type="title"/>
            <p:custDataLst>
              <p:tags r:id="rId4"/>
            </p:custDataLst>
          </p:nvPr>
        </p:nvSpPr>
        <p:spPr>
          <a:xfrm>
            <a:off x="1525270" y="3378835"/>
            <a:ext cx="9474200" cy="720090"/>
          </a:xfrm>
        </p:spPr>
        <p:txBody>
          <a:bodyPr anchor="ctr" anchorCtr="0"/>
          <a:lstStyle/>
          <a:p>
            <a:r>
              <a:rPr lang="zh-CN" altLang="en-US" sz="2800">
                <a:solidFill>
                  <a:schemeClr val="accent1">
                    <a:lumMod val="75000"/>
                  </a:schemeClr>
                </a:solidFill>
              </a:rPr>
              <a:t>3.考题形式不同</a:t>
            </a:r>
            <a:endParaRPr lang="zh-CN" altLang="en-US" sz="2800">
              <a:solidFill>
                <a:schemeClr val="accent1">
                  <a:lumMod val="75000"/>
                </a:schemeClr>
              </a:solidFill>
            </a:endParaRPr>
          </a:p>
        </p:txBody>
      </p:sp>
      <p:sp>
        <p:nvSpPr>
          <p:cNvPr id="4" name="矩形 1"/>
          <p:cNvSpPr/>
          <p:nvPr>
            <p:custDataLst>
              <p:tags r:id="rId5"/>
            </p:custDataLst>
          </p:nvPr>
        </p:nvSpPr>
        <p:spPr>
          <a:xfrm>
            <a:off x="7041515" y="4785360"/>
            <a:ext cx="3782695"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dirty="0">
                <a:solidFill>
                  <a:srgbClr val="000000"/>
                </a:solidFill>
                <a:latin typeface="+mn-ea"/>
                <a:cs typeface="+mn-ea"/>
                <a:sym typeface="+mn-ea"/>
              </a:rPr>
              <a:t>普通高考的考核重心为“学生对知识的运用能力”，强调理解和知识的综合运用。</a:t>
            </a:r>
            <a:endParaRPr lang="zh-CN" altLang="en-US" dirty="0">
              <a:solidFill>
                <a:srgbClr val="000000"/>
              </a:solidFill>
              <a:latin typeface="+mn-ea"/>
              <a:cs typeface="+mn-ea"/>
              <a:sym typeface="+mn-ea"/>
            </a:endParaRPr>
          </a:p>
        </p:txBody>
      </p:sp>
      <p:sp>
        <p:nvSpPr>
          <p:cNvPr id="6" name="矩形 3"/>
          <p:cNvSpPr/>
          <p:nvPr>
            <p:custDataLst>
              <p:tags r:id="rId6"/>
            </p:custDataLst>
          </p:nvPr>
        </p:nvSpPr>
        <p:spPr>
          <a:xfrm>
            <a:off x="7041515" y="4325621"/>
            <a:ext cx="3959860" cy="349250"/>
          </a:xfrm>
          <a:prstGeom prst="rect">
            <a:avLst/>
          </a:prstGeom>
          <a:noFill/>
        </p:spPr>
        <p:txBody>
          <a:bodyPr wrap="square" lIns="0" tIns="0" rIns="0" bIns="0" rtlCol="0" anchor="b" anchorCtr="0">
            <a:noAutofit/>
          </a:bodyPr>
          <a:p>
            <a:pPr>
              <a:spcBef>
                <a:spcPct val="0"/>
              </a:spcBef>
              <a:spcAft>
                <a:spcPct val="0"/>
              </a:spcAft>
            </a:pPr>
            <a:r>
              <a:rPr lang="zh-CN" altLang="en-US" sz="2400" b="1">
                <a:solidFill>
                  <a:schemeClr val="accent1"/>
                </a:solidFill>
                <a:latin typeface="+mn-ea"/>
                <a:cs typeface="+mn-ea"/>
                <a:sym typeface="+mn-ea"/>
              </a:rPr>
              <a:t>普通高考的考核重心</a:t>
            </a:r>
            <a:endParaRPr lang="zh-CN" altLang="en-US" sz="2400" b="1">
              <a:solidFill>
                <a:schemeClr val="accent1"/>
              </a:solidFill>
              <a:latin typeface="+mn-ea"/>
              <a:cs typeface="+mn-ea"/>
              <a:sym typeface="+mn-ea"/>
            </a:endParaRPr>
          </a:p>
        </p:txBody>
      </p:sp>
      <p:sp>
        <p:nvSpPr>
          <p:cNvPr id="9" name="矩形 4"/>
          <p:cNvSpPr/>
          <p:nvPr>
            <p:custDataLst>
              <p:tags r:id="rId7"/>
            </p:custDataLst>
          </p:nvPr>
        </p:nvSpPr>
        <p:spPr>
          <a:xfrm>
            <a:off x="1527175" y="4785360"/>
            <a:ext cx="3782695"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dirty="0">
                <a:solidFill>
                  <a:srgbClr val="000000"/>
                </a:solidFill>
                <a:latin typeface="+mn-ea"/>
                <a:cs typeface="+mn-ea"/>
                <a:sym typeface="+mn-ea"/>
              </a:rPr>
              <a:t>对口高考的考核重心为“学生对知识的再现能力”，强调记忆和基础知识的掌握。</a:t>
            </a:r>
            <a:endParaRPr lang="zh-CN" altLang="en-US" dirty="0">
              <a:solidFill>
                <a:srgbClr val="000000"/>
              </a:solidFill>
              <a:latin typeface="+mn-ea"/>
              <a:cs typeface="+mn-ea"/>
              <a:sym typeface="+mn-ea"/>
            </a:endParaRPr>
          </a:p>
        </p:txBody>
      </p:sp>
      <p:sp>
        <p:nvSpPr>
          <p:cNvPr id="10" name="矩形 5"/>
          <p:cNvSpPr/>
          <p:nvPr>
            <p:custDataLst>
              <p:tags r:id="rId8"/>
            </p:custDataLst>
          </p:nvPr>
        </p:nvSpPr>
        <p:spPr>
          <a:xfrm>
            <a:off x="1527175" y="4325621"/>
            <a:ext cx="3959860" cy="349250"/>
          </a:xfrm>
          <a:prstGeom prst="rect">
            <a:avLst/>
          </a:prstGeom>
          <a:noFill/>
        </p:spPr>
        <p:txBody>
          <a:bodyPr wrap="square" lIns="0" tIns="0" rIns="0" bIns="0" rtlCol="0" anchor="b" anchorCtr="0">
            <a:noAutofit/>
          </a:bodyPr>
          <a:p>
            <a:pPr>
              <a:spcBef>
                <a:spcPct val="0"/>
              </a:spcBef>
              <a:spcAft>
                <a:spcPct val="0"/>
              </a:spcAft>
            </a:pPr>
            <a:r>
              <a:rPr lang="zh-CN" altLang="en-US" sz="2400" b="1" dirty="0">
                <a:solidFill>
                  <a:schemeClr val="accent1"/>
                </a:solidFill>
                <a:latin typeface="+mn-ea"/>
                <a:cs typeface="+mn-ea"/>
                <a:sym typeface="+mn-ea"/>
              </a:rPr>
              <a:t>对口高考的考核重心</a:t>
            </a:r>
            <a:endParaRPr lang="zh-CN" altLang="en-US" sz="2400" b="1" dirty="0">
              <a:solidFill>
                <a:schemeClr val="accent1"/>
              </a:solidFill>
              <a:latin typeface="+mn-ea"/>
              <a:cs typeface="+mn-ea"/>
              <a:sym typeface="+mn-ea"/>
            </a:endParaRPr>
          </a:p>
        </p:txBody>
      </p:sp>
    </p:spTree>
    <p:custDataLst>
      <p:tags r:id="rId9"/>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4.对口升学招生对象和条件</a:t>
            </a:r>
            <a:endParaRPr lang="zh-CN" altLang="en-US" sz="2800">
              <a:solidFill>
                <a:schemeClr val="accent1">
                  <a:lumMod val="75000"/>
                </a:schemeClr>
              </a:solidFill>
            </a:endParaRPr>
          </a:p>
        </p:txBody>
      </p:sp>
      <p:sp>
        <p:nvSpPr>
          <p:cNvPr id="3" name="矩形: 圆角 2"/>
          <p:cNvSpPr/>
          <p:nvPr>
            <p:custDataLst>
              <p:tags r:id="rId2"/>
            </p:custDataLst>
          </p:nvPr>
        </p:nvSpPr>
        <p:spPr>
          <a:xfrm>
            <a:off x="696595" y="2210027"/>
            <a:ext cx="5102525" cy="3612727"/>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 name="矩形 4"/>
          <p:cNvSpPr/>
          <p:nvPr>
            <p:custDataLst>
              <p:tags r:id="rId3"/>
            </p:custDataLst>
          </p:nvPr>
        </p:nvSpPr>
        <p:spPr>
          <a:xfrm>
            <a:off x="1001413" y="3443270"/>
            <a:ext cx="4493524" cy="2190879"/>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2000" dirty="0">
                <a:solidFill>
                  <a:schemeClr val="tx1">
                    <a:lumMod val="85000"/>
                    <a:lumOff val="15000"/>
                  </a:schemeClr>
                </a:solidFill>
                <a:latin typeface="+mn-ea"/>
                <a:cs typeface="+mn-ea"/>
              </a:rPr>
              <a:t>对口升学招生对象为具有本省中等职业学校学籍且全日制并连续在学籍所在学校就读的应届毕业生。</a:t>
            </a:r>
            <a:endParaRPr lang="zh-CN" altLang="en-US" sz="2000" dirty="0">
              <a:solidFill>
                <a:schemeClr val="tx1">
                  <a:lumMod val="85000"/>
                  <a:lumOff val="15000"/>
                </a:schemeClr>
              </a:solidFill>
              <a:latin typeface="+mn-ea"/>
              <a:cs typeface="+mn-ea"/>
            </a:endParaRPr>
          </a:p>
        </p:txBody>
      </p:sp>
      <p:sp>
        <p:nvSpPr>
          <p:cNvPr id="10" name="圆角矩形 59"/>
          <p:cNvSpPr/>
          <p:nvPr>
            <p:custDataLst>
              <p:tags r:id="rId4"/>
            </p:custDataLst>
          </p:nvPr>
        </p:nvSpPr>
        <p:spPr>
          <a:xfrm>
            <a:off x="961406" y="1675326"/>
            <a:ext cx="793797" cy="777921"/>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400" b="1" dirty="0">
                <a:solidFill>
                  <a:srgbClr val="FFFFFF"/>
                </a:solidFill>
                <a:latin typeface="+mn-ea"/>
                <a:cs typeface="+mn-ea"/>
                <a:sym typeface="+mn-ea"/>
              </a:rPr>
              <a:t>01</a:t>
            </a:r>
            <a:endParaRPr lang="en-US" altLang="zh-CN" sz="2400" b="1" dirty="0">
              <a:solidFill>
                <a:srgbClr val="FFFFFF"/>
              </a:solidFill>
              <a:latin typeface="+mn-ea"/>
              <a:cs typeface="+mn-ea"/>
              <a:sym typeface="+mn-ea"/>
            </a:endParaRPr>
          </a:p>
        </p:txBody>
      </p:sp>
      <p:cxnSp>
        <p:nvCxnSpPr>
          <p:cNvPr id="11" name="直接连接符 79"/>
          <p:cNvCxnSpPr/>
          <p:nvPr>
            <p:custDataLst>
              <p:tags r:id="rId5"/>
            </p:custDataLst>
          </p:nvPr>
        </p:nvCxnSpPr>
        <p:spPr>
          <a:xfrm flipV="1">
            <a:off x="916318" y="3245138"/>
            <a:ext cx="4663079"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sp>
        <p:nvSpPr>
          <p:cNvPr id="12" name="矩形 5"/>
          <p:cNvSpPr/>
          <p:nvPr>
            <p:custDataLst>
              <p:tags r:id="rId6"/>
            </p:custDataLst>
          </p:nvPr>
        </p:nvSpPr>
        <p:spPr>
          <a:xfrm>
            <a:off x="964581" y="2649473"/>
            <a:ext cx="4492889" cy="443256"/>
          </a:xfrm>
          <a:prstGeom prst="rect">
            <a:avLst/>
          </a:prstGeom>
          <a:noFill/>
        </p:spPr>
        <p:txBody>
          <a:bodyPr wrap="square" lIns="0" tIns="0" rIns="0" bIns="0" rtlCol="0" anchor="ctr" anchorCtr="0">
            <a:noAutofit/>
          </a:bodyPr>
          <a:p>
            <a:pPr>
              <a:spcBef>
                <a:spcPct val="0"/>
              </a:spcBef>
              <a:spcAft>
                <a:spcPct val="0"/>
              </a:spcAft>
            </a:pPr>
            <a:r>
              <a:rPr lang="zh-CN" altLang="en-US" sz="2400" b="1" dirty="0">
                <a:solidFill>
                  <a:schemeClr val="accent1"/>
                </a:solidFill>
                <a:latin typeface="+mn-ea"/>
                <a:cs typeface="+mn-ea"/>
              </a:rPr>
              <a:t>对口升学的招生对象</a:t>
            </a:r>
            <a:endParaRPr lang="zh-CN" altLang="en-US" sz="2400" b="1" dirty="0">
              <a:solidFill>
                <a:schemeClr val="accent1"/>
              </a:solidFill>
              <a:latin typeface="+mn-ea"/>
              <a:cs typeface="+mn-ea"/>
            </a:endParaRPr>
          </a:p>
        </p:txBody>
      </p:sp>
      <p:sp>
        <p:nvSpPr>
          <p:cNvPr id="13" name="矩形: 圆角 2"/>
          <p:cNvSpPr/>
          <p:nvPr>
            <p:custDataLst>
              <p:tags r:id="rId7"/>
            </p:custDataLst>
          </p:nvPr>
        </p:nvSpPr>
        <p:spPr>
          <a:xfrm>
            <a:off x="6394150" y="2210027"/>
            <a:ext cx="5102525" cy="3612727"/>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4" name="矩形 6"/>
          <p:cNvSpPr/>
          <p:nvPr>
            <p:custDataLst>
              <p:tags r:id="rId8"/>
            </p:custDataLst>
          </p:nvPr>
        </p:nvSpPr>
        <p:spPr>
          <a:xfrm>
            <a:off x="6698968" y="3448350"/>
            <a:ext cx="4493524" cy="2180718"/>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2000">
                <a:solidFill>
                  <a:schemeClr val="tx1">
                    <a:lumMod val="85000"/>
                    <a:lumOff val="15000"/>
                  </a:schemeClr>
                </a:solidFill>
                <a:latin typeface="+mn-ea"/>
                <a:cs typeface="+mn-ea"/>
              </a:rPr>
              <a:t>报名条件包括不包括一年制中职应届毕业生，确保考生为连续就读的中等职业学校应届毕业生。</a:t>
            </a:r>
            <a:endParaRPr lang="zh-CN" altLang="en-US" sz="2000">
              <a:solidFill>
                <a:schemeClr val="tx1">
                  <a:lumMod val="85000"/>
                  <a:lumOff val="15000"/>
                </a:schemeClr>
              </a:solidFill>
              <a:latin typeface="+mn-ea"/>
              <a:cs typeface="+mn-ea"/>
            </a:endParaRPr>
          </a:p>
        </p:txBody>
      </p:sp>
      <p:sp>
        <p:nvSpPr>
          <p:cNvPr id="15" name="圆角矩形 39"/>
          <p:cNvSpPr/>
          <p:nvPr>
            <p:custDataLst>
              <p:tags r:id="rId9"/>
            </p:custDataLst>
          </p:nvPr>
        </p:nvSpPr>
        <p:spPr>
          <a:xfrm>
            <a:off x="6658961" y="1675326"/>
            <a:ext cx="793797" cy="777921"/>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400" b="1">
                <a:solidFill>
                  <a:srgbClr val="FFFFFF"/>
                </a:solidFill>
                <a:latin typeface="+mn-ea"/>
                <a:cs typeface="+mn-ea"/>
                <a:sym typeface="+mn-ea"/>
              </a:rPr>
              <a:t>02</a:t>
            </a:r>
            <a:endParaRPr lang="en-US" altLang="zh-CN" sz="2400" b="1" dirty="0">
              <a:solidFill>
                <a:srgbClr val="FFFFFF"/>
              </a:solidFill>
              <a:latin typeface="+mn-ea"/>
              <a:cs typeface="+mn-ea"/>
              <a:sym typeface="+mn-ea"/>
            </a:endParaRPr>
          </a:p>
        </p:txBody>
      </p:sp>
      <p:cxnSp>
        <p:nvCxnSpPr>
          <p:cNvPr id="16" name="直接连接符 73"/>
          <p:cNvCxnSpPr/>
          <p:nvPr>
            <p:custDataLst>
              <p:tags r:id="rId10"/>
            </p:custDataLst>
          </p:nvPr>
        </p:nvCxnSpPr>
        <p:spPr>
          <a:xfrm flipV="1">
            <a:off x="6614508" y="3250853"/>
            <a:ext cx="4662444"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sp>
        <p:nvSpPr>
          <p:cNvPr id="17" name="矩形 7"/>
          <p:cNvSpPr/>
          <p:nvPr>
            <p:custDataLst>
              <p:tags r:id="rId11"/>
            </p:custDataLst>
          </p:nvPr>
        </p:nvSpPr>
        <p:spPr>
          <a:xfrm>
            <a:off x="6664676" y="2649473"/>
            <a:ext cx="4492889" cy="443256"/>
          </a:xfrm>
          <a:prstGeom prst="rect">
            <a:avLst/>
          </a:prstGeom>
          <a:noFill/>
        </p:spPr>
        <p:txBody>
          <a:bodyPr wrap="square" lIns="0" tIns="0" rIns="0" bIns="0" rtlCol="0" anchor="ctr" anchorCtr="0">
            <a:noAutofit/>
          </a:bodyPr>
          <a:p>
            <a:pPr>
              <a:spcBef>
                <a:spcPct val="0"/>
              </a:spcBef>
              <a:spcAft>
                <a:spcPct val="0"/>
              </a:spcAft>
            </a:pPr>
            <a:r>
              <a:rPr lang="zh-CN" altLang="en-US" sz="2400" b="1">
                <a:solidFill>
                  <a:schemeClr val="accent1"/>
                </a:solidFill>
                <a:latin typeface="+mn-ea"/>
                <a:cs typeface="+mn-ea"/>
              </a:rPr>
              <a:t>对口升学的报名条件</a:t>
            </a:r>
            <a:endParaRPr lang="zh-CN" altLang="en-US" sz="2400" b="1">
              <a:solidFill>
                <a:schemeClr val="accent1"/>
              </a:solidFill>
              <a:latin typeface="+mn-ea"/>
              <a:cs typeface="+mn-ea"/>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ctrTitle"/>
            <p:custDataLst>
              <p:tags r:id="rId1"/>
            </p:custDataLst>
          </p:nvPr>
        </p:nvSpPr>
        <p:spPr/>
        <p:txBody>
          <a:bodyPr/>
          <a:lstStyle/>
          <a:p>
            <a:r>
              <a:rPr lang="zh-CN" altLang="en-US"/>
              <a:t>谢谢</a:t>
            </a:r>
            <a:endParaRPr lang="zh-CN" altLang="en-US"/>
          </a:p>
        </p:txBody>
      </p:sp>
      <p:sp>
        <p:nvSpPr>
          <p:cNvPr id="5" name="副标题"/>
          <p:cNvSpPr>
            <a:spLocks noGrp="1"/>
          </p:cNvSpPr>
          <p:nvPr>
            <p:ph type="subTitle" idx="1"/>
            <p:custDataLst>
              <p:tags r:id="rId2"/>
            </p:custDataLst>
          </p:nvPr>
        </p:nvSpPr>
        <p:spPr/>
        <p:txBody>
          <a:bodyPr/>
          <a:lstStyle/>
          <a:p>
            <a:r>
              <a:rPr lang="en-US" altLang="zh-CN"/>
              <a:t>Thank you</a:t>
            </a:r>
            <a:endParaRPr lang="en-US" altLang="zh-CN"/>
          </a:p>
        </p:txBody>
      </p:sp>
      <p:sp>
        <p:nvSpPr>
          <p:cNvPr id="10" name="署名"/>
          <p:cNvSpPr>
            <a:spLocks noGrp="1"/>
          </p:cNvSpPr>
          <p:nvPr>
            <p:ph type="body" sz="quarter" idx="17"/>
            <p:custDataLst>
              <p:tags r:id="rId3"/>
            </p:custDataLst>
          </p:nvPr>
        </p:nvSpPr>
        <p:spPr/>
        <p:txBody>
          <a:bodyPr>
            <a:noAutofit/>
          </a:bodyPr>
          <a:lstStyle/>
          <a:p>
            <a:r>
              <a:rPr lang="zh-CN" altLang="en-US" sz="2400"/>
              <a:t>北京出版社</a:t>
            </a:r>
            <a:endParaRPr lang="zh-CN" altLang="en-US" sz="2400"/>
          </a:p>
        </p:txBody>
      </p:sp>
    </p:spTree>
    <p:custDataLst>
      <p:tags r:id="rId4"/>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66535" y="3490007"/>
            <a:ext cx="9144000" cy="1152000"/>
          </a:xfrm>
        </p:spPr>
        <p:txBody>
          <a:bodyPr/>
          <a:lstStyle/>
          <a:p>
            <a:r>
              <a:rPr lang="zh-CN" altLang="en-US"/>
              <a:t>就业</a:t>
            </a:r>
            <a:endParaRPr lang="zh-CN" altLang="en-US"/>
          </a:p>
        </p:txBody>
      </p:sp>
      <p:sp>
        <p:nvSpPr>
          <p:cNvPr id="6" name="节编号"/>
          <p:cNvSpPr>
            <a:spLocks noGrp="1"/>
          </p:cNvSpPr>
          <p:nvPr>
            <p:ph type="body" sz="quarter" idx="13"/>
            <p:custDataLst>
              <p:tags r:id="rId2"/>
            </p:custDataLst>
          </p:nvPr>
        </p:nvSpPr>
        <p:spPr>
          <a:xfrm>
            <a:off x="4636135" y="1973943"/>
            <a:ext cx="4572000" cy="1454864"/>
          </a:xfrm>
        </p:spPr>
        <p:txBody>
          <a:bodyPr/>
          <a:lstStyle/>
          <a:p>
            <a:r>
              <a:rPr lang="zh-CN" altLang="en-US" sz="5400"/>
              <a:t>第一节</a:t>
            </a:r>
            <a:endParaRPr lang="zh-CN" altLang="en-US" sz="5400"/>
          </a:p>
        </p:txBody>
      </p:sp>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学习目标</a:t>
            </a:r>
            <a:endParaRPr lang="zh-CN" altLang="en-US"/>
          </a:p>
        </p:txBody>
      </p:sp>
      <p:sp useBgFill="1">
        <p:nvSpPr>
          <p:cNvPr id="189" name="矩形: 圆角 35"/>
          <p:cNvSpPr/>
          <p:nvPr>
            <p:custDataLst>
              <p:tags r:id="rId2"/>
            </p:custDataLst>
          </p:nvPr>
        </p:nvSpPr>
        <p:spPr>
          <a:xfrm>
            <a:off x="695960" y="4662773"/>
            <a:ext cx="10801160" cy="1397658"/>
          </a:xfrm>
          <a:prstGeom prst="roundRect">
            <a:avLst/>
          </a:prstGeom>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solidFill>
                <a:schemeClr val="tx1"/>
              </a:solidFill>
            </a:endParaRPr>
          </a:p>
        </p:txBody>
      </p:sp>
      <p:sp>
        <p:nvSpPr>
          <p:cNvPr id="190" name="矩形: 圆角 25"/>
          <p:cNvSpPr/>
          <p:nvPr>
            <p:custDataLst>
              <p:tags r:id="rId3"/>
            </p:custDataLst>
          </p:nvPr>
        </p:nvSpPr>
        <p:spPr>
          <a:xfrm>
            <a:off x="696594" y="4662773"/>
            <a:ext cx="10799332" cy="1397658"/>
          </a:xfrm>
          <a:prstGeom prst="roundRect">
            <a:avLst/>
          </a:prstGeom>
          <a:solidFill>
            <a:schemeClr val="lt1">
              <a:lumMod val="100000"/>
              <a:alpha val="20000"/>
            </a:schemeClr>
          </a:solidFill>
          <a:ln w="3175" cap="flat" cmpd="sng" algn="ctr">
            <a:solidFill>
              <a:schemeClr val="accent1">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useBgFill="1">
        <p:nvSpPr>
          <p:cNvPr id="191" name="矩形: 圆角 30"/>
          <p:cNvSpPr/>
          <p:nvPr>
            <p:custDataLst>
              <p:tags r:id="rId4"/>
            </p:custDataLst>
          </p:nvPr>
        </p:nvSpPr>
        <p:spPr>
          <a:xfrm>
            <a:off x="695960" y="3039257"/>
            <a:ext cx="10801160" cy="1397658"/>
          </a:xfrm>
          <a:prstGeom prst="roundRect">
            <a:avLst/>
          </a:prstGeom>
          <a:ln w="3175" cap="flat" cmpd="sng" algn="ctr">
            <a:solidFill>
              <a:schemeClr val="accent2">
                <a:alpha val="20000"/>
              </a:schemeClr>
            </a:solidFill>
            <a:prstDash val="solid"/>
            <a:round/>
            <a:headEnd type="none" w="med" len="med"/>
            <a:tailEnd type="none" w="med" len="med"/>
          </a:ln>
          <a:effectLst>
            <a:outerShdw blurRad="508000" dist="50800" dir="5400000" algn="ctr" rotWithShape="0">
              <a:schemeClr val="accent2">
                <a:alpha val="20000"/>
              </a:schemeClr>
            </a:outerShdw>
          </a:effectLst>
        </p:spPr>
        <p:txBody>
          <a:bodyPr lIns="0" rIns="0" rtlCol="0" anchor="ctr">
            <a:noAutofit/>
          </a:bodyPr>
          <a:p>
            <a:pPr algn="ctr"/>
            <a:endParaRPr lang="zh-CN" altLang="en-US">
              <a:solidFill>
                <a:schemeClr val="tx1"/>
              </a:solidFill>
            </a:endParaRPr>
          </a:p>
        </p:txBody>
      </p:sp>
      <p:sp>
        <p:nvSpPr>
          <p:cNvPr id="192" name="矩形: 圆角 25"/>
          <p:cNvSpPr/>
          <p:nvPr>
            <p:custDataLst>
              <p:tags r:id="rId5"/>
            </p:custDataLst>
          </p:nvPr>
        </p:nvSpPr>
        <p:spPr>
          <a:xfrm>
            <a:off x="696594" y="3039257"/>
            <a:ext cx="10799332" cy="1397658"/>
          </a:xfrm>
          <a:prstGeom prst="roundRect">
            <a:avLst/>
          </a:prstGeom>
          <a:solidFill>
            <a:schemeClr val="lt1">
              <a:lumMod val="100000"/>
              <a:alpha val="20000"/>
            </a:schemeClr>
          </a:solidFill>
          <a:ln w="3175" cap="flat" cmpd="sng" algn="ctr">
            <a:solidFill>
              <a:schemeClr val="accent2">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useBgFill="1">
        <p:nvSpPr>
          <p:cNvPr id="193" name="矩形: 圆角 25"/>
          <p:cNvSpPr/>
          <p:nvPr>
            <p:custDataLst>
              <p:tags r:id="rId6"/>
            </p:custDataLst>
          </p:nvPr>
        </p:nvSpPr>
        <p:spPr>
          <a:xfrm>
            <a:off x="695960" y="1415741"/>
            <a:ext cx="10799332" cy="1397658"/>
          </a:xfrm>
          <a:prstGeom prst="roundRect">
            <a:avLst/>
          </a:prstGeom>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solidFill>
                <a:schemeClr val="tx1"/>
              </a:solidFill>
            </a:endParaRPr>
          </a:p>
        </p:txBody>
      </p:sp>
      <p:sp>
        <p:nvSpPr>
          <p:cNvPr id="194" name="矩形: 圆角 25"/>
          <p:cNvSpPr/>
          <p:nvPr>
            <p:custDataLst>
              <p:tags r:id="rId7"/>
            </p:custDataLst>
          </p:nvPr>
        </p:nvSpPr>
        <p:spPr>
          <a:xfrm>
            <a:off x="695960" y="1415741"/>
            <a:ext cx="10799332" cy="1397658"/>
          </a:xfrm>
          <a:prstGeom prst="roundRect">
            <a:avLst/>
          </a:prstGeom>
          <a:solidFill>
            <a:schemeClr val="lt1">
              <a:lumMod val="100000"/>
              <a:alpha val="20000"/>
            </a:schemeClr>
          </a:solidFill>
          <a:ln w="3175" cap="flat" cmpd="sng" algn="ctr">
            <a:solidFill>
              <a:schemeClr val="accent1">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p:nvSpPr>
          <p:cNvPr id="195" name="椭圆 194"/>
          <p:cNvSpPr/>
          <p:nvPr>
            <p:custDataLst>
              <p:tags r:id="rId8"/>
            </p:custDataLst>
          </p:nvPr>
        </p:nvSpPr>
        <p:spPr>
          <a:xfrm>
            <a:off x="1084868" y="1817972"/>
            <a:ext cx="593196" cy="593196"/>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chorCtr="0">
            <a:normAutofit/>
          </a:bodyPr>
          <a:p>
            <a:pPr algn="ctr">
              <a:spcBef>
                <a:spcPct val="0"/>
              </a:spcBef>
              <a:spcAft>
                <a:spcPct val="0"/>
              </a:spcAft>
            </a:pPr>
            <a:r>
              <a:rPr lang="en-US" altLang="zh-CN" sz="2300" b="1">
                <a:solidFill>
                  <a:schemeClr val="lt1">
                    <a:lumMod val="100000"/>
                  </a:schemeClr>
                </a:solidFill>
                <a:latin typeface="+mn-ea"/>
                <a:cs typeface="+mn-ea"/>
              </a:rPr>
              <a:t>01</a:t>
            </a:r>
            <a:endParaRPr lang="en-US" altLang="zh-CN" sz="2300" b="1">
              <a:solidFill>
                <a:schemeClr val="lt1">
                  <a:lumMod val="100000"/>
                </a:schemeClr>
              </a:solidFill>
              <a:latin typeface="+mn-ea"/>
              <a:cs typeface="+mn-ea"/>
            </a:endParaRPr>
          </a:p>
        </p:txBody>
      </p:sp>
      <p:sp>
        <p:nvSpPr>
          <p:cNvPr id="196" name="矩形 195"/>
          <p:cNvSpPr/>
          <p:nvPr>
            <p:custDataLst>
              <p:tags r:id="rId9"/>
            </p:custDataLst>
          </p:nvPr>
        </p:nvSpPr>
        <p:spPr>
          <a:xfrm>
            <a:off x="1965325" y="1436370"/>
            <a:ext cx="9404350" cy="1377315"/>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sz="1700" dirty="0">
                <a:solidFill>
                  <a:schemeClr val="tx1">
                    <a:lumMod val="85000"/>
                    <a:lumOff val="15000"/>
                  </a:schemeClr>
                </a:solidFill>
                <a:latin typeface="+mn-ea"/>
                <a:cs typeface="+mn-ea"/>
              </a:rPr>
              <a:t>掌握如何进行自我分析和定位，包括评估自己的性格、能力、兴趣和价值观；了解就业政策与市场需求；学会使用多种渠道搜集就业信息，并判断信息的真实性和有效性；掌握准备个人简历、求职信等求职材料的方法和技巧；学习如何在招聘会中有效交流以及面试的技巧和注意事项。</a:t>
            </a:r>
            <a:endParaRPr lang="zh-CN" altLang="en-US" sz="1700" dirty="0">
              <a:solidFill>
                <a:schemeClr val="tx1">
                  <a:lumMod val="85000"/>
                  <a:lumOff val="15000"/>
                </a:schemeClr>
              </a:solidFill>
              <a:latin typeface="+mn-ea"/>
              <a:cs typeface="+mn-ea"/>
            </a:endParaRPr>
          </a:p>
        </p:txBody>
      </p:sp>
      <p:sp>
        <p:nvSpPr>
          <p:cNvPr id="198" name="椭圆 197"/>
          <p:cNvSpPr/>
          <p:nvPr>
            <p:custDataLst>
              <p:tags r:id="rId10"/>
            </p:custDataLst>
          </p:nvPr>
        </p:nvSpPr>
        <p:spPr>
          <a:xfrm>
            <a:off x="1084868" y="3441488"/>
            <a:ext cx="593196" cy="593196"/>
          </a:xfrm>
          <a:prstGeom prst="ellipse">
            <a:avLst/>
          </a:prstGeom>
          <a:gradFill>
            <a:gsLst>
              <a:gs pos="0">
                <a:schemeClr val="accent2">
                  <a:alpha val="100000"/>
                </a:schemeClr>
              </a:gs>
              <a:gs pos="100000">
                <a:schemeClr val="accent2">
                  <a:lumMod val="75000"/>
                  <a:alpha val="100000"/>
                </a:schemeClr>
              </a:gs>
            </a:gsLst>
            <a:lin ang="7686814" scaled="0"/>
          </a:gradFill>
          <a:ln w="25400">
            <a:noFill/>
          </a:ln>
          <a:effectLst>
            <a:outerShdw blurRad="254000" dist="76200" dir="5399998" algn="ctr" rotWithShape="0">
              <a:schemeClr val="accent2">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p>
            <a:pPr algn="ctr">
              <a:spcBef>
                <a:spcPct val="0"/>
              </a:spcBef>
              <a:spcAft>
                <a:spcPct val="0"/>
              </a:spcAft>
            </a:pPr>
            <a:r>
              <a:rPr lang="en-US" altLang="zh-CN" sz="2300" b="1">
                <a:solidFill>
                  <a:schemeClr val="lt1">
                    <a:lumMod val="100000"/>
                  </a:schemeClr>
                </a:solidFill>
                <a:latin typeface="+mn-ea"/>
                <a:cs typeface="+mn-ea"/>
              </a:rPr>
              <a:t>02</a:t>
            </a:r>
            <a:endParaRPr lang="en-US" altLang="zh-CN" sz="2300" b="1">
              <a:solidFill>
                <a:schemeClr val="lt1">
                  <a:lumMod val="100000"/>
                </a:schemeClr>
              </a:solidFill>
              <a:latin typeface="+mn-ea"/>
              <a:cs typeface="+mn-ea"/>
            </a:endParaRPr>
          </a:p>
        </p:txBody>
      </p:sp>
      <p:sp>
        <p:nvSpPr>
          <p:cNvPr id="199" name="矩形 198"/>
          <p:cNvSpPr/>
          <p:nvPr>
            <p:custDataLst>
              <p:tags r:id="rId11"/>
            </p:custDataLst>
          </p:nvPr>
        </p:nvSpPr>
        <p:spPr>
          <a:xfrm>
            <a:off x="1965325" y="3031490"/>
            <a:ext cx="9404350" cy="1374140"/>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sz="1700">
                <a:solidFill>
                  <a:schemeClr val="tx1">
                    <a:lumMod val="85000"/>
                    <a:lumOff val="15000"/>
                  </a:schemeClr>
                </a:solidFill>
                <a:latin typeface="+mn-ea"/>
                <a:cs typeface="+mn-ea"/>
              </a:rPr>
              <a:t>通过自我分析与定位，制定符合个人特点的职业发展规划；在招聘会和面试中，提升与人沟通交流的能力；通过实际参与招聘活动，锻炼应对各种实际情况的能力；在遇到挑战如信息过载或面对竞争时，能够有效地解决问题。</a:t>
            </a:r>
            <a:endParaRPr lang="zh-CN" altLang="en-US" sz="1700">
              <a:solidFill>
                <a:schemeClr val="tx1">
                  <a:lumMod val="85000"/>
                  <a:lumOff val="15000"/>
                </a:schemeClr>
              </a:solidFill>
              <a:latin typeface="+mn-ea"/>
              <a:cs typeface="+mn-ea"/>
            </a:endParaRPr>
          </a:p>
        </p:txBody>
      </p:sp>
      <p:sp>
        <p:nvSpPr>
          <p:cNvPr id="201" name="椭圆 200"/>
          <p:cNvSpPr/>
          <p:nvPr>
            <p:custDataLst>
              <p:tags r:id="rId12"/>
            </p:custDataLst>
          </p:nvPr>
        </p:nvSpPr>
        <p:spPr>
          <a:xfrm>
            <a:off x="1084868" y="5065004"/>
            <a:ext cx="593196" cy="593196"/>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p>
            <a:pPr algn="ctr">
              <a:spcBef>
                <a:spcPct val="0"/>
              </a:spcBef>
              <a:spcAft>
                <a:spcPct val="0"/>
              </a:spcAft>
            </a:pPr>
            <a:r>
              <a:rPr lang="en-US" altLang="zh-CN" sz="2300" b="1">
                <a:solidFill>
                  <a:schemeClr val="lt1">
                    <a:lumMod val="100000"/>
                  </a:schemeClr>
                </a:solidFill>
                <a:latin typeface="+mn-ea"/>
                <a:cs typeface="+mn-ea"/>
              </a:rPr>
              <a:t>03</a:t>
            </a:r>
            <a:endParaRPr lang="en-US" altLang="zh-CN" sz="2300" b="1">
              <a:solidFill>
                <a:schemeClr val="lt1">
                  <a:lumMod val="100000"/>
                </a:schemeClr>
              </a:solidFill>
              <a:latin typeface="+mn-ea"/>
              <a:cs typeface="+mn-ea"/>
            </a:endParaRPr>
          </a:p>
        </p:txBody>
      </p:sp>
      <p:sp>
        <p:nvSpPr>
          <p:cNvPr id="202" name="矩形 201"/>
          <p:cNvSpPr/>
          <p:nvPr>
            <p:custDataLst>
              <p:tags r:id="rId13"/>
            </p:custDataLst>
          </p:nvPr>
        </p:nvSpPr>
        <p:spPr>
          <a:xfrm>
            <a:off x="1965325" y="4661535"/>
            <a:ext cx="9404350" cy="1420495"/>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sz="1700">
                <a:solidFill>
                  <a:schemeClr val="tx1">
                    <a:lumMod val="85000"/>
                    <a:lumOff val="15000"/>
                  </a:schemeClr>
                </a:solidFill>
                <a:latin typeface="+mn-ea"/>
                <a:cs typeface="+mn-ea"/>
              </a:rPr>
              <a:t>培养积极主动探索就业市场和机会的态度；在求职过程中保持自信，对所提供的个人信息和材料的真实性负责；保持诚实守信，灵活调整个人职业规划；寻求个人价值与社会价值的和谐统一。</a:t>
            </a:r>
            <a:endParaRPr lang="zh-CN" altLang="en-US" sz="1700">
              <a:solidFill>
                <a:schemeClr val="tx1">
                  <a:lumMod val="85000"/>
                  <a:lumOff val="15000"/>
                </a:schemeClr>
              </a:solidFill>
              <a:latin typeface="+mn-ea"/>
              <a:cs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descr="/data/temp/d7a5f9b9-469c-11f0-858f-aac1907f0569.jpgd7a5f9b9-469c-11f0-858f-aac1907f0569"/>
          <p:cNvPicPr>
            <a:picLocks noChangeAspect="1"/>
          </p:cNvPicPr>
          <p:nvPr>
            <p:custDataLst>
              <p:tags r:id="rId1"/>
            </p:custDataLst>
          </p:nvPr>
        </p:nvPicPr>
        <p:blipFill rotWithShape="1">
          <a:blip r:embed="rId2"/>
          <a:srcRect t="210" b="210"/>
          <a:stretch>
            <a:fillRect/>
          </a:stretch>
        </p:blipFill>
        <p:spPr>
          <a:xfrm>
            <a:off x="5447761" y="1235247"/>
            <a:ext cx="6047199" cy="2923200"/>
          </a:xfrm>
          <a:custGeom>
            <a:avLst/>
            <a:gdLst>
              <a:gd name="connsiteX0" fmla="*/ 0 w 6884130"/>
              <a:gd name="connsiteY0" fmla="*/ 0 h 2935140"/>
              <a:gd name="connsiteX1" fmla="*/ 6884130 w 6884130"/>
              <a:gd name="connsiteY1" fmla="*/ 0 h 2935140"/>
              <a:gd name="connsiteX2" fmla="*/ 6884130 w 6884130"/>
              <a:gd name="connsiteY2" fmla="*/ 2935140 h 2935140"/>
              <a:gd name="connsiteX3" fmla="*/ 0 w 6884130"/>
              <a:gd name="connsiteY3" fmla="*/ 2935140 h 2935140"/>
            </a:gdLst>
            <a:ahLst/>
            <a:cxnLst>
              <a:cxn ang="0">
                <a:pos x="connsiteX0" y="connsiteY0"/>
              </a:cxn>
              <a:cxn ang="0">
                <a:pos x="connsiteX1" y="connsiteY1"/>
              </a:cxn>
              <a:cxn ang="0">
                <a:pos x="connsiteX2" y="connsiteY2"/>
              </a:cxn>
              <a:cxn ang="0">
                <a:pos x="connsiteX3" y="connsiteY3"/>
              </a:cxn>
            </a:cxnLst>
            <a:rect l="l" t="t" r="r" b="b"/>
            <a:pathLst>
              <a:path w="6884130" h="2935140">
                <a:moveTo>
                  <a:pt x="0" y="0"/>
                </a:moveTo>
                <a:lnTo>
                  <a:pt x="6884130" y="0"/>
                </a:lnTo>
                <a:lnTo>
                  <a:pt x="6884130" y="2935140"/>
                </a:lnTo>
                <a:lnTo>
                  <a:pt x="0" y="2935140"/>
                </a:lnTo>
                <a:close/>
              </a:path>
            </a:pathLst>
          </a:custGeom>
          <a:solidFill>
            <a:schemeClr val="accent1"/>
          </a:solidFill>
          <a:ln w="6350" cap="flat" cmpd="sng" algn="ctr">
            <a:solidFill>
              <a:schemeClr val="dk1">
                <a:lumMod val="40000"/>
                <a:lumOff val="60000"/>
                <a:alpha val="50000"/>
              </a:schemeClr>
            </a:solidFill>
            <a:prstDash val="solid"/>
            <a:round/>
            <a:headEnd type="none" w="med" len="med"/>
            <a:tailEnd type="none" w="med" len="med"/>
          </a:ln>
        </p:spPr>
      </p:pic>
      <p:sp>
        <p:nvSpPr>
          <p:cNvPr id="3" name="矩形 2"/>
          <p:cNvSpPr/>
          <p:nvPr>
            <p:custDataLst>
              <p:tags r:id="rId3"/>
            </p:custDataLst>
          </p:nvPr>
        </p:nvSpPr>
        <p:spPr>
          <a:xfrm>
            <a:off x="695325" y="1228897"/>
            <a:ext cx="4752438" cy="293514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5"/>
          <p:cNvSpPr>
            <a:spLocks noGrp="1"/>
          </p:cNvSpPr>
          <p:nvPr>
            <p:ph type="title"/>
            <p:custDataLst>
              <p:tags r:id="rId4"/>
            </p:custDataLst>
          </p:nvPr>
        </p:nvSpPr>
        <p:spPr>
          <a:xfrm>
            <a:off x="1290955" y="1880235"/>
            <a:ext cx="3917950" cy="1632585"/>
          </a:xfrm>
        </p:spPr>
        <p:txBody>
          <a:bodyPr lIns="0" tIns="0" rIns="0" bIns="0">
            <a:normAutofit/>
          </a:bodyPr>
          <a:lstStyle/>
          <a:p>
            <a:pPr algn="l">
              <a:lnSpc>
                <a:spcPct val="120000"/>
              </a:lnSpc>
            </a:pPr>
            <a:r>
              <a:rPr lang="zh-CN" altLang="en-US" dirty="0">
                <a:solidFill>
                  <a:schemeClr val="lt1">
                    <a:lumMod val="100000"/>
                  </a:schemeClr>
                </a:solidFill>
                <a:latin typeface="+mj-lt"/>
                <a:ea typeface="+mj-lt"/>
                <a:cs typeface="+mj-lt"/>
              </a:rPr>
              <a:t>概述</a:t>
            </a:r>
            <a:endParaRPr lang="zh-CN" altLang="en-US" dirty="0">
              <a:solidFill>
                <a:schemeClr val="lt1">
                  <a:lumMod val="100000"/>
                </a:schemeClr>
              </a:solidFill>
              <a:latin typeface="+mj-lt"/>
              <a:ea typeface="+mj-lt"/>
              <a:cs typeface="+mj-lt"/>
            </a:endParaRPr>
          </a:p>
        </p:txBody>
      </p:sp>
      <p:sp>
        <p:nvSpPr>
          <p:cNvPr id="2" name="矩形 1"/>
          <p:cNvSpPr/>
          <p:nvPr>
            <p:custDataLst>
              <p:tags r:id="rId5"/>
            </p:custDataLst>
          </p:nvPr>
        </p:nvSpPr>
        <p:spPr>
          <a:xfrm>
            <a:off x="697279" y="5093085"/>
            <a:ext cx="4639186" cy="730161"/>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rPr>
              <a:t>中等职业学校毕业生就业是实现自我价值的重要步骤</a:t>
            </a:r>
            <a:endParaRPr lang="zh-CN" altLang="en-US">
              <a:ln>
                <a:noFill/>
                <a:prstDash val="sysDot"/>
              </a:ln>
              <a:solidFill>
                <a:schemeClr val="tx1">
                  <a:lumMod val="85000"/>
                  <a:lumOff val="15000"/>
                </a:schemeClr>
              </a:solidFill>
              <a:latin typeface="+mn-ea"/>
              <a:cs typeface="+mn-ea"/>
            </a:endParaRPr>
          </a:p>
        </p:txBody>
      </p:sp>
      <p:sp>
        <p:nvSpPr>
          <p:cNvPr id="4" name="矩形 3"/>
          <p:cNvSpPr/>
          <p:nvPr>
            <p:custDataLst>
              <p:tags r:id="rId6"/>
            </p:custDataLst>
          </p:nvPr>
        </p:nvSpPr>
        <p:spPr>
          <a:xfrm>
            <a:off x="697279" y="4428366"/>
            <a:ext cx="4639186" cy="64376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dirty="0">
                <a:solidFill>
                  <a:schemeClr val="accent1"/>
                </a:solidFill>
                <a:latin typeface="+mn-ea"/>
                <a:cs typeface="+mn-ea"/>
              </a:rPr>
              <a:t>就业程序概述</a:t>
            </a:r>
            <a:endParaRPr lang="zh-CN" altLang="en-US" sz="2400" b="1" dirty="0">
              <a:solidFill>
                <a:schemeClr val="accent1"/>
              </a:solidFill>
              <a:latin typeface="+mn-ea"/>
              <a:cs typeface="+mn-ea"/>
            </a:endParaRPr>
          </a:p>
        </p:txBody>
      </p:sp>
      <p:sp>
        <p:nvSpPr>
          <p:cNvPr id="5" name="矩形 4"/>
          <p:cNvSpPr/>
          <p:nvPr>
            <p:custDataLst>
              <p:tags r:id="rId7"/>
            </p:custDataLst>
          </p:nvPr>
        </p:nvSpPr>
        <p:spPr>
          <a:xfrm>
            <a:off x="6855613" y="5093085"/>
            <a:ext cx="4639186" cy="730161"/>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rPr>
              <a:t>毕业生需遵循就业程序，选择合适的途径规划职业生涯</a:t>
            </a:r>
            <a:endParaRPr lang="zh-CN" altLang="en-US">
              <a:ln>
                <a:noFill/>
                <a:prstDash val="sysDot"/>
              </a:ln>
              <a:solidFill>
                <a:schemeClr val="tx1">
                  <a:lumMod val="85000"/>
                  <a:lumOff val="15000"/>
                </a:schemeClr>
              </a:solidFill>
              <a:latin typeface="+mn-ea"/>
              <a:cs typeface="+mn-ea"/>
            </a:endParaRPr>
          </a:p>
        </p:txBody>
      </p:sp>
      <p:sp>
        <p:nvSpPr>
          <p:cNvPr id="7" name="矩形 6"/>
          <p:cNvSpPr/>
          <p:nvPr>
            <p:custDataLst>
              <p:tags r:id="rId8"/>
            </p:custDataLst>
          </p:nvPr>
        </p:nvSpPr>
        <p:spPr>
          <a:xfrm>
            <a:off x="6855613" y="4428366"/>
            <a:ext cx="4639186" cy="64376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rPr>
              <a:t>就业途径选择</a:t>
            </a:r>
            <a:endParaRPr lang="zh-CN" altLang="en-US" sz="2400" b="1">
              <a:solidFill>
                <a:schemeClr val="accent1"/>
              </a:solidFill>
              <a:latin typeface="+mn-ea"/>
              <a:cs typeface="+mn-ea"/>
            </a:endParaRPr>
          </a:p>
        </p:txBody>
      </p:sp>
    </p:spTree>
    <p:custDataLst>
      <p:tags r:id="rId9"/>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p:txBody>
          <a:bodyPr/>
          <a:lstStyle/>
          <a:p>
            <a:r>
              <a:rPr lang="zh-CN" altLang="en-US"/>
              <a:t>一、就业程序</a:t>
            </a:r>
            <a:endParaRPr lang="zh-CN" altLang="en-US"/>
          </a:p>
        </p:txBody>
      </p:sp>
      <p:sp>
        <p:nvSpPr>
          <p:cNvPr id="5" name="矩形 19"/>
          <p:cNvSpPr/>
          <p:nvPr>
            <p:custDataLst>
              <p:tags r:id="rId2"/>
            </p:custDataLst>
          </p:nvPr>
        </p:nvSpPr>
        <p:spPr>
          <a:xfrm>
            <a:off x="1021652" y="2597633"/>
            <a:ext cx="2750391" cy="642033"/>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b" anchorCtr="0" forceAA="0" compatLnSpc="1">
            <a:noAutofit/>
          </a:bodyPr>
          <a:lstStyle/>
          <a:p>
            <a:pPr lvl="0" algn="l">
              <a:spcBef>
                <a:spcPct val="0"/>
              </a:spcBef>
              <a:spcAft>
                <a:spcPct val="0"/>
              </a:spcAft>
              <a:buClrTx/>
              <a:buSzTx/>
              <a:buFontTx/>
            </a:pPr>
            <a:r>
              <a:rPr lang="zh-CN" altLang="en-US" sz="2800" b="1" dirty="0">
                <a:solidFill>
                  <a:schemeClr val="accent1"/>
                </a:solidFill>
                <a:latin typeface="+mn-ea"/>
                <a:cs typeface="+mn-ea"/>
                <a:sym typeface="+mn-ea"/>
              </a:rPr>
              <a:t>就业程序概述</a:t>
            </a:r>
            <a:endParaRPr lang="zh-CN" altLang="en-US" sz="2800" b="1" dirty="0">
              <a:solidFill>
                <a:schemeClr val="accent1"/>
              </a:solidFill>
              <a:latin typeface="+mn-ea"/>
              <a:cs typeface="+mn-ea"/>
              <a:sym typeface="+mn-ea"/>
            </a:endParaRPr>
          </a:p>
        </p:txBody>
      </p:sp>
      <p:sp>
        <p:nvSpPr>
          <p:cNvPr id="7" name="矩形 1"/>
          <p:cNvSpPr/>
          <p:nvPr>
            <p:custDataLst>
              <p:tags r:id="rId3"/>
            </p:custDataLst>
          </p:nvPr>
        </p:nvSpPr>
        <p:spPr>
          <a:xfrm>
            <a:off x="1021017" y="3402238"/>
            <a:ext cx="2751808" cy="2469942"/>
          </a:xfrm>
          <a:prstGeom prst="rect">
            <a:avLst/>
          </a:prstGeom>
          <a:ln>
            <a:noFill/>
            <a:prstDash val="sysDash"/>
          </a:ln>
        </p:spPr>
        <p:txBody>
          <a:bodyPr vert="horz" wrap="square" lIns="0" tIns="0" rIns="0" bIns="0" rtlCol="0" anchor="t" anchorCtr="0">
            <a:noAutofit/>
          </a:bodyPr>
          <a:lstStyle/>
          <a:p>
            <a:pPr indent="-228600">
              <a:lnSpc>
                <a:spcPct val="150000"/>
              </a:lnSpc>
              <a:spcBef>
                <a:spcPct val="0"/>
              </a:spcBef>
              <a:spcAft>
                <a:spcPct val="0"/>
              </a:spcAft>
            </a:pPr>
            <a:r>
              <a:rPr lang="zh-CN" altLang="en-US" dirty="0">
                <a:ln>
                  <a:noFill/>
                  <a:prstDash val="sysDot"/>
                </a:ln>
                <a:solidFill>
                  <a:schemeClr val="tx1">
                    <a:lumMod val="85000"/>
                    <a:lumOff val="15000"/>
                  </a:schemeClr>
                </a:solidFill>
                <a:latin typeface="+mn-ea"/>
                <a:cs typeface="+mn-ea"/>
              </a:rPr>
              <a:t>就业程序是毕业生走向工作岗位所必须经历的一系列步骤，它不仅涉及学校对毕业生的就业指导，也是毕业生实现顺利就业的重要保障。</a:t>
            </a:r>
            <a:endParaRPr lang="zh-CN" altLang="en-US" dirty="0">
              <a:ln>
                <a:noFill/>
                <a:prstDash val="sysDot"/>
              </a:ln>
              <a:solidFill>
                <a:schemeClr val="tx1">
                  <a:lumMod val="85000"/>
                  <a:lumOff val="15000"/>
                </a:schemeClr>
              </a:solidFill>
              <a:latin typeface="+mn-ea"/>
              <a:cs typeface="+mn-ea"/>
            </a:endParaRPr>
          </a:p>
        </p:txBody>
      </p:sp>
      <p:sp>
        <p:nvSpPr>
          <p:cNvPr id="9" name="矩形 15"/>
          <p:cNvSpPr/>
          <p:nvPr>
            <p:custDataLst>
              <p:tags r:id="rId4"/>
            </p:custDataLst>
          </p:nvPr>
        </p:nvSpPr>
        <p:spPr>
          <a:xfrm>
            <a:off x="8429482" y="1629185"/>
            <a:ext cx="2744676" cy="642033"/>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b" anchorCtr="0" forceAA="0" compatLnSpc="1">
            <a:noAutofit/>
          </a:bodyPr>
          <a:lstStyle/>
          <a:p>
            <a:pPr algn="r">
              <a:spcBef>
                <a:spcPct val="0"/>
              </a:spcBef>
              <a:spcAft>
                <a:spcPct val="0"/>
              </a:spcAft>
            </a:pPr>
            <a:r>
              <a:rPr lang="zh-CN" altLang="en-US" sz="2800" b="1" dirty="0">
                <a:solidFill>
                  <a:schemeClr val="accent1"/>
                </a:solidFill>
                <a:latin typeface="+mn-ea"/>
                <a:cs typeface="+mn-ea"/>
                <a:sym typeface="+mn-ea"/>
              </a:rPr>
              <a:t>毕业生就业准备</a:t>
            </a:r>
            <a:endParaRPr lang="zh-CN" altLang="en-US" sz="2800" b="1" dirty="0">
              <a:solidFill>
                <a:schemeClr val="accent1"/>
              </a:solidFill>
              <a:latin typeface="+mn-ea"/>
              <a:cs typeface="+mn-ea"/>
              <a:sym typeface="+mn-ea"/>
            </a:endParaRPr>
          </a:p>
        </p:txBody>
      </p:sp>
      <p:sp>
        <p:nvSpPr>
          <p:cNvPr id="11" name="矩形 3"/>
          <p:cNvSpPr/>
          <p:nvPr>
            <p:custDataLst>
              <p:tags r:id="rId5"/>
            </p:custDataLst>
          </p:nvPr>
        </p:nvSpPr>
        <p:spPr>
          <a:xfrm>
            <a:off x="8428847" y="2433790"/>
            <a:ext cx="2750606" cy="2469785"/>
          </a:xfrm>
          <a:prstGeom prst="rect">
            <a:avLst/>
          </a:prstGeom>
          <a:ln>
            <a:noFill/>
            <a:prstDash val="sysDash"/>
          </a:ln>
        </p:spPr>
        <p:txBody>
          <a:bodyPr vert="horz" wrap="square" lIns="0" tIns="0" rIns="0" bIns="0" rtlCol="0" anchor="t" anchorCtr="0">
            <a:noAutofit/>
          </a:bodyPr>
          <a:lstStyle/>
          <a:p>
            <a:pPr indent="-228600" algn="r">
              <a:lnSpc>
                <a:spcPct val="150000"/>
              </a:lnSpc>
              <a:spcBef>
                <a:spcPct val="0"/>
              </a:spcBef>
              <a:spcAft>
                <a:spcPct val="0"/>
              </a:spcAft>
            </a:pPr>
            <a:r>
              <a:rPr lang="zh-CN" altLang="en-US" dirty="0">
                <a:ln>
                  <a:noFill/>
                  <a:prstDash val="sysDot"/>
                </a:ln>
                <a:solidFill>
                  <a:schemeClr val="tx1">
                    <a:lumMod val="85000"/>
                    <a:lumOff val="15000"/>
                  </a:schemeClr>
                </a:solidFill>
                <a:latin typeface="+mn-ea"/>
                <a:cs typeface="+mn-ea"/>
              </a:rPr>
              <a:t>毕业生在就业前需要做好充分的准备，包括了解就业市场、掌握必要的职业技能和知识，以及调整好个人心态，为求职做好全面的准备。</a:t>
            </a:r>
            <a:endParaRPr lang="zh-CN" altLang="en-US" dirty="0">
              <a:ln>
                <a:noFill/>
                <a:prstDash val="sysDot"/>
              </a:ln>
              <a:solidFill>
                <a:schemeClr val="tx1">
                  <a:lumMod val="85000"/>
                  <a:lumOff val="15000"/>
                </a:schemeClr>
              </a:solidFill>
              <a:latin typeface="+mn-ea"/>
              <a:cs typeface="+mn-ea"/>
            </a:endParaRPr>
          </a:p>
        </p:txBody>
      </p:sp>
      <p:pic>
        <p:nvPicPr>
          <p:cNvPr id="13" name="图片 7" descr="7968523_"/>
          <p:cNvPicPr>
            <a:picLocks noChangeAspect="1"/>
          </p:cNvPicPr>
          <p:nvPr>
            <p:custDataLst>
              <p:tags r:id="rId6"/>
            </p:custDataLst>
          </p:nvPr>
        </p:nvPicPr>
        <p:blipFill>
          <a:blip r:embed="rId7"/>
          <a:srcRect t="6676" b="6676"/>
          <a:stretch>
            <a:fillRect/>
          </a:stretch>
        </p:blipFill>
        <p:spPr>
          <a:xfrm>
            <a:off x="4111159" y="3115196"/>
            <a:ext cx="1954676" cy="1693672"/>
          </a:xfrm>
          <a:custGeom>
            <a:avLst/>
            <a:gdLst/>
            <a:ahLst/>
            <a:cxnLst>
              <a:cxn ang="3">
                <a:pos x="hc" y="t"/>
              </a:cxn>
              <a:cxn ang="cd2">
                <a:pos x="l" y="vc"/>
              </a:cxn>
              <a:cxn ang="cd4">
                <a:pos x="hc" y="b"/>
              </a:cxn>
              <a:cxn ang="0">
                <a:pos x="r" y="vc"/>
              </a:cxn>
            </a:cxnLst>
            <a:rect l="l" t="t" r="r" b="b"/>
            <a:pathLst>
              <a:path w="2628" h="2277">
                <a:moveTo>
                  <a:pt x="657" y="0"/>
                </a:moveTo>
                <a:lnTo>
                  <a:pt x="984" y="0"/>
                </a:lnTo>
                <a:lnTo>
                  <a:pt x="1130" y="145"/>
                </a:lnTo>
                <a:lnTo>
                  <a:pt x="2055" y="145"/>
                </a:lnTo>
                <a:lnTo>
                  <a:pt x="2628" y="1139"/>
                </a:lnTo>
                <a:lnTo>
                  <a:pt x="1971" y="2277"/>
                </a:lnTo>
                <a:lnTo>
                  <a:pt x="657" y="2277"/>
                </a:lnTo>
                <a:lnTo>
                  <a:pt x="0" y="1139"/>
                </a:lnTo>
                <a:lnTo>
                  <a:pt x="657" y="0"/>
                </a:lnTo>
                <a:close/>
              </a:path>
            </a:pathLst>
          </a:custGeom>
          <a:ln w="6350">
            <a:solidFill>
              <a:schemeClr val="accent1">
                <a:alpha val="70000"/>
              </a:schemeClr>
            </a:solidFill>
          </a:ln>
        </p:spPr>
      </p:pic>
      <p:sp>
        <p:nvSpPr>
          <p:cNvPr id="14" name="任意多边形: 形状 68"/>
          <p:cNvSpPr/>
          <p:nvPr>
            <p:custDataLst>
              <p:tags r:id="rId8"/>
            </p:custDataLst>
          </p:nvPr>
        </p:nvSpPr>
        <p:spPr>
          <a:xfrm>
            <a:off x="3919374" y="2931668"/>
            <a:ext cx="2338245" cy="2061999"/>
          </a:xfrm>
          <a:custGeom>
            <a:avLst/>
            <a:gdLst>
              <a:gd name="connsiteX0" fmla="*/ 1124334 w 1913133"/>
              <a:gd name="connsiteY0" fmla="*/ 0 h 1687350"/>
              <a:gd name="connsiteX1" fmla="*/ 1442663 w 1913133"/>
              <a:gd name="connsiteY1" fmla="*/ 1 h 1687350"/>
              <a:gd name="connsiteX2" fmla="*/ 1442664 w 1913133"/>
              <a:gd name="connsiteY2" fmla="*/ 3611 h 1687350"/>
              <a:gd name="connsiteX3" fmla="*/ 1600573 w 1913133"/>
              <a:gd name="connsiteY3" fmla="*/ 277115 h 1687350"/>
              <a:gd name="connsiteX4" fmla="*/ 1589583 w 1913133"/>
              <a:gd name="connsiteY4" fmla="*/ 283461 h 1687350"/>
              <a:gd name="connsiteX5" fmla="*/ 1913133 w 1913133"/>
              <a:gd name="connsiteY5" fmla="*/ 843854 h 1687350"/>
              <a:gd name="connsiteX6" fmla="*/ 1911736 w 1913133"/>
              <a:gd name="connsiteY6" fmla="*/ 846378 h 1687350"/>
              <a:gd name="connsiteX7" fmla="*/ 1434807 w 1913133"/>
              <a:gd name="connsiteY7" fmla="*/ 1672444 h 1687350"/>
              <a:gd name="connsiteX8" fmla="*/ 789080 w 1913133"/>
              <a:gd name="connsiteY8" fmla="*/ 1672441 h 1687350"/>
              <a:gd name="connsiteX9" fmla="*/ 789079 w 1913133"/>
              <a:gd name="connsiteY9" fmla="*/ 1687350 h 1687350"/>
              <a:gd name="connsiteX10" fmla="*/ 470750 w 1913133"/>
              <a:gd name="connsiteY10" fmla="*/ 1687349 h 1687350"/>
              <a:gd name="connsiteX11" fmla="*/ 470751 w 1913133"/>
              <a:gd name="connsiteY11" fmla="*/ 1682967 h 1687350"/>
              <a:gd name="connsiteX12" fmla="*/ 312256 w 1913133"/>
              <a:gd name="connsiteY12" fmla="*/ 1408449 h 1687350"/>
              <a:gd name="connsiteX13" fmla="*/ 322520 w 1913133"/>
              <a:gd name="connsiteY13" fmla="*/ 1402524 h 1687350"/>
              <a:gd name="connsiteX14" fmla="*/ 0 w 1913133"/>
              <a:gd name="connsiteY14" fmla="*/ 843857 h 1687350"/>
              <a:gd name="connsiteX15" fmla="*/ 1398 w 1913133"/>
              <a:gd name="connsiteY15" fmla="*/ 841407 h 1687350"/>
              <a:gd name="connsiteX16" fmla="*/ 478328 w 1913133"/>
              <a:gd name="connsiteY16" fmla="*/ 15354 h 1687350"/>
              <a:gd name="connsiteX17" fmla="*/ 1124334 w 1913133"/>
              <a:gd name="connsiteY17" fmla="*/ 15353 h 1687350"/>
              <a:gd name="connsiteX18" fmla="*/ 1124334 w 1913133"/>
              <a:gd name="connsiteY18" fmla="*/ 0 h 1687350"/>
              <a:gd name="connsiteX19" fmla="*/ 483734 w 1913133"/>
              <a:gd name="connsiteY19" fmla="*/ 25208 h 1687350"/>
              <a:gd name="connsiteX20" fmla="*/ 11077 w 1913133"/>
              <a:gd name="connsiteY20" fmla="*/ 843855 h 1687350"/>
              <a:gd name="connsiteX21" fmla="*/ 330922 w 1913133"/>
              <a:gd name="connsiteY21" fmla="*/ 1397672 h 1687350"/>
              <a:gd name="connsiteX22" fmla="*/ 351087 w 1913133"/>
              <a:gd name="connsiteY22" fmla="*/ 1386031 h 1687350"/>
              <a:gd name="connsiteX23" fmla="*/ 499168 w 1913133"/>
              <a:gd name="connsiteY23" fmla="*/ 1642511 h 1687350"/>
              <a:gd name="connsiteX24" fmla="*/ 789080 w 1913133"/>
              <a:gd name="connsiteY24" fmla="*/ 1642511 h 1687350"/>
              <a:gd name="connsiteX25" fmla="*/ 789078 w 1913133"/>
              <a:gd name="connsiteY25" fmla="*/ 1662578 h 1687350"/>
              <a:gd name="connsiteX26" fmla="*/ 1429220 w 1913133"/>
              <a:gd name="connsiteY26" fmla="*/ 1662578 h 1687350"/>
              <a:gd name="connsiteX27" fmla="*/ 1901880 w 1913133"/>
              <a:gd name="connsiteY27" fmla="*/ 843854 h 1687350"/>
              <a:gd name="connsiteX28" fmla="*/ 1581137 w 1913133"/>
              <a:gd name="connsiteY28" fmla="*/ 288333 h 1687350"/>
              <a:gd name="connsiteX29" fmla="*/ 1561741 w 1913133"/>
              <a:gd name="connsiteY29" fmla="*/ 299533 h 1687350"/>
              <a:gd name="connsiteX30" fmla="*/ 1414693 w 1913133"/>
              <a:gd name="connsiteY30" fmla="*/ 44834 h 1687350"/>
              <a:gd name="connsiteX31" fmla="*/ 1124332 w 1913133"/>
              <a:gd name="connsiteY31" fmla="*/ 44839 h 1687350"/>
              <a:gd name="connsiteX32" fmla="*/ 1124334 w 1913133"/>
              <a:gd name="connsiteY32" fmla="*/ 25210 h 1687350"/>
              <a:gd name="connsiteX33" fmla="*/ 483734 w 1913133"/>
              <a:gd name="connsiteY33" fmla="*/ 25208 h 1687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913133" h="1687350">
                <a:moveTo>
                  <a:pt x="1124334" y="0"/>
                </a:moveTo>
                <a:lnTo>
                  <a:pt x="1442663" y="1"/>
                </a:lnTo>
                <a:lnTo>
                  <a:pt x="1442664" y="3611"/>
                </a:lnTo>
                <a:lnTo>
                  <a:pt x="1600573" y="277115"/>
                </a:lnTo>
                <a:lnTo>
                  <a:pt x="1589583" y="283461"/>
                </a:lnTo>
                <a:lnTo>
                  <a:pt x="1913133" y="843854"/>
                </a:lnTo>
                <a:lnTo>
                  <a:pt x="1911736" y="846378"/>
                </a:lnTo>
                <a:lnTo>
                  <a:pt x="1434807" y="1672444"/>
                </a:lnTo>
                <a:lnTo>
                  <a:pt x="789080" y="1672441"/>
                </a:lnTo>
                <a:lnTo>
                  <a:pt x="789079" y="1687350"/>
                </a:lnTo>
                <a:lnTo>
                  <a:pt x="470750" y="1687349"/>
                </a:lnTo>
                <a:lnTo>
                  <a:pt x="470751" y="1682967"/>
                </a:lnTo>
                <a:lnTo>
                  <a:pt x="312256" y="1408449"/>
                </a:lnTo>
                <a:lnTo>
                  <a:pt x="322520" y="1402524"/>
                </a:lnTo>
                <a:lnTo>
                  <a:pt x="0" y="843857"/>
                </a:lnTo>
                <a:lnTo>
                  <a:pt x="1398" y="841407"/>
                </a:lnTo>
                <a:lnTo>
                  <a:pt x="478328" y="15354"/>
                </a:lnTo>
                <a:lnTo>
                  <a:pt x="1124334" y="15353"/>
                </a:lnTo>
                <a:lnTo>
                  <a:pt x="1124334" y="0"/>
                </a:lnTo>
                <a:close/>
                <a:moveTo>
                  <a:pt x="483734" y="25208"/>
                </a:moveTo>
                <a:lnTo>
                  <a:pt x="11077" y="843855"/>
                </a:lnTo>
                <a:lnTo>
                  <a:pt x="330922" y="1397672"/>
                </a:lnTo>
                <a:lnTo>
                  <a:pt x="351087" y="1386031"/>
                </a:lnTo>
                <a:lnTo>
                  <a:pt x="499168" y="1642511"/>
                </a:lnTo>
                <a:lnTo>
                  <a:pt x="789080" y="1642511"/>
                </a:lnTo>
                <a:lnTo>
                  <a:pt x="789078" y="1662578"/>
                </a:lnTo>
                <a:lnTo>
                  <a:pt x="1429220" y="1662578"/>
                </a:lnTo>
                <a:lnTo>
                  <a:pt x="1901880" y="843854"/>
                </a:lnTo>
                <a:lnTo>
                  <a:pt x="1581137" y="288333"/>
                </a:lnTo>
                <a:lnTo>
                  <a:pt x="1561741" y="299533"/>
                </a:lnTo>
                <a:lnTo>
                  <a:pt x="1414693" y="44834"/>
                </a:lnTo>
                <a:lnTo>
                  <a:pt x="1124332" y="44839"/>
                </a:lnTo>
                <a:lnTo>
                  <a:pt x="1124334" y="25210"/>
                </a:lnTo>
                <a:lnTo>
                  <a:pt x="483734" y="25208"/>
                </a:lnTo>
                <a:close/>
              </a:path>
            </a:pathLst>
          </a:custGeom>
          <a:solidFill>
            <a:schemeClr val="accent1">
              <a:alpha val="70000"/>
            </a:schemeClr>
          </a:solidFill>
          <a:ln w="1621"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pic>
        <p:nvPicPr>
          <p:cNvPr id="15" name="图片 5" descr="E:/设计图片素材/7965609_带键盘的机器人手.jpg7965609_带键盘的机器人手"/>
          <p:cNvPicPr>
            <a:picLocks noChangeAspect="1"/>
          </p:cNvPicPr>
          <p:nvPr>
            <p:custDataLst>
              <p:tags r:id="rId9"/>
            </p:custDataLst>
          </p:nvPr>
        </p:nvPicPr>
        <p:blipFill>
          <a:blip r:embed="rId10"/>
          <a:srcRect t="21118" b="21118"/>
          <a:stretch>
            <a:fillRect/>
          </a:stretch>
        </p:blipFill>
        <p:spPr>
          <a:xfrm>
            <a:off x="6118544" y="2050857"/>
            <a:ext cx="1954676" cy="1693672"/>
          </a:xfrm>
          <a:custGeom>
            <a:avLst/>
            <a:gdLst/>
            <a:ahLst/>
            <a:cxnLst>
              <a:cxn ang="3">
                <a:pos x="hc" y="t"/>
              </a:cxn>
              <a:cxn ang="cd2">
                <a:pos x="l" y="vc"/>
              </a:cxn>
              <a:cxn ang="cd4">
                <a:pos x="hc" y="b"/>
              </a:cxn>
              <a:cxn ang="0">
                <a:pos x="r" y="vc"/>
              </a:cxn>
            </a:cxnLst>
            <a:rect l="l" t="t" r="r" b="b"/>
            <a:pathLst>
              <a:path w="2628" h="2277">
                <a:moveTo>
                  <a:pt x="657" y="0"/>
                </a:moveTo>
                <a:lnTo>
                  <a:pt x="984" y="0"/>
                </a:lnTo>
                <a:lnTo>
                  <a:pt x="1130" y="145"/>
                </a:lnTo>
                <a:lnTo>
                  <a:pt x="2055" y="145"/>
                </a:lnTo>
                <a:lnTo>
                  <a:pt x="2628" y="1139"/>
                </a:lnTo>
                <a:lnTo>
                  <a:pt x="1971" y="2277"/>
                </a:lnTo>
                <a:lnTo>
                  <a:pt x="657" y="2277"/>
                </a:lnTo>
                <a:lnTo>
                  <a:pt x="0" y="1139"/>
                </a:lnTo>
                <a:lnTo>
                  <a:pt x="657" y="0"/>
                </a:lnTo>
                <a:close/>
              </a:path>
            </a:pathLst>
          </a:custGeom>
          <a:ln w="6350">
            <a:solidFill>
              <a:schemeClr val="accent1">
                <a:alpha val="70000"/>
              </a:schemeClr>
            </a:solidFill>
          </a:ln>
        </p:spPr>
      </p:pic>
      <p:sp>
        <p:nvSpPr>
          <p:cNvPr id="17" name="任意多边形: 形状 68"/>
          <p:cNvSpPr/>
          <p:nvPr>
            <p:custDataLst>
              <p:tags r:id="rId11"/>
            </p:custDataLst>
          </p:nvPr>
        </p:nvSpPr>
        <p:spPr>
          <a:xfrm>
            <a:off x="5926760" y="1867328"/>
            <a:ext cx="2338245" cy="2061999"/>
          </a:xfrm>
          <a:custGeom>
            <a:avLst/>
            <a:gdLst>
              <a:gd name="connsiteX0" fmla="*/ 1124334 w 1913133"/>
              <a:gd name="connsiteY0" fmla="*/ 0 h 1687350"/>
              <a:gd name="connsiteX1" fmla="*/ 1442663 w 1913133"/>
              <a:gd name="connsiteY1" fmla="*/ 1 h 1687350"/>
              <a:gd name="connsiteX2" fmla="*/ 1442664 w 1913133"/>
              <a:gd name="connsiteY2" fmla="*/ 3611 h 1687350"/>
              <a:gd name="connsiteX3" fmla="*/ 1600573 w 1913133"/>
              <a:gd name="connsiteY3" fmla="*/ 277115 h 1687350"/>
              <a:gd name="connsiteX4" fmla="*/ 1589583 w 1913133"/>
              <a:gd name="connsiteY4" fmla="*/ 283461 h 1687350"/>
              <a:gd name="connsiteX5" fmla="*/ 1913133 w 1913133"/>
              <a:gd name="connsiteY5" fmla="*/ 843854 h 1687350"/>
              <a:gd name="connsiteX6" fmla="*/ 1911736 w 1913133"/>
              <a:gd name="connsiteY6" fmla="*/ 846378 h 1687350"/>
              <a:gd name="connsiteX7" fmla="*/ 1434807 w 1913133"/>
              <a:gd name="connsiteY7" fmla="*/ 1672444 h 1687350"/>
              <a:gd name="connsiteX8" fmla="*/ 789080 w 1913133"/>
              <a:gd name="connsiteY8" fmla="*/ 1672441 h 1687350"/>
              <a:gd name="connsiteX9" fmla="*/ 789079 w 1913133"/>
              <a:gd name="connsiteY9" fmla="*/ 1687350 h 1687350"/>
              <a:gd name="connsiteX10" fmla="*/ 470750 w 1913133"/>
              <a:gd name="connsiteY10" fmla="*/ 1687349 h 1687350"/>
              <a:gd name="connsiteX11" fmla="*/ 470751 w 1913133"/>
              <a:gd name="connsiteY11" fmla="*/ 1682967 h 1687350"/>
              <a:gd name="connsiteX12" fmla="*/ 312256 w 1913133"/>
              <a:gd name="connsiteY12" fmla="*/ 1408449 h 1687350"/>
              <a:gd name="connsiteX13" fmla="*/ 322520 w 1913133"/>
              <a:gd name="connsiteY13" fmla="*/ 1402524 h 1687350"/>
              <a:gd name="connsiteX14" fmla="*/ 0 w 1913133"/>
              <a:gd name="connsiteY14" fmla="*/ 843857 h 1687350"/>
              <a:gd name="connsiteX15" fmla="*/ 1398 w 1913133"/>
              <a:gd name="connsiteY15" fmla="*/ 841407 h 1687350"/>
              <a:gd name="connsiteX16" fmla="*/ 478328 w 1913133"/>
              <a:gd name="connsiteY16" fmla="*/ 15354 h 1687350"/>
              <a:gd name="connsiteX17" fmla="*/ 1124334 w 1913133"/>
              <a:gd name="connsiteY17" fmla="*/ 15353 h 1687350"/>
              <a:gd name="connsiteX18" fmla="*/ 1124334 w 1913133"/>
              <a:gd name="connsiteY18" fmla="*/ 0 h 1687350"/>
              <a:gd name="connsiteX19" fmla="*/ 483734 w 1913133"/>
              <a:gd name="connsiteY19" fmla="*/ 25208 h 1687350"/>
              <a:gd name="connsiteX20" fmla="*/ 11077 w 1913133"/>
              <a:gd name="connsiteY20" fmla="*/ 843855 h 1687350"/>
              <a:gd name="connsiteX21" fmla="*/ 330922 w 1913133"/>
              <a:gd name="connsiteY21" fmla="*/ 1397672 h 1687350"/>
              <a:gd name="connsiteX22" fmla="*/ 351087 w 1913133"/>
              <a:gd name="connsiteY22" fmla="*/ 1386031 h 1687350"/>
              <a:gd name="connsiteX23" fmla="*/ 499168 w 1913133"/>
              <a:gd name="connsiteY23" fmla="*/ 1642511 h 1687350"/>
              <a:gd name="connsiteX24" fmla="*/ 789080 w 1913133"/>
              <a:gd name="connsiteY24" fmla="*/ 1642511 h 1687350"/>
              <a:gd name="connsiteX25" fmla="*/ 789078 w 1913133"/>
              <a:gd name="connsiteY25" fmla="*/ 1662578 h 1687350"/>
              <a:gd name="connsiteX26" fmla="*/ 1429220 w 1913133"/>
              <a:gd name="connsiteY26" fmla="*/ 1662578 h 1687350"/>
              <a:gd name="connsiteX27" fmla="*/ 1901880 w 1913133"/>
              <a:gd name="connsiteY27" fmla="*/ 843854 h 1687350"/>
              <a:gd name="connsiteX28" fmla="*/ 1581137 w 1913133"/>
              <a:gd name="connsiteY28" fmla="*/ 288333 h 1687350"/>
              <a:gd name="connsiteX29" fmla="*/ 1561741 w 1913133"/>
              <a:gd name="connsiteY29" fmla="*/ 299533 h 1687350"/>
              <a:gd name="connsiteX30" fmla="*/ 1414693 w 1913133"/>
              <a:gd name="connsiteY30" fmla="*/ 44834 h 1687350"/>
              <a:gd name="connsiteX31" fmla="*/ 1124332 w 1913133"/>
              <a:gd name="connsiteY31" fmla="*/ 44839 h 1687350"/>
              <a:gd name="connsiteX32" fmla="*/ 1124334 w 1913133"/>
              <a:gd name="connsiteY32" fmla="*/ 25210 h 1687350"/>
              <a:gd name="connsiteX33" fmla="*/ 483734 w 1913133"/>
              <a:gd name="connsiteY33" fmla="*/ 25208 h 1687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913133" h="1687350">
                <a:moveTo>
                  <a:pt x="1124334" y="0"/>
                </a:moveTo>
                <a:lnTo>
                  <a:pt x="1442663" y="1"/>
                </a:lnTo>
                <a:lnTo>
                  <a:pt x="1442664" y="3611"/>
                </a:lnTo>
                <a:lnTo>
                  <a:pt x="1600573" y="277115"/>
                </a:lnTo>
                <a:lnTo>
                  <a:pt x="1589583" y="283461"/>
                </a:lnTo>
                <a:lnTo>
                  <a:pt x="1913133" y="843854"/>
                </a:lnTo>
                <a:lnTo>
                  <a:pt x="1911736" y="846378"/>
                </a:lnTo>
                <a:lnTo>
                  <a:pt x="1434807" y="1672444"/>
                </a:lnTo>
                <a:lnTo>
                  <a:pt x="789080" y="1672441"/>
                </a:lnTo>
                <a:lnTo>
                  <a:pt x="789079" y="1687350"/>
                </a:lnTo>
                <a:lnTo>
                  <a:pt x="470750" y="1687349"/>
                </a:lnTo>
                <a:lnTo>
                  <a:pt x="470751" y="1682967"/>
                </a:lnTo>
                <a:lnTo>
                  <a:pt x="312256" y="1408449"/>
                </a:lnTo>
                <a:lnTo>
                  <a:pt x="322520" y="1402524"/>
                </a:lnTo>
                <a:lnTo>
                  <a:pt x="0" y="843857"/>
                </a:lnTo>
                <a:lnTo>
                  <a:pt x="1398" y="841407"/>
                </a:lnTo>
                <a:lnTo>
                  <a:pt x="478328" y="15354"/>
                </a:lnTo>
                <a:lnTo>
                  <a:pt x="1124334" y="15353"/>
                </a:lnTo>
                <a:lnTo>
                  <a:pt x="1124334" y="0"/>
                </a:lnTo>
                <a:close/>
                <a:moveTo>
                  <a:pt x="483734" y="25208"/>
                </a:moveTo>
                <a:lnTo>
                  <a:pt x="11077" y="843855"/>
                </a:lnTo>
                <a:lnTo>
                  <a:pt x="330922" y="1397672"/>
                </a:lnTo>
                <a:lnTo>
                  <a:pt x="351087" y="1386031"/>
                </a:lnTo>
                <a:lnTo>
                  <a:pt x="499168" y="1642511"/>
                </a:lnTo>
                <a:lnTo>
                  <a:pt x="789080" y="1642511"/>
                </a:lnTo>
                <a:lnTo>
                  <a:pt x="789078" y="1662578"/>
                </a:lnTo>
                <a:lnTo>
                  <a:pt x="1429220" y="1662578"/>
                </a:lnTo>
                <a:lnTo>
                  <a:pt x="1901880" y="843854"/>
                </a:lnTo>
                <a:lnTo>
                  <a:pt x="1581137" y="288333"/>
                </a:lnTo>
                <a:lnTo>
                  <a:pt x="1561741" y="299533"/>
                </a:lnTo>
                <a:lnTo>
                  <a:pt x="1414693" y="44834"/>
                </a:lnTo>
                <a:lnTo>
                  <a:pt x="1124332" y="44839"/>
                </a:lnTo>
                <a:lnTo>
                  <a:pt x="1124334" y="25210"/>
                </a:lnTo>
                <a:lnTo>
                  <a:pt x="483734" y="25208"/>
                </a:lnTo>
                <a:close/>
              </a:path>
            </a:pathLst>
          </a:custGeom>
          <a:solidFill>
            <a:schemeClr val="accent1">
              <a:alpha val="70000"/>
            </a:schemeClr>
          </a:solidFill>
          <a:ln w="1621"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8" name="任意多边形: 形状 254"/>
          <p:cNvSpPr/>
          <p:nvPr>
            <p:custDataLst>
              <p:tags r:id="rId12"/>
            </p:custDataLst>
          </p:nvPr>
        </p:nvSpPr>
        <p:spPr>
          <a:xfrm flipH="1" flipV="1">
            <a:off x="1021652" y="3189497"/>
            <a:ext cx="3339715" cy="154952"/>
          </a:xfrm>
          <a:custGeom>
            <a:avLst/>
            <a:gdLst>
              <a:gd name="connsiteX0" fmla="*/ 0 w 8788400"/>
              <a:gd name="connsiteY0" fmla="*/ 629920 h 629920"/>
              <a:gd name="connsiteX1" fmla="*/ 1076960 w 8788400"/>
              <a:gd name="connsiteY1" fmla="*/ 629920 h 629920"/>
              <a:gd name="connsiteX2" fmla="*/ 1584960 w 8788400"/>
              <a:gd name="connsiteY2" fmla="*/ 0 h 629920"/>
              <a:gd name="connsiteX3" fmla="*/ 8788400 w 8788400"/>
              <a:gd name="connsiteY3" fmla="*/ 0 h 629920"/>
            </a:gdLst>
            <a:ahLst/>
            <a:cxnLst>
              <a:cxn ang="0">
                <a:pos x="connsiteX0" y="connsiteY0"/>
              </a:cxn>
              <a:cxn ang="0">
                <a:pos x="connsiteX1" y="connsiteY1"/>
              </a:cxn>
              <a:cxn ang="0">
                <a:pos x="connsiteX2" y="connsiteY2"/>
              </a:cxn>
              <a:cxn ang="0">
                <a:pos x="connsiteX3" y="connsiteY3"/>
              </a:cxn>
            </a:cxnLst>
            <a:rect l="l" t="t" r="r" b="b"/>
            <a:pathLst>
              <a:path w="8788400" h="629920">
                <a:moveTo>
                  <a:pt x="0" y="629920"/>
                </a:moveTo>
                <a:lnTo>
                  <a:pt x="1076960" y="629920"/>
                </a:lnTo>
                <a:lnTo>
                  <a:pt x="1584960" y="0"/>
                </a:lnTo>
                <a:lnTo>
                  <a:pt x="8788400" y="0"/>
                </a:lnTo>
              </a:path>
            </a:pathLst>
          </a:custGeom>
          <a:noFill/>
          <a:ln w="12700">
            <a:gradFill>
              <a:gsLst>
                <a:gs pos="0">
                  <a:schemeClr val="accent1">
                    <a:alpha val="36000"/>
                  </a:schemeClr>
                </a:gs>
                <a:gs pos="100000">
                  <a:schemeClr val="accent1"/>
                </a:gs>
              </a:gsLst>
              <a:lin ang="0" scaled="1"/>
            </a:gradFill>
            <a:tailEnd type="ova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47"/>
          <p:cNvSpPr/>
          <p:nvPr>
            <p:custDataLst>
              <p:tags r:id="rId13"/>
            </p:custDataLst>
          </p:nvPr>
        </p:nvSpPr>
        <p:spPr>
          <a:xfrm rot="5400000" flipV="1">
            <a:off x="4134020" y="3239031"/>
            <a:ext cx="107958" cy="107958"/>
          </a:xfrm>
          <a:prstGeom prst="triangl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48"/>
          <p:cNvSpPr/>
          <p:nvPr>
            <p:custDataLst>
              <p:tags r:id="rId14"/>
            </p:custDataLst>
          </p:nvPr>
        </p:nvSpPr>
        <p:spPr>
          <a:xfrm rot="5400000" flipV="1">
            <a:off x="3945411" y="3239031"/>
            <a:ext cx="107958" cy="107958"/>
          </a:xfrm>
          <a:prstGeom prst="triangl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形状 254"/>
          <p:cNvSpPr/>
          <p:nvPr>
            <p:custDataLst>
              <p:tags r:id="rId15"/>
            </p:custDataLst>
          </p:nvPr>
        </p:nvSpPr>
        <p:spPr>
          <a:xfrm flipV="1">
            <a:off x="7882706" y="2235020"/>
            <a:ext cx="3291452" cy="149236"/>
          </a:xfrm>
          <a:custGeom>
            <a:avLst/>
            <a:gdLst>
              <a:gd name="connsiteX0" fmla="*/ 0 w 8788400"/>
              <a:gd name="connsiteY0" fmla="*/ 629920 h 629920"/>
              <a:gd name="connsiteX1" fmla="*/ 1076960 w 8788400"/>
              <a:gd name="connsiteY1" fmla="*/ 629920 h 629920"/>
              <a:gd name="connsiteX2" fmla="*/ 1584960 w 8788400"/>
              <a:gd name="connsiteY2" fmla="*/ 0 h 629920"/>
              <a:gd name="connsiteX3" fmla="*/ 8788400 w 8788400"/>
              <a:gd name="connsiteY3" fmla="*/ 0 h 629920"/>
            </a:gdLst>
            <a:ahLst/>
            <a:cxnLst>
              <a:cxn ang="0">
                <a:pos x="connsiteX0" y="connsiteY0"/>
              </a:cxn>
              <a:cxn ang="0">
                <a:pos x="connsiteX1" y="connsiteY1"/>
              </a:cxn>
              <a:cxn ang="0">
                <a:pos x="connsiteX2" y="connsiteY2"/>
              </a:cxn>
              <a:cxn ang="0">
                <a:pos x="connsiteX3" y="connsiteY3"/>
              </a:cxn>
            </a:cxnLst>
            <a:rect l="l" t="t" r="r" b="b"/>
            <a:pathLst>
              <a:path w="8788400" h="629920">
                <a:moveTo>
                  <a:pt x="0" y="629920"/>
                </a:moveTo>
                <a:lnTo>
                  <a:pt x="1076960" y="629920"/>
                </a:lnTo>
                <a:lnTo>
                  <a:pt x="1584960" y="0"/>
                </a:lnTo>
                <a:lnTo>
                  <a:pt x="8788400" y="0"/>
                </a:lnTo>
              </a:path>
            </a:pathLst>
          </a:custGeom>
          <a:noFill/>
          <a:ln w="12700">
            <a:gradFill>
              <a:gsLst>
                <a:gs pos="0">
                  <a:schemeClr val="accent1">
                    <a:alpha val="36000"/>
                  </a:schemeClr>
                </a:gs>
                <a:gs pos="100000">
                  <a:schemeClr val="accent1"/>
                </a:gs>
              </a:gsLst>
              <a:lin ang="0" scaled="1"/>
            </a:gradFill>
            <a:tailEnd type="ova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33"/>
          <p:cNvSpPr/>
          <p:nvPr>
            <p:custDataLst>
              <p:tags r:id="rId16"/>
            </p:custDataLst>
          </p:nvPr>
        </p:nvSpPr>
        <p:spPr>
          <a:xfrm rot="16200000" flipV="1">
            <a:off x="8002730" y="2287729"/>
            <a:ext cx="107958" cy="107958"/>
          </a:xfrm>
          <a:prstGeom prst="triangl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34"/>
          <p:cNvSpPr/>
          <p:nvPr>
            <p:custDataLst>
              <p:tags r:id="rId17"/>
            </p:custDataLst>
          </p:nvPr>
        </p:nvSpPr>
        <p:spPr>
          <a:xfrm rot="16200000" flipV="1">
            <a:off x="8191339" y="2287729"/>
            <a:ext cx="107958" cy="107958"/>
          </a:xfrm>
          <a:prstGeom prst="triangl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8"/>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（一）自我分析与定位</a:t>
            </a:r>
            <a:endParaRPr lang="zh-CN" altLang="en-US"/>
          </a:p>
        </p:txBody>
      </p:sp>
      <p:pic>
        <p:nvPicPr>
          <p:cNvPr id="51" name="图片 50" descr="/data/temp/44be22bd-474a-11f0-961a-3679773e8d89.jpeg44be22bd-474a-11f0-961a-3679773e8d89"/>
          <p:cNvPicPr>
            <a:picLocks noChangeAspect="1"/>
          </p:cNvPicPr>
          <p:nvPr>
            <p:custDataLst>
              <p:tags r:id="rId2"/>
            </p:custDataLst>
          </p:nvPr>
        </p:nvPicPr>
        <p:blipFill rotWithShape="1">
          <a:blip r:embed="rId3"/>
          <a:srcRect t="13986" b="13986"/>
          <a:stretch>
            <a:fillRect/>
          </a:stretch>
        </p:blipFill>
        <p:spPr>
          <a:xfrm>
            <a:off x="8816340" y="1402943"/>
            <a:ext cx="2792880" cy="3019598"/>
          </a:xfrm>
          <a:custGeom>
            <a:avLst/>
            <a:gdLst>
              <a:gd name="connsiteX0" fmla="*/ 0 w 2700000"/>
              <a:gd name="connsiteY0" fmla="*/ 0 h 2919178"/>
              <a:gd name="connsiteX1" fmla="*/ 2700000 w 2700000"/>
              <a:gd name="connsiteY1" fmla="*/ 0 h 2919178"/>
              <a:gd name="connsiteX2" fmla="*/ 2700000 w 2700000"/>
              <a:gd name="connsiteY2" fmla="*/ 2919178 h 2919178"/>
              <a:gd name="connsiteX3" fmla="*/ 0 w 2700000"/>
              <a:gd name="connsiteY3" fmla="*/ 2919178 h 2919178"/>
            </a:gdLst>
            <a:ahLst/>
            <a:cxnLst>
              <a:cxn ang="0">
                <a:pos x="connsiteX0" y="connsiteY0"/>
              </a:cxn>
              <a:cxn ang="0">
                <a:pos x="connsiteX1" y="connsiteY1"/>
              </a:cxn>
              <a:cxn ang="0">
                <a:pos x="connsiteX2" y="connsiteY2"/>
              </a:cxn>
              <a:cxn ang="0">
                <a:pos x="connsiteX3" y="connsiteY3"/>
              </a:cxn>
            </a:cxnLst>
            <a:rect l="l" t="t" r="r" b="b"/>
            <a:pathLst>
              <a:path w="2700000" h="2919178">
                <a:moveTo>
                  <a:pt x="0" y="0"/>
                </a:moveTo>
                <a:lnTo>
                  <a:pt x="2700000" y="0"/>
                </a:lnTo>
                <a:lnTo>
                  <a:pt x="2700000" y="2919178"/>
                </a:lnTo>
                <a:lnTo>
                  <a:pt x="0" y="2919178"/>
                </a:lnTo>
                <a:close/>
              </a:path>
            </a:pathLst>
          </a:custGeom>
          <a:ln w="6350">
            <a:solidFill>
              <a:schemeClr val="tx1">
                <a:lumMod val="40000"/>
                <a:lumOff val="60000"/>
                <a:alpha val="50000"/>
              </a:schemeClr>
            </a:solidFill>
          </a:ln>
        </p:spPr>
      </p:pic>
      <p:pic>
        <p:nvPicPr>
          <p:cNvPr id="52" name="图片 51" descr="/data/temp/44be21ff-474a-11f0-961a-3679773e8d89.jpeg44be21ff-474a-11f0-961a-3679773e8d89"/>
          <p:cNvPicPr>
            <a:picLocks noChangeAspect="1"/>
          </p:cNvPicPr>
          <p:nvPr>
            <p:custDataLst>
              <p:tags r:id="rId4"/>
            </p:custDataLst>
          </p:nvPr>
        </p:nvPicPr>
        <p:blipFill rotWithShape="1">
          <a:blip r:embed="rId5"/>
          <a:srcRect l="3754" r="3754"/>
          <a:stretch>
            <a:fillRect/>
          </a:stretch>
        </p:blipFill>
        <p:spPr>
          <a:xfrm>
            <a:off x="6023438" y="3485139"/>
            <a:ext cx="2792880" cy="3019598"/>
          </a:xfrm>
          <a:custGeom>
            <a:avLst/>
            <a:gdLst>
              <a:gd name="connsiteX0" fmla="*/ 0 w 2700000"/>
              <a:gd name="connsiteY0" fmla="*/ 0 h 2919178"/>
              <a:gd name="connsiteX1" fmla="*/ 2700000 w 2700000"/>
              <a:gd name="connsiteY1" fmla="*/ 0 h 2919178"/>
              <a:gd name="connsiteX2" fmla="*/ 2700000 w 2700000"/>
              <a:gd name="connsiteY2" fmla="*/ 2919178 h 2919178"/>
              <a:gd name="connsiteX3" fmla="*/ 0 w 2700000"/>
              <a:gd name="connsiteY3" fmla="*/ 2919178 h 2919178"/>
            </a:gdLst>
            <a:ahLst/>
            <a:cxnLst>
              <a:cxn ang="0">
                <a:pos x="connsiteX0" y="connsiteY0"/>
              </a:cxn>
              <a:cxn ang="0">
                <a:pos x="connsiteX1" y="connsiteY1"/>
              </a:cxn>
              <a:cxn ang="0">
                <a:pos x="connsiteX2" y="connsiteY2"/>
              </a:cxn>
              <a:cxn ang="0">
                <a:pos x="connsiteX3" y="connsiteY3"/>
              </a:cxn>
            </a:cxnLst>
            <a:rect l="l" t="t" r="r" b="b"/>
            <a:pathLst>
              <a:path w="2700000" h="2919178">
                <a:moveTo>
                  <a:pt x="0" y="0"/>
                </a:moveTo>
                <a:lnTo>
                  <a:pt x="2700000" y="0"/>
                </a:lnTo>
                <a:lnTo>
                  <a:pt x="2700000" y="2919178"/>
                </a:lnTo>
                <a:lnTo>
                  <a:pt x="0" y="2919178"/>
                </a:lnTo>
                <a:close/>
              </a:path>
            </a:pathLst>
          </a:custGeom>
          <a:ln w="6350">
            <a:solidFill>
              <a:schemeClr val="tx1">
                <a:lumMod val="40000"/>
                <a:lumOff val="60000"/>
                <a:alpha val="50000"/>
              </a:schemeClr>
            </a:solidFill>
          </a:ln>
        </p:spPr>
      </p:pic>
      <p:sp>
        <p:nvSpPr>
          <p:cNvPr id="53" name="任意多边形: 形状 22"/>
          <p:cNvSpPr/>
          <p:nvPr>
            <p:custDataLst>
              <p:tags r:id="rId6"/>
            </p:custDataLst>
          </p:nvPr>
        </p:nvSpPr>
        <p:spPr>
          <a:xfrm>
            <a:off x="6018184" y="1402943"/>
            <a:ext cx="2797807" cy="3126226"/>
          </a:xfrm>
          <a:custGeom>
            <a:avLst/>
            <a:gdLst>
              <a:gd name="connsiteX0" fmla="*/ 0 w 2700000"/>
              <a:gd name="connsiteY0" fmla="*/ 0 h 3022260"/>
              <a:gd name="connsiteX1" fmla="*/ 2700000 w 2700000"/>
              <a:gd name="connsiteY1" fmla="*/ 0 h 3022260"/>
              <a:gd name="connsiteX2" fmla="*/ 2700000 w 2700000"/>
              <a:gd name="connsiteY2" fmla="*/ 2477321 h 3022260"/>
              <a:gd name="connsiteX3" fmla="*/ 1580263 w 2700000"/>
              <a:gd name="connsiteY3" fmla="*/ 3022260 h 3022260"/>
              <a:gd name="connsiteX4" fmla="*/ 0 w 2700000"/>
              <a:gd name="connsiteY4" fmla="*/ 2016639 h 3022260"/>
              <a:gd name="connsiteX5" fmla="*/ 0 w 2700000"/>
              <a:gd name="connsiteY5" fmla="*/ 0 h 3022260"/>
              <a:gd name="connsiteX0-1" fmla="*/ 2381 w 2702381"/>
              <a:gd name="connsiteY0-2" fmla="*/ 0 h 3022260"/>
              <a:gd name="connsiteX1-3" fmla="*/ 2702381 w 2702381"/>
              <a:gd name="connsiteY1-4" fmla="*/ 0 h 3022260"/>
              <a:gd name="connsiteX2-5" fmla="*/ 2702381 w 2702381"/>
              <a:gd name="connsiteY2-6" fmla="*/ 2477321 h 3022260"/>
              <a:gd name="connsiteX3-7" fmla="*/ 1582644 w 2702381"/>
              <a:gd name="connsiteY3-8" fmla="*/ 3022260 h 3022260"/>
              <a:gd name="connsiteX4-9" fmla="*/ 0 w 2702381"/>
              <a:gd name="connsiteY4-10" fmla="*/ 2461933 h 3022260"/>
              <a:gd name="connsiteX5-11" fmla="*/ 2381 w 2702381"/>
              <a:gd name="connsiteY5-12" fmla="*/ 0 h 3022260"/>
              <a:gd name="connsiteX0-13" fmla="*/ 4763 w 2704763"/>
              <a:gd name="connsiteY0-14" fmla="*/ 0 h 3022260"/>
              <a:gd name="connsiteX1-15" fmla="*/ 2704763 w 2704763"/>
              <a:gd name="connsiteY1-16" fmla="*/ 0 h 3022260"/>
              <a:gd name="connsiteX2-17" fmla="*/ 2704763 w 2704763"/>
              <a:gd name="connsiteY2-18" fmla="*/ 2477321 h 3022260"/>
              <a:gd name="connsiteX3-19" fmla="*/ 1585026 w 2704763"/>
              <a:gd name="connsiteY3-20" fmla="*/ 3022260 h 3022260"/>
              <a:gd name="connsiteX4-21" fmla="*/ 0 w 2704763"/>
              <a:gd name="connsiteY4-22" fmla="*/ 2464314 h 3022260"/>
              <a:gd name="connsiteX5-23" fmla="*/ 4763 w 2704763"/>
              <a:gd name="connsiteY5-24" fmla="*/ 0 h 30222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704763" h="3022260">
                <a:moveTo>
                  <a:pt x="4763" y="0"/>
                </a:moveTo>
                <a:lnTo>
                  <a:pt x="2704763" y="0"/>
                </a:lnTo>
                <a:lnTo>
                  <a:pt x="2704763" y="2477321"/>
                </a:lnTo>
                <a:lnTo>
                  <a:pt x="1585026" y="3022260"/>
                </a:lnTo>
                <a:lnTo>
                  <a:pt x="0" y="2464314"/>
                </a:lnTo>
                <a:cubicBezTo>
                  <a:pt x="794" y="1643670"/>
                  <a:pt x="3969" y="820644"/>
                  <a:pt x="4763" y="0"/>
                </a:cubicBezTo>
                <a:close/>
              </a:path>
            </a:pathLst>
          </a:custGeom>
          <a:gradFill>
            <a:gsLst>
              <a:gs pos="0">
                <a:schemeClr val="accent1">
                  <a:alpha val="80000"/>
                </a:schemeClr>
              </a:gs>
              <a:gs pos="40000">
                <a:schemeClr val="accent1">
                  <a:alpha val="100000"/>
                </a:schemeClr>
              </a:gs>
            </a:gsLst>
            <a:lin ang="3600000" scaled="0"/>
          </a:gradFill>
          <a:ln w="6350">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pic>
        <p:nvPicPr>
          <p:cNvPr id="56" name="图片 55" descr="/data/temp/44be21c0-474a-11f0-961a-3679773e8d89.jpeg44be21c0-474a-11f0-961a-3679773e8d89"/>
          <p:cNvPicPr>
            <a:picLocks noChangeAspect="1"/>
          </p:cNvPicPr>
          <p:nvPr>
            <p:custDataLst>
              <p:tags r:id="rId7"/>
            </p:custDataLst>
          </p:nvPr>
        </p:nvPicPr>
        <p:blipFill rotWithShape="1">
          <a:blip r:embed="rId8"/>
          <a:srcRect t="13986" b="13986"/>
          <a:stretch>
            <a:fillRect/>
          </a:stretch>
        </p:blipFill>
        <p:spPr>
          <a:xfrm>
            <a:off x="3230537" y="1402943"/>
            <a:ext cx="2792880" cy="3019598"/>
          </a:xfrm>
          <a:custGeom>
            <a:avLst/>
            <a:gdLst>
              <a:gd name="connsiteX0" fmla="*/ 0 w 2700000"/>
              <a:gd name="connsiteY0" fmla="*/ 0 h 2919178"/>
              <a:gd name="connsiteX1" fmla="*/ 2700000 w 2700000"/>
              <a:gd name="connsiteY1" fmla="*/ 0 h 2919178"/>
              <a:gd name="connsiteX2" fmla="*/ 2700000 w 2700000"/>
              <a:gd name="connsiteY2" fmla="*/ 2919178 h 2919178"/>
              <a:gd name="connsiteX3" fmla="*/ 0 w 2700000"/>
              <a:gd name="connsiteY3" fmla="*/ 2919178 h 2919178"/>
            </a:gdLst>
            <a:ahLst/>
            <a:cxnLst>
              <a:cxn ang="0">
                <a:pos x="connsiteX0" y="connsiteY0"/>
              </a:cxn>
              <a:cxn ang="0">
                <a:pos x="connsiteX1" y="connsiteY1"/>
              </a:cxn>
              <a:cxn ang="0">
                <a:pos x="connsiteX2" y="connsiteY2"/>
              </a:cxn>
              <a:cxn ang="0">
                <a:pos x="connsiteX3" y="connsiteY3"/>
              </a:cxn>
            </a:cxnLst>
            <a:rect l="l" t="t" r="r" b="b"/>
            <a:pathLst>
              <a:path w="2700000" h="2919178">
                <a:moveTo>
                  <a:pt x="0" y="0"/>
                </a:moveTo>
                <a:lnTo>
                  <a:pt x="2700000" y="0"/>
                </a:lnTo>
                <a:lnTo>
                  <a:pt x="2700000" y="2919178"/>
                </a:lnTo>
                <a:lnTo>
                  <a:pt x="0" y="2919178"/>
                </a:lnTo>
                <a:close/>
              </a:path>
            </a:pathLst>
          </a:custGeom>
          <a:ln w="6350">
            <a:solidFill>
              <a:schemeClr val="tx1">
                <a:lumMod val="40000"/>
                <a:lumOff val="60000"/>
                <a:alpha val="50000"/>
              </a:schemeClr>
            </a:solidFill>
          </a:ln>
        </p:spPr>
      </p:pic>
      <p:pic>
        <p:nvPicPr>
          <p:cNvPr id="57" name="图片 56" descr="/data/temp/44be210e-474a-11f0-961a-3679773e8d89.jpeg44be210e-474a-11f0-961a-3679773e8d89"/>
          <p:cNvPicPr>
            <a:picLocks noChangeAspect="1"/>
          </p:cNvPicPr>
          <p:nvPr>
            <p:custDataLst>
              <p:tags r:id="rId9"/>
            </p:custDataLst>
          </p:nvPr>
        </p:nvPicPr>
        <p:blipFill rotWithShape="1">
          <a:blip r:embed="rId10"/>
          <a:srcRect t="13885" b="13885"/>
          <a:stretch>
            <a:fillRect/>
          </a:stretch>
        </p:blipFill>
        <p:spPr>
          <a:xfrm>
            <a:off x="437636" y="3485139"/>
            <a:ext cx="2792880" cy="3019598"/>
          </a:xfrm>
          <a:custGeom>
            <a:avLst/>
            <a:gdLst>
              <a:gd name="connsiteX0" fmla="*/ 0 w 2700000"/>
              <a:gd name="connsiteY0" fmla="*/ 0 h 2919178"/>
              <a:gd name="connsiteX1" fmla="*/ 2700000 w 2700000"/>
              <a:gd name="connsiteY1" fmla="*/ 0 h 2919178"/>
              <a:gd name="connsiteX2" fmla="*/ 2700000 w 2700000"/>
              <a:gd name="connsiteY2" fmla="*/ 2919178 h 2919178"/>
              <a:gd name="connsiteX3" fmla="*/ 0 w 2700000"/>
              <a:gd name="connsiteY3" fmla="*/ 2919178 h 2919178"/>
            </a:gdLst>
            <a:ahLst/>
            <a:cxnLst>
              <a:cxn ang="0">
                <a:pos x="connsiteX0" y="connsiteY0"/>
              </a:cxn>
              <a:cxn ang="0">
                <a:pos x="connsiteX1" y="connsiteY1"/>
              </a:cxn>
              <a:cxn ang="0">
                <a:pos x="connsiteX2" y="connsiteY2"/>
              </a:cxn>
              <a:cxn ang="0">
                <a:pos x="connsiteX3" y="connsiteY3"/>
              </a:cxn>
            </a:cxnLst>
            <a:rect l="l" t="t" r="r" b="b"/>
            <a:pathLst>
              <a:path w="2700000" h="2919178">
                <a:moveTo>
                  <a:pt x="0" y="0"/>
                </a:moveTo>
                <a:lnTo>
                  <a:pt x="2700000" y="0"/>
                </a:lnTo>
                <a:lnTo>
                  <a:pt x="2700000" y="2919178"/>
                </a:lnTo>
                <a:lnTo>
                  <a:pt x="0" y="2919178"/>
                </a:lnTo>
                <a:close/>
              </a:path>
            </a:pathLst>
          </a:custGeom>
          <a:ln w="6350">
            <a:solidFill>
              <a:schemeClr val="tx1">
                <a:lumMod val="40000"/>
                <a:lumOff val="60000"/>
                <a:alpha val="50000"/>
              </a:schemeClr>
            </a:solidFill>
          </a:ln>
        </p:spPr>
      </p:pic>
      <p:sp>
        <p:nvSpPr>
          <p:cNvPr id="58" name="任意多边形: 形状 65"/>
          <p:cNvSpPr/>
          <p:nvPr>
            <p:custDataLst>
              <p:tags r:id="rId11"/>
            </p:custDataLst>
          </p:nvPr>
        </p:nvSpPr>
        <p:spPr>
          <a:xfrm flipH="1" flipV="1">
            <a:off x="8816340" y="3378730"/>
            <a:ext cx="2792880" cy="3126226"/>
          </a:xfrm>
          <a:custGeom>
            <a:avLst/>
            <a:gdLst>
              <a:gd name="connsiteX0" fmla="*/ 0 w 2700000"/>
              <a:gd name="connsiteY0" fmla="*/ 0 h 3022260"/>
              <a:gd name="connsiteX1" fmla="*/ 2700000 w 2700000"/>
              <a:gd name="connsiteY1" fmla="*/ 0 h 3022260"/>
              <a:gd name="connsiteX2" fmla="*/ 2700000 w 2700000"/>
              <a:gd name="connsiteY2" fmla="*/ 2477321 h 3022260"/>
              <a:gd name="connsiteX3" fmla="*/ 1580263 w 2700000"/>
              <a:gd name="connsiteY3" fmla="*/ 3022260 h 3022260"/>
              <a:gd name="connsiteX4" fmla="*/ 0 w 2700000"/>
              <a:gd name="connsiteY4" fmla="*/ 2016639 h 3022260"/>
              <a:gd name="connsiteX5" fmla="*/ 0 w 2700000"/>
              <a:gd name="connsiteY5" fmla="*/ 0 h 3022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0000" h="3022260">
                <a:moveTo>
                  <a:pt x="0" y="0"/>
                </a:moveTo>
                <a:lnTo>
                  <a:pt x="2700000" y="0"/>
                </a:lnTo>
                <a:lnTo>
                  <a:pt x="2700000" y="2477321"/>
                </a:lnTo>
                <a:lnTo>
                  <a:pt x="1580263" y="3022260"/>
                </a:lnTo>
                <a:lnTo>
                  <a:pt x="0" y="2016639"/>
                </a:lnTo>
                <a:lnTo>
                  <a:pt x="0" y="0"/>
                </a:lnTo>
                <a:close/>
              </a:path>
            </a:pathLst>
          </a:custGeom>
          <a:solidFill>
            <a:srgbClr val="FFFFFF"/>
          </a:solidFill>
          <a:ln w="6350">
            <a:solidFill>
              <a:schemeClr val="tx1">
                <a:lumMod val="40000"/>
                <a:lumOff val="60000"/>
                <a:alpha val="50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tx1"/>
              </a:solidFill>
            </a:endParaRPr>
          </a:p>
        </p:txBody>
      </p:sp>
      <p:sp>
        <p:nvSpPr>
          <p:cNvPr id="59" name="任意多边形: 形状 53"/>
          <p:cNvSpPr/>
          <p:nvPr>
            <p:custDataLst>
              <p:tags r:id="rId12"/>
            </p:custDataLst>
          </p:nvPr>
        </p:nvSpPr>
        <p:spPr>
          <a:xfrm>
            <a:off x="437636" y="1402943"/>
            <a:ext cx="2792880" cy="3126226"/>
          </a:xfrm>
          <a:custGeom>
            <a:avLst/>
            <a:gdLst>
              <a:gd name="connsiteX0" fmla="*/ 0 w 2700000"/>
              <a:gd name="connsiteY0" fmla="*/ 0 h 3022260"/>
              <a:gd name="connsiteX1" fmla="*/ 2700000 w 2700000"/>
              <a:gd name="connsiteY1" fmla="*/ 0 h 3022260"/>
              <a:gd name="connsiteX2" fmla="*/ 2700000 w 2700000"/>
              <a:gd name="connsiteY2" fmla="*/ 2477321 h 3022260"/>
              <a:gd name="connsiteX3" fmla="*/ 1580263 w 2700000"/>
              <a:gd name="connsiteY3" fmla="*/ 3022260 h 3022260"/>
              <a:gd name="connsiteX4" fmla="*/ 0 w 2700000"/>
              <a:gd name="connsiteY4" fmla="*/ 2016639 h 3022260"/>
              <a:gd name="connsiteX5" fmla="*/ 0 w 2700000"/>
              <a:gd name="connsiteY5" fmla="*/ 0 h 3022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0000" h="3022260">
                <a:moveTo>
                  <a:pt x="0" y="0"/>
                </a:moveTo>
                <a:lnTo>
                  <a:pt x="2700000" y="0"/>
                </a:lnTo>
                <a:lnTo>
                  <a:pt x="2700000" y="2477321"/>
                </a:lnTo>
                <a:lnTo>
                  <a:pt x="1580263" y="3022260"/>
                </a:lnTo>
                <a:lnTo>
                  <a:pt x="0" y="2016639"/>
                </a:lnTo>
                <a:lnTo>
                  <a:pt x="0" y="0"/>
                </a:lnTo>
                <a:close/>
              </a:path>
            </a:pathLst>
          </a:custGeom>
          <a:solidFill>
            <a:srgbClr val="FFFFFF"/>
          </a:solidFill>
          <a:ln w="6350">
            <a:solidFill>
              <a:schemeClr val="tx1">
                <a:lumMod val="40000"/>
                <a:lumOff val="60000"/>
                <a:alpha val="50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tx1"/>
              </a:solidFill>
            </a:endParaRPr>
          </a:p>
        </p:txBody>
      </p:sp>
      <p:sp>
        <p:nvSpPr>
          <p:cNvPr id="60" name="矩形 59"/>
          <p:cNvSpPr/>
          <p:nvPr>
            <p:custDataLst>
              <p:tags r:id="rId13"/>
            </p:custDataLst>
          </p:nvPr>
        </p:nvSpPr>
        <p:spPr>
          <a:xfrm>
            <a:off x="808096" y="1593973"/>
            <a:ext cx="2051981" cy="491319"/>
          </a:xfrm>
          <a:prstGeom prst="rect">
            <a:avLst/>
          </a:prstGeom>
          <a:noFill/>
        </p:spPr>
        <p:txBody>
          <a:bodyPr wrap="square" lIns="0" tIns="0" rIns="0" bIns="0" rtlCol="0" anchor="ctr">
            <a:noAutofit/>
          </a:bodyPr>
          <a:p>
            <a:pPr algn="ctr">
              <a:spcBef>
                <a:spcPct val="0"/>
              </a:spcBef>
              <a:spcAft>
                <a:spcPct val="0"/>
              </a:spcAft>
            </a:pPr>
            <a:r>
              <a:rPr lang="zh-CN" altLang="en-US" sz="2200" b="1">
                <a:solidFill>
                  <a:schemeClr val="accent1"/>
                </a:solidFill>
                <a:latin typeface="+mn-ea"/>
                <a:cs typeface="+mn-ea"/>
              </a:rPr>
              <a:t>性格与能力评估</a:t>
            </a:r>
            <a:endParaRPr lang="zh-CN" altLang="en-US" sz="2200" b="1">
              <a:solidFill>
                <a:schemeClr val="accent1"/>
              </a:solidFill>
              <a:latin typeface="+mn-ea"/>
              <a:cs typeface="+mn-ea"/>
            </a:endParaRPr>
          </a:p>
        </p:txBody>
      </p:sp>
      <p:sp>
        <p:nvSpPr>
          <p:cNvPr id="61" name="矩形 60"/>
          <p:cNvSpPr/>
          <p:nvPr>
            <p:custDataLst>
              <p:tags r:id="rId14"/>
            </p:custDataLst>
          </p:nvPr>
        </p:nvSpPr>
        <p:spPr>
          <a:xfrm>
            <a:off x="599440" y="2031365"/>
            <a:ext cx="2484755" cy="1097915"/>
          </a:xfrm>
          <a:prstGeom prst="rect">
            <a:avLst/>
          </a:prstGeom>
          <a:noFill/>
        </p:spPr>
        <p:txBody>
          <a:bodyPr wrap="square" lIns="0" tIns="0" rIns="0" bIns="0" rtlCol="0" anchor="t" anchorCtr="0">
            <a:noAutofit/>
          </a:bodyPr>
          <a:p>
            <a:pPr algn="ctr">
              <a:lnSpc>
                <a:spcPct val="130000"/>
              </a:lnSpc>
              <a:spcBef>
                <a:spcPct val="0"/>
              </a:spcBef>
              <a:spcAft>
                <a:spcPct val="0"/>
              </a:spcAft>
            </a:pPr>
            <a:r>
              <a:rPr lang="zh-CN" altLang="en-US" sz="1600">
                <a:ln>
                  <a:noFill/>
                  <a:prstDash val="sysDot"/>
                </a:ln>
                <a:solidFill>
                  <a:srgbClr val="262626"/>
                </a:solidFill>
                <a:latin typeface="+mn-ea"/>
                <a:cs typeface="+mn-ea"/>
              </a:rPr>
              <a:t>毕业生应全面评估自己的性格和能力，这有助于了解自己在职业发展中的潜力和限制，为就业方向的选择提供依据。</a:t>
            </a:r>
            <a:endParaRPr lang="zh-CN" altLang="en-US" sz="1600">
              <a:ln>
                <a:noFill/>
                <a:prstDash val="sysDot"/>
              </a:ln>
              <a:solidFill>
                <a:srgbClr val="262626"/>
              </a:solidFill>
              <a:latin typeface="+mn-ea"/>
              <a:cs typeface="+mn-ea"/>
            </a:endParaRPr>
          </a:p>
        </p:txBody>
      </p:sp>
      <p:sp>
        <p:nvSpPr>
          <p:cNvPr id="62" name="任意多边形: 形状 62"/>
          <p:cNvSpPr/>
          <p:nvPr>
            <p:custDataLst>
              <p:tags r:id="rId15"/>
            </p:custDataLst>
          </p:nvPr>
        </p:nvSpPr>
        <p:spPr>
          <a:xfrm flipH="1" flipV="1">
            <a:off x="3230537" y="3378730"/>
            <a:ext cx="2797807" cy="3126226"/>
          </a:xfrm>
          <a:custGeom>
            <a:avLst/>
            <a:gdLst>
              <a:gd name="connsiteX0" fmla="*/ 0 w 2700000"/>
              <a:gd name="connsiteY0" fmla="*/ 0 h 3022260"/>
              <a:gd name="connsiteX1" fmla="*/ 2700000 w 2700000"/>
              <a:gd name="connsiteY1" fmla="*/ 0 h 3022260"/>
              <a:gd name="connsiteX2" fmla="*/ 2700000 w 2700000"/>
              <a:gd name="connsiteY2" fmla="*/ 2477321 h 3022260"/>
              <a:gd name="connsiteX3" fmla="*/ 1580263 w 2700000"/>
              <a:gd name="connsiteY3" fmla="*/ 3022260 h 3022260"/>
              <a:gd name="connsiteX4" fmla="*/ 0 w 2700000"/>
              <a:gd name="connsiteY4" fmla="*/ 2016639 h 3022260"/>
              <a:gd name="connsiteX5" fmla="*/ 0 w 2700000"/>
              <a:gd name="connsiteY5" fmla="*/ 0 h 3022260"/>
              <a:gd name="connsiteX0-1" fmla="*/ 2381 w 2702381"/>
              <a:gd name="connsiteY0-2" fmla="*/ 0 h 3022260"/>
              <a:gd name="connsiteX1-3" fmla="*/ 2702381 w 2702381"/>
              <a:gd name="connsiteY1-4" fmla="*/ 0 h 3022260"/>
              <a:gd name="connsiteX2-5" fmla="*/ 2702381 w 2702381"/>
              <a:gd name="connsiteY2-6" fmla="*/ 2477321 h 3022260"/>
              <a:gd name="connsiteX3-7" fmla="*/ 1582644 w 2702381"/>
              <a:gd name="connsiteY3-8" fmla="*/ 3022260 h 3022260"/>
              <a:gd name="connsiteX4-9" fmla="*/ 0 w 2702381"/>
              <a:gd name="connsiteY4-10" fmla="*/ 2461933 h 3022260"/>
              <a:gd name="connsiteX5-11" fmla="*/ 2381 w 2702381"/>
              <a:gd name="connsiteY5-12" fmla="*/ 0 h 3022260"/>
              <a:gd name="connsiteX0-13" fmla="*/ 4763 w 2704763"/>
              <a:gd name="connsiteY0-14" fmla="*/ 0 h 3022260"/>
              <a:gd name="connsiteX1-15" fmla="*/ 2704763 w 2704763"/>
              <a:gd name="connsiteY1-16" fmla="*/ 0 h 3022260"/>
              <a:gd name="connsiteX2-17" fmla="*/ 2704763 w 2704763"/>
              <a:gd name="connsiteY2-18" fmla="*/ 2477321 h 3022260"/>
              <a:gd name="connsiteX3-19" fmla="*/ 1585026 w 2704763"/>
              <a:gd name="connsiteY3-20" fmla="*/ 3022260 h 3022260"/>
              <a:gd name="connsiteX4-21" fmla="*/ 0 w 2704763"/>
              <a:gd name="connsiteY4-22" fmla="*/ 2464314 h 3022260"/>
              <a:gd name="connsiteX5-23" fmla="*/ 4763 w 2704763"/>
              <a:gd name="connsiteY5-24" fmla="*/ 0 h 30222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704763" h="3022260">
                <a:moveTo>
                  <a:pt x="4763" y="0"/>
                </a:moveTo>
                <a:lnTo>
                  <a:pt x="2704763" y="0"/>
                </a:lnTo>
                <a:lnTo>
                  <a:pt x="2704763" y="2477321"/>
                </a:lnTo>
                <a:lnTo>
                  <a:pt x="1585026" y="3022260"/>
                </a:lnTo>
                <a:lnTo>
                  <a:pt x="0" y="2464314"/>
                </a:lnTo>
                <a:cubicBezTo>
                  <a:pt x="794" y="1643670"/>
                  <a:pt x="3969" y="820644"/>
                  <a:pt x="4763" y="0"/>
                </a:cubicBezTo>
                <a:close/>
              </a:path>
            </a:pathLst>
          </a:custGeom>
          <a:gradFill>
            <a:gsLst>
              <a:gs pos="0">
                <a:schemeClr val="accent2">
                  <a:alpha val="80000"/>
                </a:schemeClr>
              </a:gs>
              <a:gs pos="40000">
                <a:schemeClr val="accent2">
                  <a:alpha val="100000"/>
                </a:schemeClr>
              </a:gs>
            </a:gsLst>
            <a:lin ang="3600000" scaled="0"/>
          </a:gradFill>
          <a:ln w="6350">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64" name="矩形 63"/>
          <p:cNvSpPr/>
          <p:nvPr>
            <p:custDataLst>
              <p:tags r:id="rId16"/>
            </p:custDataLst>
          </p:nvPr>
        </p:nvSpPr>
        <p:spPr>
          <a:xfrm>
            <a:off x="3408045" y="4064000"/>
            <a:ext cx="2444750" cy="491490"/>
          </a:xfrm>
          <a:prstGeom prst="rect">
            <a:avLst/>
          </a:prstGeom>
          <a:noFill/>
        </p:spPr>
        <p:txBody>
          <a:bodyPr wrap="square" lIns="0" tIns="0" rIns="0" bIns="0" rtlCol="0" anchor="ctr">
            <a:noAutofit/>
          </a:bodyPr>
          <a:p>
            <a:pPr algn="ctr">
              <a:spcBef>
                <a:spcPct val="0"/>
              </a:spcBef>
              <a:spcAft>
                <a:spcPct val="0"/>
              </a:spcAft>
            </a:pPr>
            <a:r>
              <a:rPr lang="zh-CN" altLang="en-US" sz="2200" b="1" dirty="0">
                <a:solidFill>
                  <a:srgbClr val="FFFFFF"/>
                </a:solidFill>
                <a:latin typeface="+mn-ea"/>
                <a:cs typeface="+mn-ea"/>
              </a:rPr>
              <a:t>兴趣与价值观分析</a:t>
            </a:r>
            <a:endParaRPr lang="zh-CN" altLang="en-US" sz="2200" b="1" dirty="0">
              <a:solidFill>
                <a:srgbClr val="FFFFFF"/>
              </a:solidFill>
              <a:latin typeface="+mn-ea"/>
              <a:cs typeface="+mn-ea"/>
            </a:endParaRPr>
          </a:p>
        </p:txBody>
      </p:sp>
      <p:sp>
        <p:nvSpPr>
          <p:cNvPr id="65" name="矩形 64"/>
          <p:cNvSpPr/>
          <p:nvPr>
            <p:custDataLst>
              <p:tags r:id="rId17"/>
            </p:custDataLst>
          </p:nvPr>
        </p:nvSpPr>
        <p:spPr>
          <a:xfrm>
            <a:off x="3393440" y="4501515"/>
            <a:ext cx="2484755" cy="1097915"/>
          </a:xfrm>
          <a:prstGeom prst="rect">
            <a:avLst/>
          </a:prstGeom>
          <a:noFill/>
        </p:spPr>
        <p:txBody>
          <a:bodyPr wrap="square" lIns="0" tIns="0" rIns="0" bIns="0" rtlCol="0" anchor="t" anchorCtr="0">
            <a:noAutofit/>
          </a:bodyPr>
          <a:p>
            <a:pPr algn="ctr">
              <a:lnSpc>
                <a:spcPct val="130000"/>
              </a:lnSpc>
              <a:spcBef>
                <a:spcPct val="0"/>
              </a:spcBef>
              <a:spcAft>
                <a:spcPct val="0"/>
              </a:spcAft>
            </a:pPr>
            <a:r>
              <a:rPr lang="zh-CN" altLang="en-US" sz="1600" dirty="0">
                <a:ln>
                  <a:noFill/>
                  <a:prstDash val="sysDot"/>
                </a:ln>
                <a:solidFill>
                  <a:srgbClr val="FFFFFF"/>
                </a:solidFill>
                <a:latin typeface="+mn-ea"/>
                <a:cs typeface="+mn-ea"/>
              </a:rPr>
              <a:t>分析个人兴趣和价值观对于确定职业路径至关重要，它能帮助毕业生找到与个人特质相匹配的工作，从而提高职业满意度。</a:t>
            </a:r>
            <a:endParaRPr lang="zh-CN" altLang="en-US" sz="1600" dirty="0">
              <a:ln>
                <a:noFill/>
                <a:prstDash val="sysDot"/>
              </a:ln>
              <a:solidFill>
                <a:srgbClr val="FFFFFF"/>
              </a:solidFill>
              <a:latin typeface="+mn-ea"/>
              <a:cs typeface="+mn-ea"/>
            </a:endParaRPr>
          </a:p>
        </p:txBody>
      </p:sp>
      <p:sp>
        <p:nvSpPr>
          <p:cNvPr id="67" name="矩形 66"/>
          <p:cNvSpPr/>
          <p:nvPr>
            <p:custDataLst>
              <p:tags r:id="rId18"/>
            </p:custDataLst>
          </p:nvPr>
        </p:nvSpPr>
        <p:spPr>
          <a:xfrm>
            <a:off x="6395869" y="1593973"/>
            <a:ext cx="2051981" cy="491319"/>
          </a:xfrm>
          <a:prstGeom prst="rect">
            <a:avLst/>
          </a:prstGeom>
          <a:noFill/>
        </p:spPr>
        <p:txBody>
          <a:bodyPr wrap="square" lIns="0" tIns="0" rIns="0" bIns="0" rtlCol="0" anchor="ctr">
            <a:noAutofit/>
          </a:bodyPr>
          <a:p>
            <a:pPr algn="ctr">
              <a:spcBef>
                <a:spcPct val="0"/>
              </a:spcBef>
              <a:spcAft>
                <a:spcPct val="0"/>
              </a:spcAft>
            </a:pPr>
            <a:r>
              <a:rPr lang="zh-CN" altLang="en-US" sz="2200" b="1" dirty="0">
                <a:solidFill>
                  <a:srgbClr val="FFFFFF"/>
                </a:solidFill>
                <a:latin typeface="+mn-ea"/>
                <a:cs typeface="+mn-ea"/>
              </a:rPr>
              <a:t>明确个人优势</a:t>
            </a:r>
            <a:endParaRPr lang="zh-CN" altLang="en-US" sz="2200" b="1" dirty="0">
              <a:solidFill>
                <a:srgbClr val="FFFFFF"/>
              </a:solidFill>
              <a:latin typeface="+mn-ea"/>
              <a:cs typeface="+mn-ea"/>
            </a:endParaRPr>
          </a:p>
        </p:txBody>
      </p:sp>
      <p:sp>
        <p:nvSpPr>
          <p:cNvPr id="68" name="矩形 67"/>
          <p:cNvSpPr/>
          <p:nvPr>
            <p:custDataLst>
              <p:tags r:id="rId19"/>
            </p:custDataLst>
          </p:nvPr>
        </p:nvSpPr>
        <p:spPr>
          <a:xfrm>
            <a:off x="6186805" y="2031365"/>
            <a:ext cx="2484755" cy="1097915"/>
          </a:xfrm>
          <a:prstGeom prst="rect">
            <a:avLst/>
          </a:prstGeom>
          <a:noFill/>
        </p:spPr>
        <p:txBody>
          <a:bodyPr wrap="square" lIns="0" tIns="0" rIns="0" bIns="0" rtlCol="0" anchor="t" anchorCtr="0">
            <a:noAutofit/>
          </a:bodyPr>
          <a:p>
            <a:pPr algn="ctr">
              <a:lnSpc>
                <a:spcPct val="130000"/>
              </a:lnSpc>
              <a:spcBef>
                <a:spcPct val="0"/>
              </a:spcBef>
              <a:spcAft>
                <a:spcPct val="0"/>
              </a:spcAft>
            </a:pPr>
            <a:r>
              <a:rPr lang="zh-CN" altLang="en-US" sz="1600" dirty="0">
                <a:ln>
                  <a:noFill/>
                  <a:prstDash val="sysDot"/>
                </a:ln>
                <a:solidFill>
                  <a:srgbClr val="FFFFFF"/>
                </a:solidFill>
                <a:latin typeface="+mn-ea"/>
                <a:cs typeface="+mn-ea"/>
              </a:rPr>
              <a:t>通过自我分析，毕业生可以明确自己的优势所在，这些优势将作为求职过程中的重要资本，帮助在竞争中脱颖而出。</a:t>
            </a:r>
            <a:endParaRPr lang="zh-CN" altLang="en-US" sz="1600" dirty="0">
              <a:ln>
                <a:noFill/>
                <a:prstDash val="sysDot"/>
              </a:ln>
              <a:solidFill>
                <a:srgbClr val="FFFFFF"/>
              </a:solidFill>
              <a:latin typeface="+mn-ea"/>
              <a:cs typeface="+mn-ea"/>
            </a:endParaRPr>
          </a:p>
        </p:txBody>
      </p:sp>
      <p:sp>
        <p:nvSpPr>
          <p:cNvPr id="69" name="矩形 68"/>
          <p:cNvSpPr/>
          <p:nvPr>
            <p:custDataLst>
              <p:tags r:id="rId20"/>
            </p:custDataLst>
          </p:nvPr>
        </p:nvSpPr>
        <p:spPr>
          <a:xfrm>
            <a:off x="9190084" y="4063707"/>
            <a:ext cx="2051981" cy="491319"/>
          </a:xfrm>
          <a:prstGeom prst="rect">
            <a:avLst/>
          </a:prstGeom>
          <a:noFill/>
        </p:spPr>
        <p:txBody>
          <a:bodyPr wrap="square" lIns="0" tIns="0" rIns="0" bIns="0" rtlCol="0" anchor="ctr">
            <a:noAutofit/>
          </a:bodyPr>
          <a:p>
            <a:pPr algn="ctr">
              <a:spcBef>
                <a:spcPct val="0"/>
              </a:spcBef>
              <a:spcAft>
                <a:spcPct val="0"/>
              </a:spcAft>
            </a:pPr>
            <a:r>
              <a:rPr lang="zh-CN" altLang="en-US" sz="2200" b="1">
                <a:solidFill>
                  <a:schemeClr val="accent2"/>
                </a:solidFill>
                <a:latin typeface="+mn-ea"/>
                <a:cs typeface="+mn-ea"/>
              </a:rPr>
              <a:t>认识自身不足</a:t>
            </a:r>
            <a:endParaRPr lang="zh-CN" altLang="en-US" sz="2200" b="1">
              <a:solidFill>
                <a:schemeClr val="accent2"/>
              </a:solidFill>
              <a:latin typeface="+mn-ea"/>
              <a:cs typeface="+mn-ea"/>
            </a:endParaRPr>
          </a:p>
        </p:txBody>
      </p:sp>
      <p:sp>
        <p:nvSpPr>
          <p:cNvPr id="70" name="矩形 69"/>
          <p:cNvSpPr/>
          <p:nvPr>
            <p:custDataLst>
              <p:tags r:id="rId21"/>
            </p:custDataLst>
          </p:nvPr>
        </p:nvSpPr>
        <p:spPr>
          <a:xfrm>
            <a:off x="8981440" y="4501515"/>
            <a:ext cx="2484755" cy="1097915"/>
          </a:xfrm>
          <a:prstGeom prst="rect">
            <a:avLst/>
          </a:prstGeom>
          <a:noFill/>
        </p:spPr>
        <p:txBody>
          <a:bodyPr wrap="square" lIns="0" tIns="0" rIns="0" bIns="0" rtlCol="0" anchor="t" anchorCtr="0">
            <a:noAutofit/>
          </a:bodyPr>
          <a:p>
            <a:pPr algn="ctr">
              <a:lnSpc>
                <a:spcPct val="130000"/>
              </a:lnSpc>
              <a:spcBef>
                <a:spcPct val="0"/>
              </a:spcBef>
              <a:spcAft>
                <a:spcPct val="0"/>
              </a:spcAft>
            </a:pPr>
            <a:r>
              <a:rPr lang="zh-CN" altLang="en-US" sz="1600" dirty="0">
                <a:ln>
                  <a:noFill/>
                  <a:prstDash val="sysDot"/>
                </a:ln>
                <a:solidFill>
                  <a:srgbClr val="262626"/>
                </a:solidFill>
                <a:latin typeface="+mn-ea"/>
                <a:cs typeface="+mn-ea"/>
              </a:rPr>
              <a:t>自我分析还包括识别个人的不足之处，这样毕业生可以有针对性地进行改进或在求职时提前准备应对策略。</a:t>
            </a:r>
            <a:endParaRPr lang="zh-CN" altLang="en-US" sz="1600" dirty="0">
              <a:ln>
                <a:noFill/>
                <a:prstDash val="sysDot"/>
              </a:ln>
              <a:solidFill>
                <a:srgbClr val="262626"/>
              </a:solidFill>
              <a:latin typeface="+mn-ea"/>
              <a:cs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（二）了解就业政策与市场需求</a:t>
            </a:r>
            <a:endParaRPr lang="zh-CN" altLang="en-US"/>
          </a:p>
        </p:txBody>
      </p:sp>
      <p:sp>
        <p:nvSpPr>
          <p:cNvPr id="24" name="圆角矩形 9"/>
          <p:cNvSpPr/>
          <p:nvPr>
            <p:custDataLst>
              <p:tags r:id="rId2"/>
            </p:custDataLst>
          </p:nvPr>
        </p:nvSpPr>
        <p:spPr>
          <a:xfrm>
            <a:off x="1554625" y="1475398"/>
            <a:ext cx="9669486" cy="1168211"/>
          </a:xfrm>
          <a:prstGeom prst="roundRect">
            <a:avLst>
              <a:gd name="adj" fmla="val 50000"/>
            </a:avLst>
          </a:prstGeom>
          <a:solidFill>
            <a:schemeClr val="tx1">
              <a:lumMod val="40000"/>
              <a:lumOff val="60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latin typeface="+mn-ea"/>
              <a:sym typeface="+mn-ea"/>
            </a:endParaRPr>
          </a:p>
        </p:txBody>
      </p:sp>
      <p:sp>
        <p:nvSpPr>
          <p:cNvPr id="25" name="圆角矩形 24"/>
          <p:cNvSpPr/>
          <p:nvPr>
            <p:custDataLst>
              <p:tags r:id="rId3"/>
            </p:custDataLst>
          </p:nvPr>
        </p:nvSpPr>
        <p:spPr>
          <a:xfrm flipH="1">
            <a:off x="1792029" y="1647467"/>
            <a:ext cx="2002109" cy="82476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algn="ctr">
              <a:spcBef>
                <a:spcPct val="0"/>
              </a:spcBef>
              <a:spcAft>
                <a:spcPct val="0"/>
              </a:spcAft>
            </a:pPr>
            <a:r>
              <a:rPr lang="zh-CN" altLang="en-US" sz="2000" b="1" dirty="0">
                <a:solidFill>
                  <a:schemeClr val="lt1"/>
                </a:solidFill>
                <a:latin typeface="+mn-ea"/>
                <a:cs typeface="+mn-ea"/>
                <a:sym typeface="+mn-ea"/>
              </a:rPr>
              <a:t>掌握就业相关政策</a:t>
            </a:r>
            <a:endParaRPr lang="zh-CN" altLang="en-US" sz="2000" b="1" dirty="0">
              <a:solidFill>
                <a:schemeClr val="lt1"/>
              </a:solidFill>
              <a:latin typeface="+mn-ea"/>
              <a:cs typeface="+mn-ea"/>
              <a:sym typeface="+mn-ea"/>
            </a:endParaRPr>
          </a:p>
        </p:txBody>
      </p:sp>
      <p:sp>
        <p:nvSpPr>
          <p:cNvPr id="26" name="矩形 25"/>
          <p:cNvSpPr/>
          <p:nvPr>
            <p:custDataLst>
              <p:tags r:id="rId4"/>
            </p:custDataLst>
          </p:nvPr>
        </p:nvSpPr>
        <p:spPr>
          <a:xfrm>
            <a:off x="4032156" y="1564667"/>
            <a:ext cx="6610552" cy="989719"/>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a:solidFill>
                  <a:schemeClr val="tx1">
                    <a:lumMod val="85000"/>
                    <a:lumOff val="15000"/>
                  </a:schemeClr>
                </a:solidFill>
                <a:latin typeface="+mn-ea"/>
                <a:cs typeface="+mn-ea"/>
              </a:rPr>
              <a:t>毕业生需要熟悉国家和地方的就业政策，了解就业范围、渠道和保障措施，确保在求职过程中能够合法合规地进行。</a:t>
            </a:r>
            <a:endParaRPr lang="zh-CN" altLang="en-US">
              <a:solidFill>
                <a:schemeClr val="tx1">
                  <a:lumMod val="85000"/>
                  <a:lumOff val="15000"/>
                </a:schemeClr>
              </a:solidFill>
              <a:latin typeface="+mn-ea"/>
              <a:cs typeface="+mn-ea"/>
            </a:endParaRPr>
          </a:p>
        </p:txBody>
      </p:sp>
      <p:sp>
        <p:nvSpPr>
          <p:cNvPr id="27" name="圆角矩形 9"/>
          <p:cNvSpPr/>
          <p:nvPr>
            <p:custDataLst>
              <p:tags r:id="rId5"/>
            </p:custDataLst>
          </p:nvPr>
        </p:nvSpPr>
        <p:spPr>
          <a:xfrm>
            <a:off x="1554625" y="3254304"/>
            <a:ext cx="9669486" cy="1168211"/>
          </a:xfrm>
          <a:prstGeom prst="roundRect">
            <a:avLst>
              <a:gd name="adj" fmla="val 50000"/>
            </a:avLst>
          </a:prstGeom>
          <a:solidFill>
            <a:schemeClr val="tx1">
              <a:lumMod val="40000"/>
              <a:lumOff val="60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solidFill>
                <a:schemeClr val="lt1"/>
              </a:solidFill>
              <a:latin typeface="+mn-ea"/>
              <a:sym typeface="+mn-ea"/>
            </a:endParaRPr>
          </a:p>
        </p:txBody>
      </p:sp>
      <p:sp>
        <p:nvSpPr>
          <p:cNvPr id="28" name="圆角矩形 27"/>
          <p:cNvSpPr/>
          <p:nvPr>
            <p:custDataLst>
              <p:tags r:id="rId6"/>
            </p:custDataLst>
          </p:nvPr>
        </p:nvSpPr>
        <p:spPr>
          <a:xfrm flipH="1">
            <a:off x="1792029" y="3426373"/>
            <a:ext cx="2002109" cy="82476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zh-CN" altLang="en-US" sz="2000" b="1">
                <a:solidFill>
                  <a:schemeClr val="lt1"/>
                </a:solidFill>
                <a:latin typeface="+mn-ea"/>
                <a:cs typeface="+mn-ea"/>
                <a:sym typeface="+mn-ea"/>
              </a:rPr>
              <a:t>关注市场需求动态</a:t>
            </a:r>
            <a:endParaRPr lang="zh-CN" altLang="en-US" sz="2000" b="1">
              <a:solidFill>
                <a:schemeClr val="lt1"/>
              </a:solidFill>
              <a:latin typeface="+mn-ea"/>
              <a:cs typeface="+mn-ea"/>
              <a:sym typeface="+mn-ea"/>
            </a:endParaRPr>
          </a:p>
        </p:txBody>
      </p:sp>
      <p:sp>
        <p:nvSpPr>
          <p:cNvPr id="29" name="矩形 28"/>
          <p:cNvSpPr/>
          <p:nvPr>
            <p:custDataLst>
              <p:tags r:id="rId7"/>
            </p:custDataLst>
          </p:nvPr>
        </p:nvSpPr>
        <p:spPr>
          <a:xfrm>
            <a:off x="4032156" y="3343573"/>
            <a:ext cx="6610552" cy="989719"/>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a:solidFill>
                  <a:schemeClr val="tx1">
                    <a:lumMod val="85000"/>
                    <a:lumOff val="15000"/>
                  </a:schemeClr>
                </a:solidFill>
                <a:latin typeface="+mn-ea"/>
                <a:cs typeface="+mn-ea"/>
              </a:rPr>
              <a:t>关注当前市场对人才的需求，可以帮助毕业生了解哪些技能和资质是用人单位所看重的，从而更有针对性地准备求职材料。</a:t>
            </a:r>
            <a:endParaRPr lang="zh-CN" altLang="en-US">
              <a:solidFill>
                <a:schemeClr val="tx1">
                  <a:lumMod val="85000"/>
                  <a:lumOff val="15000"/>
                </a:schemeClr>
              </a:solidFill>
              <a:latin typeface="+mn-ea"/>
              <a:cs typeface="+mn-ea"/>
            </a:endParaRPr>
          </a:p>
        </p:txBody>
      </p:sp>
      <p:sp>
        <p:nvSpPr>
          <p:cNvPr id="30" name="圆角矩形 29"/>
          <p:cNvSpPr/>
          <p:nvPr>
            <p:custDataLst>
              <p:tags r:id="rId8"/>
            </p:custDataLst>
          </p:nvPr>
        </p:nvSpPr>
        <p:spPr>
          <a:xfrm>
            <a:off x="1554625" y="5033210"/>
            <a:ext cx="9669486" cy="1168211"/>
          </a:xfrm>
          <a:prstGeom prst="roundRect">
            <a:avLst>
              <a:gd name="adj" fmla="val 50000"/>
            </a:avLst>
          </a:prstGeom>
          <a:solidFill>
            <a:schemeClr val="tx1">
              <a:lumMod val="40000"/>
              <a:lumOff val="60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solidFill>
                <a:schemeClr val="lt1"/>
              </a:solidFill>
              <a:latin typeface="+mn-ea"/>
              <a:sym typeface="+mn-ea"/>
            </a:endParaRPr>
          </a:p>
        </p:txBody>
      </p:sp>
      <p:sp>
        <p:nvSpPr>
          <p:cNvPr id="31" name="圆角矩形 30"/>
          <p:cNvSpPr/>
          <p:nvPr>
            <p:custDataLst>
              <p:tags r:id="rId9"/>
            </p:custDataLst>
          </p:nvPr>
        </p:nvSpPr>
        <p:spPr>
          <a:xfrm flipH="1">
            <a:off x="1792029" y="5205279"/>
            <a:ext cx="2002109" cy="82476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zh-CN" altLang="en-US" sz="2000" b="1">
                <a:solidFill>
                  <a:schemeClr val="lt1"/>
                </a:solidFill>
                <a:latin typeface="+mn-ea"/>
                <a:cs typeface="+mn-ea"/>
                <a:sym typeface="+mn-ea"/>
              </a:rPr>
              <a:t>制订针对性求职计划</a:t>
            </a:r>
            <a:endParaRPr lang="zh-CN" altLang="en-US" sz="2000" b="1">
              <a:solidFill>
                <a:schemeClr val="lt1"/>
              </a:solidFill>
              <a:latin typeface="+mn-ea"/>
              <a:cs typeface="+mn-ea"/>
              <a:sym typeface="+mn-ea"/>
            </a:endParaRPr>
          </a:p>
        </p:txBody>
      </p:sp>
      <p:sp>
        <p:nvSpPr>
          <p:cNvPr id="32" name="矩形 31"/>
          <p:cNvSpPr/>
          <p:nvPr>
            <p:custDataLst>
              <p:tags r:id="rId10"/>
            </p:custDataLst>
          </p:nvPr>
        </p:nvSpPr>
        <p:spPr>
          <a:xfrm>
            <a:off x="4032156" y="5122479"/>
            <a:ext cx="6610552" cy="989719"/>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a:solidFill>
                  <a:schemeClr val="tx1">
                    <a:lumMod val="85000"/>
                    <a:lumOff val="15000"/>
                  </a:schemeClr>
                </a:solidFill>
                <a:latin typeface="+mn-ea"/>
                <a:cs typeface="+mn-ea"/>
              </a:rPr>
              <a:t>结合就业政策和市场需求，毕业生应制订出切实可行的求职计划，以提高求职效率和成功率。</a:t>
            </a:r>
            <a:endParaRPr lang="zh-CN" altLang="en-US">
              <a:solidFill>
                <a:schemeClr val="tx1">
                  <a:lumMod val="85000"/>
                  <a:lumOff val="15000"/>
                </a:schemeClr>
              </a:solidFill>
              <a:latin typeface="+mn-ea"/>
              <a:cs typeface="+mn-ea"/>
            </a:endParaRPr>
          </a:p>
        </p:txBody>
      </p:sp>
      <p:cxnSp>
        <p:nvCxnSpPr>
          <p:cNvPr id="33" name="直接连接符 32"/>
          <p:cNvCxnSpPr/>
          <p:nvPr>
            <p:custDataLst>
              <p:tags r:id="rId11"/>
            </p:custDataLst>
          </p:nvPr>
        </p:nvCxnSpPr>
        <p:spPr>
          <a:xfrm>
            <a:off x="1132216" y="2332508"/>
            <a:ext cx="0" cy="1232475"/>
          </a:xfrm>
          <a:prstGeom prst="line">
            <a:avLst/>
          </a:prstGeom>
          <a:ln w="19050">
            <a:solidFill>
              <a:schemeClr val="tx1">
                <a:lumMod val="40000"/>
                <a:lumOff val="60000"/>
                <a:alpha val="20000"/>
              </a:schemeClr>
            </a:solidFill>
          </a:ln>
        </p:spPr>
        <p:style>
          <a:lnRef idx="1">
            <a:schemeClr val="accent1"/>
          </a:lnRef>
          <a:fillRef idx="0">
            <a:schemeClr val="accent1"/>
          </a:fillRef>
          <a:effectRef idx="0">
            <a:schemeClr val="accent1"/>
          </a:effectRef>
          <a:fontRef idx="minor">
            <a:schemeClr val="tx1"/>
          </a:fontRef>
        </p:style>
      </p:cxnSp>
      <p:sp>
        <p:nvSpPr>
          <p:cNvPr id="34" name="序号"/>
          <p:cNvSpPr/>
          <p:nvPr>
            <p:custDataLst>
              <p:tags r:id="rId12"/>
            </p:custDataLst>
          </p:nvPr>
        </p:nvSpPr>
        <p:spPr>
          <a:xfrm>
            <a:off x="858588" y="1786545"/>
            <a:ext cx="546431" cy="546431"/>
          </a:xfrm>
          <a:prstGeom prst="ellipse">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en-US" altLang="zh-CN" dirty="0">
                <a:solidFill>
                  <a:schemeClr val="tx1">
                    <a:lumMod val="75000"/>
                    <a:lumOff val="25000"/>
                  </a:schemeClr>
                </a:solidFill>
                <a:latin typeface="+mn-ea"/>
                <a:cs typeface="+mn-ea"/>
                <a:sym typeface="+mn-ea"/>
              </a:rPr>
              <a:t>1</a:t>
            </a:r>
            <a:endParaRPr lang="en-US" altLang="zh-CN" dirty="0">
              <a:solidFill>
                <a:schemeClr val="tx1">
                  <a:lumMod val="75000"/>
                  <a:lumOff val="25000"/>
                </a:schemeClr>
              </a:solidFill>
              <a:latin typeface="+mn-ea"/>
              <a:cs typeface="+mn-ea"/>
              <a:sym typeface="+mn-ea"/>
            </a:endParaRPr>
          </a:p>
        </p:txBody>
      </p:sp>
      <p:sp>
        <p:nvSpPr>
          <p:cNvPr id="35" name="序号"/>
          <p:cNvSpPr/>
          <p:nvPr>
            <p:custDataLst>
              <p:tags r:id="rId13"/>
            </p:custDataLst>
          </p:nvPr>
        </p:nvSpPr>
        <p:spPr>
          <a:xfrm>
            <a:off x="858588" y="3565451"/>
            <a:ext cx="546431" cy="546431"/>
          </a:xfrm>
          <a:prstGeom prst="ellipse">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en-US" altLang="zh-CN">
                <a:solidFill>
                  <a:schemeClr val="tx1">
                    <a:lumMod val="75000"/>
                    <a:lumOff val="25000"/>
                  </a:schemeClr>
                </a:solidFill>
                <a:latin typeface="+mn-ea"/>
                <a:cs typeface="+mn-ea"/>
                <a:sym typeface="+mn-ea"/>
              </a:rPr>
              <a:t>2</a:t>
            </a:r>
            <a:endParaRPr lang="en-US" altLang="zh-CN">
              <a:solidFill>
                <a:schemeClr val="tx1">
                  <a:lumMod val="75000"/>
                  <a:lumOff val="25000"/>
                </a:schemeClr>
              </a:solidFill>
              <a:latin typeface="+mn-ea"/>
              <a:cs typeface="+mn-ea"/>
              <a:sym typeface="+mn-ea"/>
            </a:endParaRPr>
          </a:p>
        </p:txBody>
      </p:sp>
      <p:sp>
        <p:nvSpPr>
          <p:cNvPr id="36" name="序号"/>
          <p:cNvSpPr/>
          <p:nvPr>
            <p:custDataLst>
              <p:tags r:id="rId14"/>
            </p:custDataLst>
          </p:nvPr>
        </p:nvSpPr>
        <p:spPr>
          <a:xfrm>
            <a:off x="858588" y="5344357"/>
            <a:ext cx="546431" cy="546431"/>
          </a:xfrm>
          <a:prstGeom prst="ellipse">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algn="ctr">
              <a:spcBef>
                <a:spcPct val="0"/>
              </a:spcBef>
              <a:spcAft>
                <a:spcPct val="0"/>
              </a:spcAft>
            </a:pPr>
            <a:r>
              <a:rPr lang="en-US" altLang="zh-CN">
                <a:solidFill>
                  <a:schemeClr val="tx1">
                    <a:lumMod val="75000"/>
                    <a:lumOff val="25000"/>
                  </a:schemeClr>
                </a:solidFill>
                <a:latin typeface="+mn-ea"/>
                <a:cs typeface="+mn-ea"/>
                <a:sym typeface="+mn-ea"/>
              </a:rPr>
              <a:t>3</a:t>
            </a:r>
            <a:endParaRPr lang="en-US" altLang="zh-CN">
              <a:solidFill>
                <a:schemeClr val="tx1">
                  <a:lumMod val="75000"/>
                  <a:lumOff val="25000"/>
                </a:schemeClr>
              </a:solidFill>
              <a:latin typeface="+mn-ea"/>
              <a:cs typeface="+mn-ea"/>
              <a:sym typeface="+mn-ea"/>
            </a:endParaRPr>
          </a:p>
        </p:txBody>
      </p:sp>
      <p:cxnSp>
        <p:nvCxnSpPr>
          <p:cNvPr id="37" name="直接连接符 36"/>
          <p:cNvCxnSpPr/>
          <p:nvPr>
            <p:custDataLst>
              <p:tags r:id="rId15"/>
            </p:custDataLst>
          </p:nvPr>
        </p:nvCxnSpPr>
        <p:spPr>
          <a:xfrm>
            <a:off x="1132216" y="4111414"/>
            <a:ext cx="0" cy="1232475"/>
          </a:xfrm>
          <a:prstGeom prst="line">
            <a:avLst/>
          </a:prstGeom>
          <a:ln w="19050">
            <a:solidFill>
              <a:schemeClr val="tx1">
                <a:lumMod val="40000"/>
                <a:lumOff val="60000"/>
                <a:alpha val="20000"/>
              </a:schemeClr>
            </a:solidFill>
          </a:ln>
        </p:spPr>
        <p:style>
          <a:lnRef idx="1">
            <a:schemeClr val="accent1"/>
          </a:lnRef>
          <a:fillRef idx="0">
            <a:schemeClr val="accent1"/>
          </a:fillRef>
          <a:effectRef idx="0">
            <a:schemeClr val="accent1"/>
          </a:effectRef>
          <a:fontRef idx="minor">
            <a:schemeClr val="tx1"/>
          </a:fontRef>
        </p:style>
      </p:cxnSp>
    </p:spTree>
    <p:custDataLst>
      <p:tags r:id="rId1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TYPE" val="i"/>
  <p:tag name="KSO_WM_UNIT_INDEX" val="7"/>
  <p:tag name="KSO_WM_BEAUTIFY_FLAG" val="#wm#"/>
  <p:tag name="KSO_WM_TAG_VERSION" val="3.0"/>
  <p:tag name="KSO_WM_UNIT_ID" val="_3*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1.xml><?xml version="1.0" encoding="utf-8"?>
<p:tagLst xmlns:p="http://schemas.openxmlformats.org/presentationml/2006/main">
  <p:tag name="KSO_WM_UNIT_TYPE" val="i"/>
  <p:tag name="KSO_WM_UNIT_INDEX" val="5"/>
  <p:tag name="KSO_WM_BEAUTIFY_FLAG" val="#wm#"/>
  <p:tag name="KSO_WM_TAG_VERSION" val="3.0"/>
  <p:tag name="KSO_WM_UNIT_ID" val="_3*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2.xml><?xml version="1.0" encoding="utf-8"?>
<p:tagLst xmlns:p="http://schemas.openxmlformats.org/presentationml/2006/main">
  <p:tag name="KSO_WM_UNIT_TYPE" val="i"/>
  <p:tag name="KSO_WM_UNIT_INDEX" val="12"/>
  <p:tag name="KSO_WM_BEAUTIFY_FLAG" val="#wm#"/>
  <p:tag name="KSO_WM_TAG_VERSION" val="3.0"/>
  <p:tag name="KSO_WM_UNIT_ID" val="_3*i*1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3.xml><?xml version="1.0" encoding="utf-8"?>
<p:tagLst xmlns:p="http://schemas.openxmlformats.org/presentationml/2006/main">
  <p:tag name="KSO_WM_UNIT_TYPE" val="i"/>
  <p:tag name="KSO_WM_UNIT_INDEX" val="9"/>
  <p:tag name="KSO_WM_BEAUTIFY_FLAG" val="#wm#"/>
  <p:tag name="KSO_WM_TAG_VERSION" val="3.0"/>
  <p:tag name="KSO_WM_UNIT_ID" val="_3*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4.xml><?xml version="1.0" encoding="utf-8"?>
<p:tagLst xmlns:p="http://schemas.openxmlformats.org/presentationml/2006/main">
  <p:tag name="KSO_WM_UNIT_TYPE" val="i"/>
  <p:tag name="KSO_WM_UNIT_INDEX" val="13"/>
  <p:tag name="KSO_WM_BEAUTIFY_FLAG" val="#wm#"/>
  <p:tag name="KSO_WM_TAG_VERSION" val="3.0"/>
  <p:tag name="KSO_WM_UNIT_ID" val="_3*i*1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5.xml><?xml version="1.0" encoding="utf-8"?>
<p:tagLst xmlns:p="http://schemas.openxmlformats.org/presentationml/2006/main">
  <p:tag name="KSO_WM_UNIT_TYPE" val="i"/>
  <p:tag name="KSO_WM_UNIT_INDEX" val="10"/>
  <p:tag name="KSO_WM_BEAUTIFY_FLAG" val="#wm#"/>
  <p:tag name="KSO_WM_TAG_VERSION" val="3.0"/>
  <p:tag name="KSO_WM_UNIT_ID" val="_3*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6.xml><?xml version="1.0" encoding="utf-8"?>
<p:tagLst xmlns:p="http://schemas.openxmlformats.org/presentationml/2006/main">
  <p:tag name="KSO_WM_UNIT_TYPE" val="i"/>
  <p:tag name="KSO_WM_UNIT_INDEX" val="3"/>
  <p:tag name="KSO_WM_BEAUTIFY_FLAG" val="#wm#"/>
  <p:tag name="KSO_WM_TAG_VERSION" val="3.0"/>
  <p:tag name="KSO_WM_UNIT_ID" val="_3*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7.xml><?xml version="1.0" encoding="utf-8"?>
<p:tagLst xmlns:p="http://schemas.openxmlformats.org/presentationml/2006/main">
  <p:tag name="KSO_WM_UNIT_TYPE" val="i"/>
  <p:tag name="KSO_WM_UNIT_INDEX" val="11"/>
  <p:tag name="KSO_WM_BEAUTIFY_FLAG" val="#wm#"/>
  <p:tag name="KSO_WM_TAG_VERSION" val="3.0"/>
  <p:tag name="KSO_WM_UNIT_ID" val="_3*i*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8.xml><?xml version="1.0" encoding="utf-8"?>
<p:tagLst xmlns:p="http://schemas.openxmlformats.org/presentationml/2006/main">
  <p:tag name="KSO_WM_UNIT_TYPE" val="i"/>
  <p:tag name="KSO_WM_UNIT_INDEX" val="8"/>
  <p:tag name="KSO_WM_BEAUTIFY_FLAG" val="#wm#"/>
  <p:tag name="KSO_WM_TAG_VERSION" val="3.0"/>
  <p:tag name="KSO_WM_UNIT_ID" val="_3*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9.xml><?xml version="1.0" encoding="utf-8"?>
<p:tagLst xmlns:p="http://schemas.openxmlformats.org/presentationml/2006/main">
  <p:tag name="KSO_WM_UNIT_TYPE" val="a"/>
  <p:tag name="KSO_WM_UNIT_INDEX" val="1"/>
  <p:tag name="KSO_WM_BEAUTIFY_FLAG" val="#wm#"/>
  <p:tag name="KSO_WM_TAG_VERSION" val="3.0"/>
  <p:tag name="KSO_WM_UNIT_PRESET_TEXT" val="标题"/>
  <p:tag name="KSO_WM_UNIT_ID" val="_3*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1"/>
  <p:tag name="KSO_WM_UNIT_VALUE"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1.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2.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3.xml><?xml version="1.0" encoding="utf-8"?>
<p:tagLst xmlns:p="http://schemas.openxmlformats.org/presentationml/2006/main">
  <p:tag name="KSO_WM_UNIT_TYPE" val="i"/>
  <p:tag name="KSO_WM_UNIT_INDEX" val="1"/>
  <p:tag name="KSO_WM_BEAUTIFY_FLAG" val="#wm#"/>
  <p:tag name="KSO_WM_TAG_VERSION" val="3.0"/>
  <p:tag name="KSO_WM_UNIT_ID" val="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4.xml><?xml version="1.0" encoding="utf-8"?>
<p:tagLst xmlns:p="http://schemas.openxmlformats.org/presentationml/2006/main">
  <p:tag name="KSO_WM_UNIT_TYPE" val="i"/>
  <p:tag name="KSO_WM_UNIT_INDEX" val="4"/>
  <p:tag name="KSO_WM_BEAUTIFY_FLAG" val="#wm#"/>
  <p:tag name="KSO_WM_TAG_VERSION" val="3.0"/>
  <p:tag name="KSO_WM_UNIT_ID" val="_4*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5.xml><?xml version="1.0" encoding="utf-8"?>
<p:tagLst xmlns:p="http://schemas.openxmlformats.org/presentationml/2006/main">
  <p:tag name="KSO_WM_UNIT_TYPE" val="i"/>
  <p:tag name="KSO_WM_UNIT_INDEX" val="6"/>
  <p:tag name="KSO_WM_BEAUTIFY_FLAG" val="#wm#"/>
  <p:tag name="KSO_WM_TAG_VERSION" val="3.0"/>
  <p:tag name="KSO_WM_UNIT_ID" val="_4*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6.xml><?xml version="1.0" encoding="utf-8"?>
<p:tagLst xmlns:p="http://schemas.openxmlformats.org/presentationml/2006/main">
  <p:tag name="KSO_WM_UNIT_TYPE" val="i"/>
  <p:tag name="KSO_WM_UNIT_INDEX" val="5"/>
  <p:tag name="KSO_WM_BEAUTIFY_FLAG" val="#wm#"/>
  <p:tag name="KSO_WM_TAG_VERSION" val="3.0"/>
  <p:tag name="KSO_WM_UNIT_ID" val="_4*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7.xml><?xml version="1.0" encoding="utf-8"?>
<p:tagLst xmlns:p="http://schemas.openxmlformats.org/presentationml/2006/main">
  <p:tag name="KSO_WM_UNIT_TYPE" val="i"/>
  <p:tag name="KSO_WM_UNIT_INDEX" val="9"/>
  <p:tag name="KSO_WM_BEAUTIFY_FLAG" val="#wm#"/>
  <p:tag name="KSO_WM_TAG_VERSION" val="3.0"/>
  <p:tag name="KSO_WM_UNIT_ID" val="_4*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8.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9.xml><?xml version="1.0" encoding="utf-8"?>
<p:tagLst xmlns:p="http://schemas.openxmlformats.org/presentationml/2006/main">
  <p:tag name="KSO_WM_UNIT_TYPE" val="i"/>
  <p:tag name="KSO_WM_UNIT_INDEX" val="3"/>
  <p:tag name="KSO_WM_BEAUTIFY_FLAG" val="#wm#"/>
  <p:tag name="KSO_WM_TAG_VERSION" val="3.0"/>
  <p:tag name="KSO_WM_UNIT_ID" val="_4*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TYPE" val="i"/>
  <p:tag name="KSO_WM_UNIT_INDEX" val="8"/>
  <p:tag name="KSO_WM_BEAUTIFY_FLAG" val="#wm#"/>
  <p:tag name="KSO_WM_TAG_VERSION" val="3.0"/>
  <p:tag name="KSO_WM_UNIT_ID" val="_4*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1.xml><?xml version="1.0" encoding="utf-8"?>
<p:tagLst xmlns:p="http://schemas.openxmlformats.org/presentationml/2006/main">
  <p:tag name="KSO_WM_UNIT_TYPE" val="i"/>
  <p:tag name="KSO_WM_UNIT_INDEX" val="7"/>
  <p:tag name="KSO_WM_BEAUTIFY_FLAG" val="#wm#"/>
  <p:tag name="KSO_WM_TAG_VERSION" val="3.0"/>
  <p:tag name="KSO_WM_UNIT_ID" val="_4*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2.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123.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4*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5"/>
</p:tagLst>
</file>

<file path=ppt/tags/tag124.xml><?xml version="1.0" encoding="utf-8"?>
<p:tagLst xmlns:p="http://schemas.openxmlformats.org/presentationml/2006/main">
  <p:tag name="KSO_WM_UNIT_TYPE" val="e"/>
  <p:tag name="KSO_WM_UNIT_INDEX" val="1"/>
  <p:tag name="KSO_WM_BEAUTIFY_FLAG" val="#wm#"/>
  <p:tag name="KSO_WM_TAG_VERSION" val="3.0"/>
  <p:tag name="KSO_WM_UNIT_PRESET_TEXT" val="节编号"/>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5"/>
</p:tagLst>
</file>

<file path=ppt/tags/tag125.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6.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7.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8.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5*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Lst>
</file>

<file path=ppt/tags/tag129.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5*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60"/>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TYPE" val="f"/>
  <p:tag name="KSO_WM_UNIT_SUBTYPE" val="a"/>
  <p:tag name="KSO_WM_UNIT_INDEX" val="2"/>
  <p:tag name="KSO_WM_BEAUTIFY_FLAG" val="#wm#"/>
  <p:tag name="KSO_WM_TAG_VERSION" val="3.0"/>
  <p:tag name="KSO_WM_UNIT_PRESET_TEXT" val="单击此处编辑母版文本样式&#10;第二级&#10;第三级&#10;第四级&#10;第五级"/>
  <p:tag name="KSO_WM_UNIT_ID" val="_5*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60"/>
</p:tagLst>
</file>

<file path=ppt/tags/tag131.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2.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3.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4.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6*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135.xml><?xml version="1.0" encoding="utf-8"?>
<p:tagLst xmlns:p="http://schemas.openxmlformats.org/presentationml/2006/main">
  <p:tag name="KSO_WM_UNIT_TYPE" val="h_a"/>
  <p:tag name="KSO_WM_UNIT_INDEX" val="1_1"/>
  <p:tag name="KSO_WM_BEAUTIFY_FLAG" val="#wm#"/>
  <p:tag name="KSO_WM_TAG_VERSION" val="3.0"/>
  <p:tag name="KSO_WM_UNIT_PRESET_TEXT" val="单击此处编辑母版文本样式"/>
  <p:tag name="KSO_WM_UNIT_ID" val="_6*h_a*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 name="KSO_WM_UNIT_VALUE" val="20"/>
</p:tagLst>
</file>

<file path=ppt/tags/tag136.xml><?xml version="1.0" encoding="utf-8"?>
<p:tagLst xmlns:p="http://schemas.openxmlformats.org/presentationml/2006/main">
  <p:tag name="KSO_WM_UNIT_TYPE" val="h_f"/>
  <p:tag name="KSO_WM_UNIT_SUBTYPE" val="a"/>
  <p:tag name="KSO_WM_UNIT_INDEX" val="1_1"/>
  <p:tag name="KSO_WM_BEAUTIFY_FLAG" val="#wm#"/>
  <p:tag name="KSO_WM_TAG_VERSION" val="3.0"/>
  <p:tag name="KSO_WM_UNIT_PRESET_TEXT" val="单击此处编辑母版文本样式&#10;第二级&#10;第三级&#10;第四级&#10;第五级"/>
  <p:tag name="KSO_WM_UNIT_ID" val="_6*h_f*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VALUE" val="162"/>
</p:tagLst>
</file>

<file path=ppt/tags/tag137.xml><?xml version="1.0" encoding="utf-8"?>
<p:tagLst xmlns:p="http://schemas.openxmlformats.org/presentationml/2006/main">
  <p:tag name="KSO_WM_UNIT_TYPE" val="h_a"/>
  <p:tag name="KSO_WM_UNIT_INDEX" val="2_1"/>
  <p:tag name="KSO_WM_BEAUTIFY_FLAG" val="#wm#"/>
  <p:tag name="KSO_WM_TAG_VERSION" val="3.0"/>
  <p:tag name="KSO_WM_UNIT_PRESET_TEXT" val="单击此处编辑母版文本样式"/>
  <p:tag name="KSO_WM_UNIT_ID" val="_6*h_a*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 name="KSO_WM_UNIT_VALUE" val="20"/>
</p:tagLst>
</file>

<file path=ppt/tags/tag138.xml><?xml version="1.0" encoding="utf-8"?>
<p:tagLst xmlns:p="http://schemas.openxmlformats.org/presentationml/2006/main">
  <p:tag name="KSO_WM_UNIT_TYPE" val="h_f"/>
  <p:tag name="KSO_WM_UNIT_SUBTYPE" val="a"/>
  <p:tag name="KSO_WM_UNIT_INDEX" val="2_1"/>
  <p:tag name="KSO_WM_BEAUTIFY_FLAG" val="#wm#"/>
  <p:tag name="KSO_WM_TAG_VERSION" val="3.0"/>
  <p:tag name="KSO_WM_UNIT_PRESET_TEXT" val="单击此处编辑母版文本样式&#10;第二级&#10;第三级&#10;第四级&#10;第五级"/>
  <p:tag name="KSO_WM_UNIT_ID" val="_6*h_f*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VALUE" val="162"/>
</p:tagLst>
</file>

<file path=ppt/tags/tag139.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1.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2.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143.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4.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5.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6.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7.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8.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9.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9*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408"/>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1.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2.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3.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154.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0*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41"/>
</p:tagLst>
</file>

<file path=ppt/tags/tag155.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6.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7.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8.xml><?xml version="1.0" encoding="utf-8"?>
<p:tagLst xmlns:p="http://schemas.openxmlformats.org/presentationml/2006/main">
  <p:tag name="KSO_WM_UNIT_TYPE" val="i"/>
  <p:tag name="KSO_WM_UNIT_INDEX" val="1"/>
  <p:tag name="KSO_WM_BEAUTIFY_FLAG" val="#wm#"/>
  <p:tag name="KSO_WM_TAG_VERSION" val="3.0"/>
  <p:tag name="KSO_WM_UNIT_ID" val="_1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9.xml><?xml version="1.0" encoding="utf-8"?>
<p:tagLst xmlns:p="http://schemas.openxmlformats.org/presentationml/2006/main">
  <p:tag name="KSO_WM_UNIT_TYPE" val="i"/>
  <p:tag name="KSO_WM_UNIT_INDEX" val="11"/>
  <p:tag name="KSO_WM_BEAUTIFY_FLAG" val="#wm#"/>
  <p:tag name="KSO_WM_TAG_VERSION" val="3.0"/>
  <p:tag name="KSO_WM_UNIT_ID" val="_11*i*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UNIT_TYPE" val="i"/>
  <p:tag name="KSO_WM_UNIT_INDEX" val="14"/>
  <p:tag name="KSO_WM_BEAUTIFY_FLAG" val="#wm#"/>
  <p:tag name="KSO_WM_TAG_VERSION" val="3.0"/>
  <p:tag name="KSO_WM_UNIT_ID" val="_11*i*1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1.xml><?xml version="1.0" encoding="utf-8"?>
<p:tagLst xmlns:p="http://schemas.openxmlformats.org/presentationml/2006/main">
  <p:tag name="KSO_WM_UNIT_TYPE" val="i"/>
  <p:tag name="KSO_WM_UNIT_INDEX" val="18"/>
  <p:tag name="KSO_WM_BEAUTIFY_FLAG" val="#wm#"/>
  <p:tag name="KSO_WM_TAG_VERSION" val="3.0"/>
  <p:tag name="KSO_WM_UNIT_ID" val="_11*i*1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2.xml><?xml version="1.0" encoding="utf-8"?>
<p:tagLst xmlns:p="http://schemas.openxmlformats.org/presentationml/2006/main">
  <p:tag name="KSO_WM_UNIT_TYPE" val="i"/>
  <p:tag name="KSO_WM_UNIT_INDEX" val="13"/>
  <p:tag name="KSO_WM_BEAUTIFY_FLAG" val="#wm#"/>
  <p:tag name="KSO_WM_TAG_VERSION" val="3.0"/>
  <p:tag name="KSO_WM_UNIT_ID" val="_11*i*1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3.xml><?xml version="1.0" encoding="utf-8"?>
<p:tagLst xmlns:p="http://schemas.openxmlformats.org/presentationml/2006/main">
  <p:tag name="KSO_WM_UNIT_TYPE" val="i"/>
  <p:tag name="KSO_WM_UNIT_INDEX" val="3"/>
  <p:tag name="KSO_WM_BEAUTIFY_FLAG" val="#wm#"/>
  <p:tag name="KSO_WM_TAG_VERSION" val="3.0"/>
  <p:tag name="KSO_WM_UNIT_ID" val="_1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4.xml><?xml version="1.0" encoding="utf-8"?>
<p:tagLst xmlns:p="http://schemas.openxmlformats.org/presentationml/2006/main">
  <p:tag name="KSO_WM_UNIT_TYPE" val="i"/>
  <p:tag name="KSO_WM_UNIT_INDEX" val="19"/>
  <p:tag name="KSO_WM_BEAUTIFY_FLAG" val="#wm#"/>
  <p:tag name="KSO_WM_TAG_VERSION" val="3.0"/>
  <p:tag name="KSO_WM_UNIT_ID" val="_11*i*1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5.xml><?xml version="1.0" encoding="utf-8"?>
<p:tagLst xmlns:p="http://schemas.openxmlformats.org/presentationml/2006/main">
  <p:tag name="KSO_WM_UNIT_TYPE" val="i"/>
  <p:tag name="KSO_WM_UNIT_INDEX" val="17"/>
  <p:tag name="KSO_WM_BEAUTIFY_FLAG" val="#wm#"/>
  <p:tag name="KSO_WM_TAG_VERSION" val="3.0"/>
  <p:tag name="KSO_WM_UNIT_ID" val="_11*i*1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6.xml><?xml version="1.0" encoding="utf-8"?>
<p:tagLst xmlns:p="http://schemas.openxmlformats.org/presentationml/2006/main">
  <p:tag name="KSO_WM_UNIT_TYPE" val="i"/>
  <p:tag name="KSO_WM_UNIT_INDEX" val="2"/>
  <p:tag name="KSO_WM_BEAUTIFY_FLAG" val="#wm#"/>
  <p:tag name="KSO_WM_TAG_VERSION" val="3.0"/>
  <p:tag name="KSO_WM_UNIT_ID" val="_1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7.xml><?xml version="1.0" encoding="utf-8"?>
<p:tagLst xmlns:p="http://schemas.openxmlformats.org/presentationml/2006/main">
  <p:tag name="KSO_WM_UNIT_TYPE" val="i"/>
  <p:tag name="KSO_WM_UNIT_INDEX" val="12"/>
  <p:tag name="KSO_WM_BEAUTIFY_FLAG" val="#wm#"/>
  <p:tag name="KSO_WM_TAG_VERSION" val="3.0"/>
  <p:tag name="KSO_WM_UNIT_ID" val="_11*i*1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8.xml><?xml version="1.0" encoding="utf-8"?>
<p:tagLst xmlns:p="http://schemas.openxmlformats.org/presentationml/2006/main">
  <p:tag name="KSO_WM_UNIT_TYPE" val="i"/>
  <p:tag name="KSO_WM_UNIT_INDEX" val="15"/>
  <p:tag name="KSO_WM_BEAUTIFY_FLAG" val="#wm#"/>
  <p:tag name="KSO_WM_TAG_VERSION" val="3.0"/>
  <p:tag name="KSO_WM_UNIT_ID" val="_11*i*1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9.xml><?xml version="1.0" encoding="utf-8"?>
<p:tagLst xmlns:p="http://schemas.openxmlformats.org/presentationml/2006/main">
  <p:tag name="KSO_WM_UNIT_TYPE" val="i"/>
  <p:tag name="KSO_WM_UNIT_INDEX" val="8"/>
  <p:tag name="KSO_WM_BEAUTIFY_FLAG" val="#wm#"/>
  <p:tag name="KSO_WM_TAG_VERSION" val="3.0"/>
  <p:tag name="KSO_WM_UNIT_ID" val="_1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UNIT_TYPE" val="i"/>
  <p:tag name="KSO_WM_UNIT_INDEX" val="9"/>
  <p:tag name="KSO_WM_BEAUTIFY_FLAG" val="#wm#"/>
  <p:tag name="KSO_WM_TAG_VERSION" val="3.0"/>
  <p:tag name="KSO_WM_UNIT_ID" val="_1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1.xml><?xml version="1.0" encoding="utf-8"?>
<p:tagLst xmlns:p="http://schemas.openxmlformats.org/presentationml/2006/main">
  <p:tag name="KSO_WM_UNIT_TYPE" val="i"/>
  <p:tag name="KSO_WM_UNIT_INDEX" val="10"/>
  <p:tag name="KSO_WM_BEAUTIFY_FLAG" val="#wm#"/>
  <p:tag name="KSO_WM_TAG_VERSION" val="3.0"/>
  <p:tag name="KSO_WM_UNIT_ID" val="_11*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2.xml><?xml version="1.0" encoding="utf-8"?>
<p:tagLst xmlns:p="http://schemas.openxmlformats.org/presentationml/2006/main">
  <p:tag name="KSO_WM_UNIT_TYPE" val="i"/>
  <p:tag name="KSO_WM_UNIT_INDEX" val="5"/>
  <p:tag name="KSO_WM_BEAUTIFY_FLAG" val="#wm#"/>
  <p:tag name="KSO_WM_TAG_VERSION" val="3.0"/>
  <p:tag name="KSO_WM_UNIT_ID" val="_1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3.xml><?xml version="1.0" encoding="utf-8"?>
<p:tagLst xmlns:p="http://schemas.openxmlformats.org/presentationml/2006/main">
  <p:tag name="KSO_WM_UNIT_TYPE" val="i"/>
  <p:tag name="KSO_WM_UNIT_INDEX" val="7"/>
  <p:tag name="KSO_WM_BEAUTIFY_FLAG" val="#wm#"/>
  <p:tag name="KSO_WM_TAG_VERSION" val="3.0"/>
  <p:tag name="KSO_WM_UNIT_ID" val="_1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4.xml><?xml version="1.0" encoding="utf-8"?>
<p:tagLst xmlns:p="http://schemas.openxmlformats.org/presentationml/2006/main">
  <p:tag name="KSO_WM_UNIT_TYPE" val="i"/>
  <p:tag name="KSO_WM_UNIT_INDEX" val="4"/>
  <p:tag name="KSO_WM_BEAUTIFY_FLAG" val="#wm#"/>
  <p:tag name="KSO_WM_TAG_VERSION" val="3.0"/>
  <p:tag name="KSO_WM_UNIT_ID" val="_1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5.xml><?xml version="1.0" encoding="utf-8"?>
<p:tagLst xmlns:p="http://schemas.openxmlformats.org/presentationml/2006/main">
  <p:tag name="KSO_WM_UNIT_TYPE" val="i"/>
  <p:tag name="KSO_WM_UNIT_INDEX" val="6"/>
  <p:tag name="KSO_WM_BEAUTIFY_FLAG" val="#wm#"/>
  <p:tag name="KSO_WM_TAG_VERSION" val="3.0"/>
  <p:tag name="KSO_WM_UNIT_ID" val="_1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6.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6"/>
</p:tagLst>
</file>

<file path=ppt/tags/tag177.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2"/>
</p:tagLst>
</file>

<file path=ppt/tags/tag178.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PRESET_TEXT" val="公司名"/>
  <p:tag name="KSO_WM_UNIT_ID" val="_1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179.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UNIT_TYPE" val="i"/>
  <p:tag name="KSO_WM_UNIT_INDEX" val="16"/>
  <p:tag name="KSO_WM_BEAUTIFY_FLAG" val="#wm#"/>
  <p:tag name="KSO_WM_TAG_VERSION" val="3.0"/>
  <p:tag name="KSO_WM_UNIT_ID" val="_11*i*1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1.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2.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3.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4.xml><?xml version="1.0" encoding="utf-8"?>
<p:tagLst xmlns:p="http://schemas.openxmlformats.org/presentationml/2006/main">
  <p:tag name="KSO_WM_UNIT_TYPE" val="i"/>
  <p:tag name="KSO_WM_UNIT_INDEX" val="5"/>
  <p:tag name="KSO_WM_BEAUTIFY_FLAG" val="#wm#"/>
  <p:tag name="KSO_WM_TAG_VERSION" val="3.0"/>
  <p:tag name="KSO_WM_UNIT_ID" val="_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5.xml><?xml version="1.0" encoding="utf-8"?>
<p:tagLst xmlns:p="http://schemas.openxmlformats.org/presentationml/2006/main">
  <p:tag name="KSO_WM_UNIT_TYPE" val="i"/>
  <p:tag name="KSO_WM_UNIT_INDEX" val="3"/>
  <p:tag name="KSO_WM_BEAUTIFY_FLAG" val="#wm#"/>
  <p:tag name="KSO_WM_TAG_VERSION" val="3.0"/>
  <p:tag name="KSO_WM_UNIT_ID" val="_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6.xml><?xml version="1.0" encoding="utf-8"?>
<p:tagLst xmlns:p="http://schemas.openxmlformats.org/presentationml/2006/main">
  <p:tag name="KSO_WM_UNIT_TYPE" val="i"/>
  <p:tag name="KSO_WM_UNIT_INDEX" val="6"/>
  <p:tag name="KSO_WM_BEAUTIFY_FLAG" val="#wm#"/>
  <p:tag name="KSO_WM_TAG_VERSION" val="3.0"/>
  <p:tag name="KSO_WM_UNIT_ID" val="_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7.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8.xml><?xml version="1.0" encoding="utf-8"?>
<p:tagLst xmlns:p="http://schemas.openxmlformats.org/presentationml/2006/main">
  <p:tag name="KSO_WM_UNIT_TYPE" val="i"/>
  <p:tag name="KSO_WM_UNIT_INDEX" val="8"/>
  <p:tag name="KSO_WM_BEAUTIFY_FLAG" val="#wm#"/>
  <p:tag name="KSO_WM_TAG_VERSION" val="3.0"/>
  <p:tag name="KSO_WM_UNIT_ID" val="_4*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9.xml><?xml version="1.0" encoding="utf-8"?>
<p:tagLst xmlns:p="http://schemas.openxmlformats.org/presentationml/2006/main">
  <p:tag name="KSO_WM_UNIT_TYPE" val="i"/>
  <p:tag name="KSO_WM_UNIT_INDEX" val="7"/>
  <p:tag name="KSO_WM_BEAUTIFY_FLAG" val="#wm#"/>
  <p:tag name="KSO_WM_TAG_VERSION" val="3.0"/>
  <p:tag name="KSO_WM_UNIT_ID" val="_4*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UNIT_TYPE" val="i"/>
  <p:tag name="KSO_WM_UNIT_INDEX" val="16"/>
  <p:tag name="KSO_WM_BEAUTIFY_FLAG" val="#wm#"/>
  <p:tag name="KSO_WM_TAG_VERSION" val="3.0"/>
  <p:tag name="KSO_WM_UNIT_ID" val="_11*i*1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1.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2.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3.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4.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5.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6.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7.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8.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199.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1.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2.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3.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204.xml><?xml version="1.0" encoding="utf-8"?>
<p:tagLst xmlns:p="http://schemas.openxmlformats.org/presentationml/2006/main">
  <p:tag name="KSO_WM_UNIT_TYPE" val="i"/>
  <p:tag name="KSO_WM_UNIT_INDEX" val="1"/>
  <p:tag name="KSO_WM_BEAUTIFY_FLAG" val="#wm#"/>
  <p:tag name="KSO_WM_TAG_VERSION" val="3.0"/>
  <p:tag name="KSO_WM_UNIT_ID" val="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5.xml><?xml version="1.0" encoding="utf-8"?>
<p:tagLst xmlns:p="http://schemas.openxmlformats.org/presentationml/2006/main">
  <p:tag name="KSO_WM_UNIT_TYPE" val="i"/>
  <p:tag name="KSO_WM_UNIT_INDEX" val="4"/>
  <p:tag name="KSO_WM_BEAUTIFY_FLAG" val="#wm#"/>
  <p:tag name="KSO_WM_TAG_VERSION" val="3.0"/>
  <p:tag name="KSO_WM_UNIT_ID" val="_4*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6.xml><?xml version="1.0" encoding="utf-8"?>
<p:tagLst xmlns:p="http://schemas.openxmlformats.org/presentationml/2006/main">
  <p:tag name="KSO_WM_UNIT_TYPE" val="i"/>
  <p:tag name="KSO_WM_UNIT_INDEX" val="6"/>
  <p:tag name="KSO_WM_BEAUTIFY_FLAG" val="#wm#"/>
  <p:tag name="KSO_WM_TAG_VERSION" val="3.0"/>
  <p:tag name="KSO_WM_UNIT_ID" val="_4*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7.xml><?xml version="1.0" encoding="utf-8"?>
<p:tagLst xmlns:p="http://schemas.openxmlformats.org/presentationml/2006/main">
  <p:tag name="KSO_WM_UNIT_TYPE" val="i"/>
  <p:tag name="KSO_WM_UNIT_INDEX" val="5"/>
  <p:tag name="KSO_WM_BEAUTIFY_FLAG" val="#wm#"/>
  <p:tag name="KSO_WM_TAG_VERSION" val="3.0"/>
  <p:tag name="KSO_WM_UNIT_ID" val="_4*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8.xml><?xml version="1.0" encoding="utf-8"?>
<p:tagLst xmlns:p="http://schemas.openxmlformats.org/presentationml/2006/main">
  <p:tag name="KSO_WM_UNIT_TYPE" val="i"/>
  <p:tag name="KSO_WM_UNIT_INDEX" val="9"/>
  <p:tag name="KSO_WM_BEAUTIFY_FLAG" val="#wm#"/>
  <p:tag name="KSO_WM_TAG_VERSION" val="3.0"/>
  <p:tag name="KSO_WM_UNIT_ID" val="_4*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9.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UNIT_TYPE" val="i"/>
  <p:tag name="KSO_WM_UNIT_INDEX" val="3"/>
  <p:tag name="KSO_WM_BEAUTIFY_FLAG" val="#wm#"/>
  <p:tag name="KSO_WM_TAG_VERSION" val="3.0"/>
  <p:tag name="KSO_WM_UNIT_ID" val="_4*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1.xml><?xml version="1.0" encoding="utf-8"?>
<p:tagLst xmlns:p="http://schemas.openxmlformats.org/presentationml/2006/main">
  <p:tag name="KSO_WM_UNIT_TYPE" val="i"/>
  <p:tag name="KSO_WM_UNIT_INDEX" val="8"/>
  <p:tag name="KSO_WM_BEAUTIFY_FLAG" val="#wm#"/>
  <p:tag name="KSO_WM_TAG_VERSION" val="3.0"/>
  <p:tag name="KSO_WM_UNIT_ID" val="_4*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2.xml><?xml version="1.0" encoding="utf-8"?>
<p:tagLst xmlns:p="http://schemas.openxmlformats.org/presentationml/2006/main">
  <p:tag name="KSO_WM_UNIT_TYPE" val="i"/>
  <p:tag name="KSO_WM_UNIT_INDEX" val="7"/>
  <p:tag name="KSO_WM_BEAUTIFY_FLAG" val="#wm#"/>
  <p:tag name="KSO_WM_TAG_VERSION" val="3.0"/>
  <p:tag name="KSO_WM_UNIT_ID" val="_4*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3.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214.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4*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5"/>
</p:tagLst>
</file>

<file path=ppt/tags/tag215.xml><?xml version="1.0" encoding="utf-8"?>
<p:tagLst xmlns:p="http://schemas.openxmlformats.org/presentationml/2006/main">
  <p:tag name="KSO_WM_UNIT_TYPE" val="e"/>
  <p:tag name="KSO_WM_UNIT_INDEX" val="1"/>
  <p:tag name="KSO_WM_BEAUTIFY_FLAG" val="#wm#"/>
  <p:tag name="KSO_WM_TAG_VERSION" val="3.0"/>
  <p:tag name="KSO_WM_UNIT_PRESET_TEXT" val="节编号"/>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5"/>
</p:tagLst>
</file>

<file path=ppt/tags/tag216.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7.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8.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9.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1.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2.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3.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4.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5.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6.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7.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8.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9.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231.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2.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3.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4.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235.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236.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7.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8.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9.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1.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2.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3.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4.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5.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6.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247.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248.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9.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1.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252.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253.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4.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5.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6.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7.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8.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9.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0.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1.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2.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3.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264.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265.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6.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8.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269.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0.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1.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2.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3.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4.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5.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6.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7.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8.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9.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281.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282.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3.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4.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5.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286.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287.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8.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9.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1.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2.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3.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4.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5.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6.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7.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298.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299.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0.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1.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2.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303.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304.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5.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6.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7.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8.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9.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0.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1.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2.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3.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4.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315.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316.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8.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9.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0.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321.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2.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3.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4.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5.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6.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7.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8.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9.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0.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1.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332.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333.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4.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5.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6.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337.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338.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9.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0.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1.xml><?xml version="1.0" encoding="utf-8"?>
<p:tagLst xmlns:p="http://schemas.openxmlformats.org/presentationml/2006/main">
  <p:tag name="KSO_WM_UNIT_TYPE" val="i"/>
  <p:tag name="KSO_WM_UNIT_INDEX" val="1"/>
  <p:tag name="KSO_WM_BEAUTIFY_FLAG" val="#wm#"/>
  <p:tag name="KSO_WM_TAG_VERSION" val="3.0"/>
  <p:tag name="KSO_WM_UNIT_ID" val="_1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2.xml><?xml version="1.0" encoding="utf-8"?>
<p:tagLst xmlns:p="http://schemas.openxmlformats.org/presentationml/2006/main">
  <p:tag name="KSO_WM_UNIT_TYPE" val="i"/>
  <p:tag name="KSO_WM_UNIT_INDEX" val="11"/>
  <p:tag name="KSO_WM_BEAUTIFY_FLAG" val="#wm#"/>
  <p:tag name="KSO_WM_TAG_VERSION" val="3.0"/>
  <p:tag name="KSO_WM_UNIT_ID" val="_11*i*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3.xml><?xml version="1.0" encoding="utf-8"?>
<p:tagLst xmlns:p="http://schemas.openxmlformats.org/presentationml/2006/main">
  <p:tag name="KSO_WM_UNIT_TYPE" val="i"/>
  <p:tag name="KSO_WM_UNIT_INDEX" val="14"/>
  <p:tag name="KSO_WM_BEAUTIFY_FLAG" val="#wm#"/>
  <p:tag name="KSO_WM_TAG_VERSION" val="3.0"/>
  <p:tag name="KSO_WM_UNIT_ID" val="_11*i*1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4.xml><?xml version="1.0" encoding="utf-8"?>
<p:tagLst xmlns:p="http://schemas.openxmlformats.org/presentationml/2006/main">
  <p:tag name="KSO_WM_UNIT_TYPE" val="i"/>
  <p:tag name="KSO_WM_UNIT_INDEX" val="18"/>
  <p:tag name="KSO_WM_BEAUTIFY_FLAG" val="#wm#"/>
  <p:tag name="KSO_WM_TAG_VERSION" val="3.0"/>
  <p:tag name="KSO_WM_UNIT_ID" val="_11*i*1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5.xml><?xml version="1.0" encoding="utf-8"?>
<p:tagLst xmlns:p="http://schemas.openxmlformats.org/presentationml/2006/main">
  <p:tag name="KSO_WM_UNIT_TYPE" val="i"/>
  <p:tag name="KSO_WM_UNIT_INDEX" val="13"/>
  <p:tag name="KSO_WM_BEAUTIFY_FLAG" val="#wm#"/>
  <p:tag name="KSO_WM_TAG_VERSION" val="3.0"/>
  <p:tag name="KSO_WM_UNIT_ID" val="_11*i*1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6.xml><?xml version="1.0" encoding="utf-8"?>
<p:tagLst xmlns:p="http://schemas.openxmlformats.org/presentationml/2006/main">
  <p:tag name="KSO_WM_UNIT_TYPE" val="i"/>
  <p:tag name="KSO_WM_UNIT_INDEX" val="3"/>
  <p:tag name="KSO_WM_BEAUTIFY_FLAG" val="#wm#"/>
  <p:tag name="KSO_WM_TAG_VERSION" val="3.0"/>
  <p:tag name="KSO_WM_UNIT_ID" val="_1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7.xml><?xml version="1.0" encoding="utf-8"?>
<p:tagLst xmlns:p="http://schemas.openxmlformats.org/presentationml/2006/main">
  <p:tag name="KSO_WM_UNIT_TYPE" val="i"/>
  <p:tag name="KSO_WM_UNIT_INDEX" val="19"/>
  <p:tag name="KSO_WM_BEAUTIFY_FLAG" val="#wm#"/>
  <p:tag name="KSO_WM_TAG_VERSION" val="3.0"/>
  <p:tag name="KSO_WM_UNIT_ID" val="_11*i*1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8.xml><?xml version="1.0" encoding="utf-8"?>
<p:tagLst xmlns:p="http://schemas.openxmlformats.org/presentationml/2006/main">
  <p:tag name="KSO_WM_UNIT_TYPE" val="i"/>
  <p:tag name="KSO_WM_UNIT_INDEX" val="17"/>
  <p:tag name="KSO_WM_BEAUTIFY_FLAG" val="#wm#"/>
  <p:tag name="KSO_WM_TAG_VERSION" val="3.0"/>
  <p:tag name="KSO_WM_UNIT_ID" val="_11*i*1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9.xml><?xml version="1.0" encoding="utf-8"?>
<p:tagLst xmlns:p="http://schemas.openxmlformats.org/presentationml/2006/main">
  <p:tag name="KSO_WM_UNIT_TYPE" val="i"/>
  <p:tag name="KSO_WM_UNIT_INDEX" val="2"/>
  <p:tag name="KSO_WM_BEAUTIFY_FLAG" val="#wm#"/>
  <p:tag name="KSO_WM_TAG_VERSION" val="3.0"/>
  <p:tag name="KSO_WM_UNIT_ID" val="_1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0.xml><?xml version="1.0" encoding="utf-8"?>
<p:tagLst xmlns:p="http://schemas.openxmlformats.org/presentationml/2006/main">
  <p:tag name="KSO_WM_UNIT_TYPE" val="i"/>
  <p:tag name="KSO_WM_UNIT_INDEX" val="12"/>
  <p:tag name="KSO_WM_BEAUTIFY_FLAG" val="#wm#"/>
  <p:tag name="KSO_WM_TAG_VERSION" val="3.0"/>
  <p:tag name="KSO_WM_UNIT_ID" val="_11*i*1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1.xml><?xml version="1.0" encoding="utf-8"?>
<p:tagLst xmlns:p="http://schemas.openxmlformats.org/presentationml/2006/main">
  <p:tag name="KSO_WM_UNIT_TYPE" val="i"/>
  <p:tag name="KSO_WM_UNIT_INDEX" val="15"/>
  <p:tag name="KSO_WM_BEAUTIFY_FLAG" val="#wm#"/>
  <p:tag name="KSO_WM_TAG_VERSION" val="3.0"/>
  <p:tag name="KSO_WM_UNIT_ID" val="_11*i*1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2.xml><?xml version="1.0" encoding="utf-8"?>
<p:tagLst xmlns:p="http://schemas.openxmlformats.org/presentationml/2006/main">
  <p:tag name="KSO_WM_UNIT_TYPE" val="i"/>
  <p:tag name="KSO_WM_UNIT_INDEX" val="8"/>
  <p:tag name="KSO_WM_BEAUTIFY_FLAG" val="#wm#"/>
  <p:tag name="KSO_WM_TAG_VERSION" val="3.0"/>
  <p:tag name="KSO_WM_UNIT_ID" val="_1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3.xml><?xml version="1.0" encoding="utf-8"?>
<p:tagLst xmlns:p="http://schemas.openxmlformats.org/presentationml/2006/main">
  <p:tag name="KSO_WM_UNIT_TYPE" val="i"/>
  <p:tag name="KSO_WM_UNIT_INDEX" val="9"/>
  <p:tag name="KSO_WM_BEAUTIFY_FLAG" val="#wm#"/>
  <p:tag name="KSO_WM_TAG_VERSION" val="3.0"/>
  <p:tag name="KSO_WM_UNIT_ID" val="_1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4.xml><?xml version="1.0" encoding="utf-8"?>
<p:tagLst xmlns:p="http://schemas.openxmlformats.org/presentationml/2006/main">
  <p:tag name="KSO_WM_UNIT_TYPE" val="i"/>
  <p:tag name="KSO_WM_UNIT_INDEX" val="10"/>
  <p:tag name="KSO_WM_BEAUTIFY_FLAG" val="#wm#"/>
  <p:tag name="KSO_WM_TAG_VERSION" val="3.0"/>
  <p:tag name="KSO_WM_UNIT_ID" val="_11*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5.xml><?xml version="1.0" encoding="utf-8"?>
<p:tagLst xmlns:p="http://schemas.openxmlformats.org/presentationml/2006/main">
  <p:tag name="KSO_WM_UNIT_TYPE" val="i"/>
  <p:tag name="KSO_WM_UNIT_INDEX" val="5"/>
  <p:tag name="KSO_WM_BEAUTIFY_FLAG" val="#wm#"/>
  <p:tag name="KSO_WM_TAG_VERSION" val="3.0"/>
  <p:tag name="KSO_WM_UNIT_ID" val="_1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6.xml><?xml version="1.0" encoding="utf-8"?>
<p:tagLst xmlns:p="http://schemas.openxmlformats.org/presentationml/2006/main">
  <p:tag name="KSO_WM_UNIT_TYPE" val="i"/>
  <p:tag name="KSO_WM_UNIT_INDEX" val="7"/>
  <p:tag name="KSO_WM_BEAUTIFY_FLAG" val="#wm#"/>
  <p:tag name="KSO_WM_TAG_VERSION" val="3.0"/>
  <p:tag name="KSO_WM_UNIT_ID" val="_1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7.xml><?xml version="1.0" encoding="utf-8"?>
<p:tagLst xmlns:p="http://schemas.openxmlformats.org/presentationml/2006/main">
  <p:tag name="KSO_WM_UNIT_TYPE" val="i"/>
  <p:tag name="KSO_WM_UNIT_INDEX" val="4"/>
  <p:tag name="KSO_WM_BEAUTIFY_FLAG" val="#wm#"/>
  <p:tag name="KSO_WM_TAG_VERSION" val="3.0"/>
  <p:tag name="KSO_WM_UNIT_ID" val="_1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8.xml><?xml version="1.0" encoding="utf-8"?>
<p:tagLst xmlns:p="http://schemas.openxmlformats.org/presentationml/2006/main">
  <p:tag name="KSO_WM_UNIT_TYPE" val="i"/>
  <p:tag name="KSO_WM_UNIT_INDEX" val="6"/>
  <p:tag name="KSO_WM_BEAUTIFY_FLAG" val="#wm#"/>
  <p:tag name="KSO_WM_TAG_VERSION" val="3.0"/>
  <p:tag name="KSO_WM_UNIT_ID" val="_1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9.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6"/>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0.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2"/>
</p:tagLst>
</file>

<file path=ppt/tags/tag361.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PRESET_TEXT" val="公司名"/>
  <p:tag name="KSO_WM_UNIT_ID" val="_1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362.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363.xml><?xml version="1.0" encoding="utf-8"?>
<p:tagLst xmlns:p="http://schemas.openxmlformats.org/presentationml/2006/main">
  <p:tag name="KSO_WM_UNIT_TYPE" val="i"/>
  <p:tag name="KSO_WM_UNIT_INDEX" val="16"/>
  <p:tag name="KSO_WM_BEAUTIFY_FLAG" val="#wm#"/>
  <p:tag name="KSO_WM_TAG_VERSION" val="3.0"/>
  <p:tag name="KSO_WM_UNIT_ID" val="_11*i*1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4.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5.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6.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7.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8.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9.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70.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1.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2.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3.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4.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375.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376.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8.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9.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0.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381.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2.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3.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4.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5.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6.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7.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8.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9.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0.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1.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392.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393.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4.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5.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6.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397.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398.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9.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00.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1.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2.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3.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4.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5.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6.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7.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8.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409.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0.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1.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2.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3.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414.xml><?xml version="1.0" encoding="utf-8"?>
<p:tagLst xmlns:p="http://schemas.openxmlformats.org/presentationml/2006/main">
  <p:tag name="KSO_WM_UNIT_TYPE" val="a"/>
  <p:tag name="KSO_WM_UNIT_INDEX" val="1"/>
  <p:tag name="KSO_WM_BEAUTIFY_FLAG" val="#wm#"/>
  <p:tag name="KSO_WM_TAG_VERSION" val="3.0"/>
  <p:tag name="KSO_WM_UNIT_ID" val="custom20235972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ISCONTENTSTITLE" val="0"/>
  <p:tag name="KSO_WM_UNIT_VALUE" val="14"/>
  <p:tag name="KSO_WM_UNIT_PRESET_TEXT" val="单击此处添加文档标题"/>
  <p:tag name="KSO_WM_UNIT_TEXT_TYPE" val="1"/>
</p:tagLst>
</file>

<file path=ppt/tags/tag415.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ID" val="custom20235972_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VALUE" val="11"/>
</p:tagLst>
</file>

<file path=ppt/tags/tag416.xml><?xml version="1.0" encoding="utf-8"?>
<p:tagLst xmlns:p="http://schemas.openxmlformats.org/presentationml/2006/main">
  <p:tag name="KSO_WM_TEMPLATE_THUMBS_INDEX" val="1、9"/>
  <p:tag name="KSO_WM_SLIDE_TYPE" val="title"/>
  <p:tag name="KSO_WM_TEMPLATE_SUBCATEGORY" val="29"/>
  <p:tag name="KSO_WM_TEMPLATE_COLOR_TYPE" val="0"/>
  <p:tag name="KSO_WM_TAG_VERSION" val="3.0"/>
  <p:tag name="KSO_WM_SLIDE_SUBTYPE" val="pureTxt"/>
  <p:tag name="KSO_WM_SLIDE_ITEM_CNT" val="0"/>
  <p:tag name="KSO_WM_BEAUTIFY_FLAG" val="#wm#"/>
  <p:tag name="KSO_WM_TEMPLATE_INDEX" val="20235972"/>
  <p:tag name="KSO_WM_TEMPLATE_CATEGORY" val="custom"/>
  <p:tag name="KSO_WM_SLIDE_INDEX" val="1"/>
  <p:tag name="KSO_WM_SLIDE_ID" val="custom20235972_1"/>
  <p:tag name="KSO_WM_TEMPLATE_MASTER_TYPE" val="0"/>
  <p:tag name="KSO_WM_SLIDE_LAYOUT" val="a_b_f"/>
  <p:tag name="KSO_WM_SLIDE_LAYOUT_CNT" val="1_1_2"/>
</p:tagLst>
</file>

<file path=ppt/tags/tag417.xml><?xml version="1.0" encoding="utf-8"?>
<p:tagLst xmlns:p="http://schemas.openxmlformats.org/presentationml/2006/main">
  <p:tag name="KSO_WM_UNIT_TYPE" val="a"/>
  <p:tag name="KSO_WM_UNIT_INDEX" val="1"/>
  <p:tag name="KSO_WM_BEAUTIFY_FLAG" val="#wm#"/>
  <p:tag name="KSO_WM_TAG_VERSION" val="3.0"/>
  <p:tag name="KSO_WM_UNIT_ID" val="custom20235972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ISCONTENTSTITLE" val="0"/>
  <p:tag name="KSO_WM_UNIT_PRESET_TEXT" val="添加章节标题"/>
  <p:tag name="KSO_WM_UNIT_TEXT_TYPE" val="1"/>
</p:tagLst>
</file>

<file path=ppt/tags/tag418.xml><?xml version="1.0" encoding="utf-8"?>
<p:tagLst xmlns:p="http://schemas.openxmlformats.org/presentationml/2006/main">
  <p:tag name="KSO_WM_UNIT_TYPE" val="e"/>
  <p:tag name="KSO_WM_UNIT_INDEX" val="1"/>
  <p:tag name="KSO_WM_BEAUTIFY_FLAG" val="#wm#"/>
  <p:tag name="KSO_WM_TAG_VERSION" val="3.0"/>
  <p:tag name="KSO_WM_UNIT_ID" val="custom20235972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Lst>
</file>

<file path=ppt/tags/tag419.xml><?xml version="1.0" encoding="utf-8"?>
<p:tagLst xmlns:p="http://schemas.openxmlformats.org/presentationml/2006/main">
  <p:tag name="KSO_WM_TEMPLATE_THUMBS_INDEX" val="1、9"/>
  <p:tag name="KSO_WM_SLIDE_TYPE" val="title"/>
  <p:tag name="KSO_WM_TEMPLATE_SUBCATEGORY" val="29"/>
  <p:tag name="KSO_WM_TEMPLATE_COLOR_TYPE" val="0"/>
  <p:tag name="KSO_WM_TAG_VERSION" val="3.0"/>
  <p:tag name="KSO_WM_SLIDE_SUBTYPE" val="pureTxt"/>
  <p:tag name="KSO_WM_SLIDE_ITEM_CNT" val="0"/>
  <p:tag name="KSO_WM_BEAUTIFY_FLAG" val="#wm#"/>
  <p:tag name="KSO_WM_TEMPLATE_INDEX" val="20235972"/>
  <p:tag name="KSO_WM_TEMPLATE_CATEGORY" val="custom"/>
  <p:tag name="KSO_WM_SLIDE_INDEX" val="1"/>
  <p:tag name="KSO_WM_SLIDE_ID" val="custom20235972_1"/>
  <p:tag name="KSO_WM_TEMPLATE_MASTER_TYPE" val="0"/>
  <p:tag name="KSO_WM_SLIDE_LAYOUT" val="a_b_f"/>
  <p:tag name="KSO_WM_SLIDE_LAYOUT_CNT" val="1_1_2"/>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0.xml><?xml version="1.0" encoding="utf-8"?>
<p:tagLst xmlns:p="http://schemas.openxmlformats.org/presentationml/2006/main">
  <p:tag name="KSO_WM_UNIT_TYPE" val="l_h_i"/>
  <p:tag name="KSO_WM_UNIT_INDEX" val="1_1_1"/>
  <p:tag name="KSO_WM_BEAUTIFY_FLAG" val="#wm#"/>
  <p:tag name="KSO_WM_TAG_VERSION" val="3.0"/>
  <p:tag name="KSO_WM_DIAGRAM_VERSION" val="3"/>
  <p:tag name="KSO_WM_DIAGRAM_GROUP_CODE" val="l1-1"/>
  <p:tag name="KSO_WM_UNIT_ID" val="custom20235972_2*l_h_i*1_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72"/>
  <p:tag name="KSO_WM_TEMPLATE_CATEGORY" val="custom"/>
  <p:tag name="KSO_WM_DIAGRAM_COLOR_TRICK" val="1"/>
  <p:tag name="KSO_WM_DIAGRAM_COLOR_TEXT_CAN_REMOVE" val="n"/>
  <p:tag name="KSO_WM_DIAGRAM_MAX_ITEMCNT" val="6"/>
  <p:tag name="KSO_WM_DIAGRAM_MIN_ITEMCNT" val="2"/>
  <p:tag name="KSO_WM_DIAGRAM_VIRTUALLY_FRAME" val="{&quot;height&quot;:415.4825134277344,&quot;width&quot;:515}"/>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2"/>
  <p:tag name="KSO_WM_UNIT_TEXT_FILL_TYPE" val="1"/>
  <p:tag name="KSO_WM_UNIT_USESOURCEFORMAT_APPLY" val="0"/>
</p:tagLst>
</file>

<file path=ppt/tags/tag421.xml><?xml version="1.0" encoding="utf-8"?>
<p:tagLst xmlns:p="http://schemas.openxmlformats.org/presentationml/2006/main">
  <p:tag name="KSO_WM_UNIT_TYPE" val="l_h_i"/>
  <p:tag name="KSO_WM_UNIT_INDEX" val="1_2_1"/>
  <p:tag name="KSO_WM_BEAUTIFY_FLAG" val="#wm#"/>
  <p:tag name="KSO_WM_TAG_VERSION" val="3.0"/>
  <p:tag name="KSO_WM_DIAGRAM_VERSION" val="3"/>
  <p:tag name="KSO_WM_DIAGRAM_GROUP_CODE" val="l1-1"/>
  <p:tag name="KSO_WM_UNIT_ID" val="custom20235972_2*l_h_i*1_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72"/>
  <p:tag name="KSO_WM_TEMPLATE_CATEGORY" val="custom"/>
  <p:tag name="KSO_WM_DIAGRAM_COLOR_TRICK" val="1"/>
  <p:tag name="KSO_WM_DIAGRAM_COLOR_TEXT_CAN_REMOVE" val="n"/>
  <p:tag name="KSO_WM_DIAGRAM_MAX_ITEMCNT" val="6"/>
  <p:tag name="KSO_WM_DIAGRAM_MIN_ITEMCNT" val="2"/>
  <p:tag name="KSO_WM_DIAGRAM_VIRTUALLY_FRAME" val="{&quot;height&quot;:415.4825134277344,&quot;width&quot;:515}"/>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2"/>
  <p:tag name="KSO_WM_UNIT_TEXT_FILL_TYPE" val="1"/>
  <p:tag name="KSO_WM_UNIT_USESOURCEFORMAT_APPLY" val="0"/>
</p:tagLst>
</file>

<file path=ppt/tags/tag422.xml><?xml version="1.0" encoding="utf-8"?>
<p:tagLst xmlns:p="http://schemas.openxmlformats.org/presentationml/2006/main">
  <p:tag name="KSO_WM_UNIT_TYPE" val="l_h_i"/>
  <p:tag name="KSO_WM_UNIT_SUBTYPE" val="d"/>
  <p:tag name="KSO_WM_UNIT_INDEX" val="1_1_2"/>
  <p:tag name="KSO_WM_BEAUTIFY_FLAG" val="#wm#"/>
  <p:tag name="KSO_WM_TAG_VERSION" val="3.0"/>
  <p:tag name="KSO_WM_DIAGRAM_VERSION" val="3"/>
  <p:tag name="KSO_WM_DIAGRAM_GROUP_CODE" val="l1-1"/>
  <p:tag name="KSO_WM_UNIT_ID" val="custom20235972_2*l_h_i*1_1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72"/>
  <p:tag name="KSO_WM_TEMPLATE_CATEGORY" val="custom"/>
  <p:tag name="KSO_WM_DIAGRAM_COLOR_TRICK" val="1"/>
  <p:tag name="KSO_WM_DIAGRAM_COLOR_TEXT_CAN_REMOVE" val="n"/>
  <p:tag name="KSO_WM_DIAGRAM_MAX_ITEMCNT" val="6"/>
  <p:tag name="KSO_WM_DIAGRAM_MIN_ITEMCNT" val="2"/>
  <p:tag name="KSO_WM_DIAGRAM_VIRTUALLY_FRAME" val="{&quot;height&quot;:415.4825134277344,&quot;width&quot;:5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5"/>
  <p:tag name="KSO_WM_UNIT_FILL_TYPE" val="1"/>
  <p:tag name="KSO_WM_UNIT_TEXT_FILL_FORE_SCHEMECOLOR_INDEX" val="2"/>
  <p:tag name="KSO_WM_UNIT_TEXT_FILL_TYPE" val="1"/>
  <p:tag name="KSO_WM_UNIT_USESOURCEFORMAT_APPLY" val="0"/>
</p:tagLst>
</file>

<file path=ppt/tags/tag423.xml><?xml version="1.0" encoding="utf-8"?>
<p:tagLst xmlns:p="http://schemas.openxmlformats.org/presentationml/2006/main">
  <p:tag name="KSO_WM_UNIT_TYPE" val="l_h_f"/>
  <p:tag name="KSO_WM_UNIT_INDEX" val="1_1_1"/>
  <p:tag name="KSO_WM_BEAUTIFY_FLAG" val="#wm#"/>
  <p:tag name="KSO_WM_TAG_VERSION" val="3.0"/>
  <p:tag name="KSO_WM_DIAGRAM_VERSION" val="3"/>
  <p:tag name="KSO_WM_DIAGRAM_GROUP_CODE" val="l1-1"/>
  <p:tag name="KSO_WM_UNIT_ID" val="custom20235972_2*l_h_f*1_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72"/>
  <p:tag name="KSO_WM_TEMPLATE_CATEGORY" val="custom"/>
  <p:tag name="KSO_WM_DIAGRAM_COLOR_TRICK" val="1"/>
  <p:tag name="KSO_WM_DIAGRAM_COLOR_TEXT_CAN_REMOVE" val="n"/>
  <p:tag name="KSO_WM_UNIT_SUBTYPE" val="a"/>
  <p:tag name="KSO_WM_UNIT_VALUE" val="30"/>
  <p:tag name="KSO_WM_UNIT_PRESET_TEXT" val="单击添加目录项标题"/>
  <p:tag name="KSO_WM_DIAGRAM_MAX_ITEMCNT" val="6"/>
  <p:tag name="KSO_WM_DIAGRAM_MIN_ITEMCNT" val="2"/>
  <p:tag name="KSO_WM_DIAGRAM_VIRTUALLY_FRAME" val="{&quot;height&quot;:415.4825134277344,&quot;width&quot;:5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FILL_FORE_SCHEMECOLOR_INDEX" val="1"/>
  <p:tag name="KSO_WM_UNIT_TEXT_FILL_TYPE" val="1"/>
  <p:tag name="KSO_WM_UNIT_USESOURCEFORMAT_APPLY" val="0"/>
</p:tagLst>
</file>

<file path=ppt/tags/tag424.xml><?xml version="1.0" encoding="utf-8"?>
<p:tagLst xmlns:p="http://schemas.openxmlformats.org/presentationml/2006/main">
  <p:tag name="KSO_WM_UNIT_TYPE" val="l_h_i"/>
  <p:tag name="KSO_WM_UNIT_SUBTYPE" val="d"/>
  <p:tag name="KSO_WM_UNIT_INDEX" val="1_2_2"/>
  <p:tag name="KSO_WM_BEAUTIFY_FLAG" val="#wm#"/>
  <p:tag name="KSO_WM_TAG_VERSION" val="3.0"/>
  <p:tag name="KSO_WM_DIAGRAM_VERSION" val="3"/>
  <p:tag name="KSO_WM_DIAGRAM_GROUP_CODE" val="l1-1"/>
  <p:tag name="KSO_WM_UNIT_ID" val="custom20235972_2*l_h_i*1_2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72"/>
  <p:tag name="KSO_WM_TEMPLATE_CATEGORY" val="custom"/>
  <p:tag name="KSO_WM_DIAGRAM_COLOR_TRICK" val="1"/>
  <p:tag name="KSO_WM_DIAGRAM_COLOR_TEXT_CAN_REMOVE" val="n"/>
  <p:tag name="KSO_WM_DIAGRAM_MAX_ITEMCNT" val="6"/>
  <p:tag name="KSO_WM_DIAGRAM_MIN_ITEMCNT" val="2"/>
  <p:tag name="KSO_WM_DIAGRAM_VIRTUALLY_FRAME" val="{&quot;height&quot;:415.4825134277344,&quot;width&quot;:5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5"/>
  <p:tag name="KSO_WM_UNIT_FILL_TYPE" val="1"/>
  <p:tag name="KSO_WM_UNIT_TEXT_FILL_FORE_SCHEMECOLOR_INDEX" val="2"/>
  <p:tag name="KSO_WM_UNIT_TEXT_FILL_TYPE" val="1"/>
  <p:tag name="KSO_WM_UNIT_USESOURCEFORMAT_APPLY" val="0"/>
</p:tagLst>
</file>

<file path=ppt/tags/tag425.xml><?xml version="1.0" encoding="utf-8"?>
<p:tagLst xmlns:p="http://schemas.openxmlformats.org/presentationml/2006/main">
  <p:tag name="KSO_WM_UNIT_TYPE" val="l_h_f"/>
  <p:tag name="KSO_WM_UNIT_INDEX" val="1_2_1"/>
  <p:tag name="KSO_WM_BEAUTIFY_FLAG" val="#wm#"/>
  <p:tag name="KSO_WM_TAG_VERSION" val="3.0"/>
  <p:tag name="KSO_WM_DIAGRAM_VERSION" val="3"/>
  <p:tag name="KSO_WM_DIAGRAM_GROUP_CODE" val="l1-1"/>
  <p:tag name="KSO_WM_UNIT_ID" val="custom20235972_2*l_h_f*1_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72"/>
  <p:tag name="KSO_WM_TEMPLATE_CATEGORY" val="custom"/>
  <p:tag name="KSO_WM_DIAGRAM_COLOR_TRICK" val="1"/>
  <p:tag name="KSO_WM_DIAGRAM_COLOR_TEXT_CAN_REMOVE" val="n"/>
  <p:tag name="KSO_WM_UNIT_SUBTYPE" val="a"/>
  <p:tag name="KSO_WM_UNIT_VALUE" val="30"/>
  <p:tag name="KSO_WM_UNIT_PRESET_TEXT" val="单击添加目录项标题"/>
  <p:tag name="KSO_WM_DIAGRAM_MAX_ITEMCNT" val="6"/>
  <p:tag name="KSO_WM_DIAGRAM_MIN_ITEMCNT" val="2"/>
  <p:tag name="KSO_WM_DIAGRAM_VIRTUALLY_FRAME" val="{&quot;height&quot;:415.4825134277344,&quot;width&quot;:5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FILL_FORE_SCHEMECOLOR_INDEX" val="1"/>
  <p:tag name="KSO_WM_UNIT_TEXT_FILL_TYPE" val="1"/>
  <p:tag name="KSO_WM_UNIT_USESOURCEFORMAT_APPLY" val="0"/>
</p:tagLst>
</file>

<file path=ppt/tags/tag426.xml><?xml version="1.0" encoding="utf-8"?>
<p:tagLst xmlns:p="http://schemas.openxmlformats.org/presentationml/2006/main">
  <p:tag name="KSO_WM_UNIT_TYPE" val="a"/>
  <p:tag name="KSO_WM_UNIT_INDEX" val="1"/>
  <p:tag name="KSO_WM_BEAUTIFY_FLAG" val="#wm#"/>
  <p:tag name="KSO_WM_TAG_VERSION" val="3.0"/>
  <p:tag name="KSO_WM_UNIT_ISCONTENTSTITLE" val="1"/>
  <p:tag name="KSO_WM_DIAGRAM_GROUP_CODE" val="l1-1"/>
  <p:tag name="KSO_WM_UNIT_ID" val="custom20235972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VALUE" val="2"/>
  <p:tag name="KSO_WM_UNIT_TEXT_FILL_FORE_SCHEMECOLOR_INDEX" val="15"/>
  <p:tag name="KSO_WM_UNIT_TEXT_FILL_TYPE" val="1"/>
  <p:tag name="KSO_WM_UNIT_USESOURCEFORMAT_APPLY" val="0"/>
</p:tagLst>
</file>

<file path=ppt/tags/tag427.xml><?xml version="1.0" encoding="utf-8"?>
<p:tagLst xmlns:p="http://schemas.openxmlformats.org/presentationml/2006/main">
  <p:tag name="KSO_WM_UNIT_TYPE" val="i"/>
  <p:tag name="KSO_WM_UNIT_INDEX" val="1"/>
  <p:tag name="KSO_WM_BEAUTIFY_FLAG" val="#wm#"/>
  <p:tag name="KSO_WM_TAG_VERSION" val="3.0"/>
  <p:tag name="KSO_WM_DIAGRAM_GROUP_CODE" val="l1-1"/>
  <p:tag name="KSO_WM_UNIT_ID" val="custom20235972_2*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FILL_FORE_SCHEMECOLOR_INDEX" val="5"/>
  <p:tag name="KSO_WM_UNIT_FILL_TYPE" val="1"/>
  <p:tag name="KSO_WM_UNIT_TEXT_FILL_FORE_SCHEMECOLOR_INDEX" val="2"/>
  <p:tag name="KSO_WM_UNIT_TEXT_FILL_TYPE" val="1"/>
  <p:tag name="KSO_WM_UNIT_USESOURCEFORMAT_APPLY" val="0"/>
</p:tagLst>
</file>

<file path=ppt/tags/tag428.xml><?xml version="1.0" encoding="utf-8"?>
<p:tagLst xmlns:p="http://schemas.openxmlformats.org/presentationml/2006/main">
  <p:tag name="KSO_WM_SLIDE_TYPE" val="contents"/>
  <p:tag name="KSO_WM_TEMPLATE_SUBCATEGORY" val="29"/>
  <p:tag name="KSO_WM_TEMPLATE_COLOR_TYPE" val="0"/>
  <p:tag name="KSO_WM_TAG_VERSION" val="3.0"/>
  <p:tag name="KSO_WM_SLIDE_SUBTYPE" val="diag"/>
  <p:tag name="KSO_WM_SLIDE_ITEM_CNT" val="2"/>
  <p:tag name="KSO_WM_DIAGRAM_GROUP_CODE" val="l1-1"/>
  <p:tag name="KSO_WM_BEAUTIFY_FLAG" val="#wm#"/>
  <p:tag name="KSO_WM_TEMPLATE_INDEX" val="20235972"/>
  <p:tag name="KSO_WM_TEMPLATE_CATEGORY" val="custom"/>
  <p:tag name="KSO_WM_SLIDE_INDEX" val="2"/>
  <p:tag name="KSO_WM_SLIDE_ID" val="custom20235972_2"/>
  <p:tag name="KSO_WM_TEMPLATE_MASTER_TYPE" val="0"/>
  <p:tag name="KSO_WM_SLIDE_LAYOUT" val="a_l"/>
  <p:tag name="KSO_WM_SLIDE_LAYOUT_CNT" val="1_1"/>
  <p:tag name="KSO_WM_SLIDE_DIAGTYPE" val="l"/>
</p:tagLst>
</file>

<file path=ppt/tags/tag429.xml><?xml version="1.0" encoding="utf-8"?>
<p:tagLst xmlns:p="http://schemas.openxmlformats.org/presentationml/2006/main">
  <p:tag name="KSO_WM_UNIT_TYPE" val="a"/>
  <p:tag name="KSO_WM_UNIT_INDEX" val="1"/>
  <p:tag name="KSO_WM_BEAUTIFY_FLAG" val="#wm#"/>
  <p:tag name="KSO_WM_TAG_VERSION" val="3.0"/>
  <p:tag name="KSO_WM_UNIT_ID" val="custom20235972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ISCONTENTSTITLE" val="0"/>
  <p:tag name="KSO_WM_UNIT_PRESET_TEXT" val="添加章节标题"/>
  <p:tag name="KSO_WM_UNIT_TEXT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30.xml><?xml version="1.0" encoding="utf-8"?>
<p:tagLst xmlns:p="http://schemas.openxmlformats.org/presentationml/2006/main">
  <p:tag name="KSO_WM_UNIT_TYPE" val="e"/>
  <p:tag name="KSO_WM_UNIT_INDEX" val="1"/>
  <p:tag name="KSO_WM_BEAUTIFY_FLAG" val="#wm#"/>
  <p:tag name="KSO_WM_TAG_VERSION" val="3.0"/>
  <p:tag name="KSO_WM_UNIT_ID" val="custom20235972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Lst>
</file>

<file path=ppt/tags/tag431.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5972"/>
  <p:tag name="KSO_WM_TEMPLATE_CATEGORY" val="custom"/>
  <p:tag name="KSO_WM_SLIDE_INDEX" val="7"/>
  <p:tag name="KSO_WM_SLIDE_ID" val="custom20235972_7"/>
  <p:tag name="KSO_WM_TEMPLATE_MASTER_TYPE" val="0"/>
  <p:tag name="KSO_WM_SLIDE_LAYOUT" val="a_b_e"/>
  <p:tag name="KSO_WM_SLIDE_LAYOUT_CNT" val="1_1_1"/>
</p:tagLst>
</file>

<file path=ppt/tags/tag43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0968_2*a*1"/>
  <p:tag name="KSO_WM_TEMPLATE_CATEGORY" val="diagram"/>
  <p:tag name="KSO_WM_TEMPLATE_INDEX" val="20230968"/>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3_2"/>
  <p:tag name="KSO_WM_TEMPLATE_CATEGORY" val="diagram"/>
  <p:tag name="KSO_WM_TEMPLATE_INDEX" val="20232462"/>
  <p:tag name="KSO_WM_UNIT_LAYERLEVEL" val="1_1_1"/>
  <p:tag name="KSO_WM_TAG_VERSION" val="3.0"/>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3_3"/>
  <p:tag name="KSO_WM_TEMPLATE_CATEGORY" val="diagram"/>
  <p:tag name="KSO_WM_TEMPLATE_INDEX" val="20232462"/>
  <p:tag name="KSO_WM_UNIT_LAYERLEVEL" val="1_1_1"/>
  <p:tag name="KSO_WM_TAG_VERSION" val="3.0"/>
  <p:tag name="KSO_WM_DIAGRAM_GROUP_CODE" val="l1-1"/>
  <p:tag name="KSO_WM_UNIT_TYPE" val="l_h_i"/>
  <p:tag name="KSO_WM_UNIT_INDEX" val="1_3_3"/>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2_2"/>
  <p:tag name="KSO_WM_TEMPLATE_CATEGORY" val="diagram"/>
  <p:tag name="KSO_WM_TEMPLATE_INDEX" val="20232462"/>
  <p:tag name="KSO_WM_UNIT_LAYERLEVEL" val="1_1_1"/>
  <p:tag name="KSO_WM_TAG_VERSION" val="3.0"/>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2_3"/>
  <p:tag name="KSO_WM_TEMPLATE_CATEGORY" val="diagram"/>
  <p:tag name="KSO_WM_TEMPLATE_INDEX" val="20232462"/>
  <p:tag name="KSO_WM_UNIT_LAYERLEVEL" val="1_1_1"/>
  <p:tag name="KSO_WM_TAG_VERSION" val="3.0"/>
  <p:tag name="KSO_WM_DIAGRAM_GROUP_CODE" val="l1-1"/>
  <p:tag name="KSO_WM_UNIT_TYPE" val="l_h_i"/>
  <p:tag name="KSO_WM_UNIT_INDEX" val="1_2_3"/>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1_2"/>
  <p:tag name="KSO_WM_TEMPLATE_CATEGORY" val="diagram"/>
  <p:tag name="KSO_WM_TEMPLATE_INDEX" val="20232462"/>
  <p:tag name="KSO_WM_UNIT_LAYERLEVEL" val="1_1_1"/>
  <p:tag name="KSO_WM_TAG_VERSION" val="3.0"/>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1_3"/>
  <p:tag name="KSO_WM_TEMPLATE_CATEGORY" val="diagram"/>
  <p:tag name="KSO_WM_TEMPLATE_INDEX" val="20232462"/>
  <p:tag name="KSO_WM_UNIT_LAYERLEVEL" val="1_1_1"/>
  <p:tag name="KSO_WM_TAG_VERSION" val="3.0"/>
  <p:tag name="KSO_WM_DIAGRAM_GROUP_CODE" val="l1-1"/>
  <p:tag name="KSO_WM_UNIT_TYPE" val="l_h_i"/>
  <p:tag name="KSO_WM_UNIT_INDEX" val="1_1_3"/>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62_2*l_h_i*1_1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62_2*l_h_f*1_1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正文，文字是您思想的提炼，请尽量言简意赅的阐述观点。单击此处输入正文，文字是您思想的提炼，请尽量言简意赅的阐述观点。单击此处输入您的项正文"/>
  <p:tag name="KSO_WM_UNIT_TEXT_FILL_FORE_SCHEMECOLOR_INDEX" val="1"/>
  <p:tag name="KSO_WM_UNIT_TEXT_FILL_TYPE" val="1"/>
  <p:tag name="KSO_WM_DIAGRAM_USE_COLOR_VALUE" val="{&quot;color_scheme&quot;:1,&quot;color_type&quot;:1,&quot;theme_color_indexes&quot;:[5,6,5,6,5,6]}"/>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62_2*l_h_i*1_2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44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62_2*l_h_f*1_2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项正文，文字是您思想的提炼，请尽量言简意赅的阐述观点。单击此处输入您的项正文，文字是您思想的提炼，请尽量言简意赅的阐述观点。单击此处输入您的项正文"/>
  <p:tag name="KSO_WM_UNIT_TEXT_FILL_FORE_SCHEMECOLOR_INDEX" val="1"/>
  <p:tag name="KSO_WM_UNIT_TEXT_FILL_TYPE" val="1"/>
  <p:tag name="KSO_WM_DIAGRAM_USE_COLOR_VALUE" val="{&quot;color_scheme&quot;:1,&quot;color_type&quot;:1,&quot;theme_color_indexes&quot;:[5,6,5,6,5,6]}"/>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2462_2*l_h_i*1_3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44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2462_2*l_h_f*1_3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项正文，文字是您思想的提炼，请尽量言简意赅的阐述观点。单击此处输入您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445.xml><?xml version="1.0" encoding="utf-8"?>
<p:tagLst xmlns:p="http://schemas.openxmlformats.org/presentationml/2006/main">
  <p:tag name="KSO_WM_SLIDE_ID" val="diagram2023096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0968"/>
  <p:tag name="KSO_WM_SLIDE_TYPE" val="text"/>
  <p:tag name="KSO_WM_SLIDE_SUBTYPE" val="diag"/>
  <p:tag name="KSO_WM_SLIDE_SIZE" val="850.4*365.625"/>
  <p:tag name="KSO_WM_SLIDE_POSITION" val="54.8*111.5"/>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5972],&quot;70&quot;:[3321782]}"/>
</p:tagLst>
</file>

<file path=ppt/tags/tag446.xml><?xml version="1.0" encoding="utf-8"?>
<p:tagLst xmlns:p="http://schemas.openxmlformats.org/presentationml/2006/main">
  <p:tag name="KSO_WM_UNIT_VALUE" val="811*1678"/>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270_1*d*1"/>
  <p:tag name="KSO_WM_TEMPLATE_CATEGORY" val="custom"/>
  <p:tag name="KSO_WM_TEMPLATE_INDEX" val="20233270"/>
  <p:tag name="KSO_WM_UNIT_LAYERLEVEL" val="1"/>
  <p:tag name="KSO_WM_TAG_VERSION" val="3.0"/>
  <p:tag name="KSO_WM_BEAUTIFY_FLAG" val="#wm#"/>
  <p:tag name="KSO_WM_UNIT_PICTURE_SUBTYPE" val="b"/>
  <p:tag name="MH_PIC_SOURCE_TYPE" val="generate_slide_ai*{&quot;ai_type&quot;:&quot;generate_ppt&quot;,&quot;id&quot;:&quot;&quot;}*auto_ai_ai_v2.1.2_ONLINE*1749629986010_11429b_a67943709750-slide-4"/>
  <p:tag name="KSO_WM_UNIT_FILL_FORE_SCHEMECOLOR_INDEX" val="5"/>
  <p:tag name="KSO_WM_UNIT_FILL_TYPE" val="1"/>
  <p:tag name="KSO_WM_UNIT_LINE_FORE_SCHEMECOLOR_INDEX" val="1"/>
  <p:tag name="KSO_WM_UNIT_LINE_FILL_TYPE" val="2"/>
  <p:tag name="KSO_WM_UNIT_USESOURCEFORMAT_APPLY" val="0"/>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270_1*i*1"/>
  <p:tag name="KSO_WM_TEMPLATE_CATEGORY" val="custom"/>
  <p:tag name="KSO_WM_TEMPLATE_INDEX" val="20233270"/>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448.xml><?xml version="1.0" encoding="utf-8"?>
<p:tagLst xmlns:p="http://schemas.openxmlformats.org/presentationml/2006/main">
  <p:tag name="KSO_WM_UNIT_ISCONTENTSTITLE" val="0"/>
  <p:tag name="KSO_WM_UNIT_ISNUMDGMTITLE" val="0"/>
  <p:tag name="KSO_WM_UNIT_NOCLEAR" val="0"/>
  <p:tag name="KSO_WM_UNIT_VALUE" val="27"/>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70"/>
  <p:tag name="KSO_WM_UNIT_ID" val="custom20233270_1*a*1"/>
  <p:tag name="KSO_WM_UNIT_PRESET_TEXT" val="单击此处&#10;添加标题内容"/>
  <p:tag name="KSO_WM_UNIT_TEXT_TYPE" val="1"/>
  <p:tag name="KSO_WM_UNIT_TEXT_FILL_FORE_SCHEMECOLOR_INDEX" val="2"/>
  <p:tag name="KSO_WM_UNIT_TEXT_FILL_TYPE" val="1"/>
  <p:tag name="KSO_WM_UNIT_USESOURCEFORMAT_APPLY" val="0"/>
</p:tagLst>
</file>

<file path=ppt/tags/tag44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69_2*l_h_f*1_1_1"/>
  <p:tag name="KSO_WM_TEMPLATE_CATEGORY" val="diagram"/>
  <p:tag name="KSO_WM_TEMPLATE_INDEX" val="20233269"/>
  <p:tag name="KSO_WM_UNIT_LAYERLEVEL" val="1_1_1"/>
  <p:tag name="KSO_WM_TAG_VERSION" val="3.0"/>
  <p:tag name="KSO_WM_DIAGRAM_MAX_ITEMCNT" val="4"/>
  <p:tag name="KSO_WM_DIAGRAM_MIN_ITEMCNT" val="1"/>
  <p:tag name="KSO_WM_DIAGRAM_VIRTUALLY_FRAME" val="{&quot;height&quot;:109.83307086614168,&quot;left&quot;:54.77968219426666,&quot;top&quot;:348.69023622047246,&quot;width&quot;:850.446777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52"/>
  <p:tag name="KSO_WM_UNIT_TEXT_TYPE" val="1"/>
  <p:tag name="KSO_WM_UNIT_TEXT_LAYER_COUNT" val="1"/>
  <p:tag name="KSO_WM_BEAUTIFY_FLAG" val="#wm#"/>
  <p:tag name="KSO_WM_UNIT_PRESET_TEXT" val="单击添加文本内容，简明扼要地阐述您内容观点"/>
  <p:tag name="KSO_WM_UNIT_TEXT_FILL_FORE_SCHEMECOLOR_INDEX" val="1"/>
  <p:tag name="KSO_WM_UNIT_TEXT_FILL_TYPE" val="1"/>
  <p:tag name="KSO_WM_UNIT_USESOURCEFORMAT_APPLY" val="0"/>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269_2*l_h_a*1_1_1"/>
  <p:tag name="KSO_WM_TEMPLATE_CATEGORY" val="diagram"/>
  <p:tag name="KSO_WM_TEMPLATE_INDEX" val="20233269"/>
  <p:tag name="KSO_WM_UNIT_LAYERLEVEL" val="1_1_1"/>
  <p:tag name="KSO_WM_TAG_VERSION" val="3.0"/>
  <p:tag name="KSO_WM_DIAGRAM_MAX_ITEMCNT" val="4"/>
  <p:tag name="KSO_WM_DIAGRAM_MIN_ITEMCNT" val="1"/>
  <p:tag name="KSO_WM_DIAGRAM_VIRTUALLY_FRAME" val="{&quot;height&quot;:109.83307086614168,&quot;left&quot;:54.77968219426666,&quot;top&quot;:348.69023622047246,&quot;width&quot;:850.446777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40"/>
  <p:tag name="KSO_WM_UNIT_TEXT_TYPE" val="1"/>
  <p:tag name="KSO_WM_BEAUTIFY_FLAG" val="#wm#"/>
  <p:tag name="KSO_WM_UNIT_PRESET_TEXT" val="添加项标题"/>
  <p:tag name="KSO_WM_UNIT_TEXT_FILL_FORE_SCHEMECOLOR_INDEX" val="1"/>
  <p:tag name="KSO_WM_UNIT_TEXT_FILL_TYPE" val="1"/>
  <p:tag name="KSO_WM_UNIT_USESOURCEFORMAT_APPLY" val="0"/>
</p:tagLst>
</file>

<file path=ppt/tags/tag45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269_2*l_h_f*1_2_1"/>
  <p:tag name="KSO_WM_TEMPLATE_CATEGORY" val="diagram"/>
  <p:tag name="KSO_WM_TEMPLATE_INDEX" val="20233269"/>
  <p:tag name="KSO_WM_UNIT_LAYERLEVEL" val="1_1_1"/>
  <p:tag name="KSO_WM_TAG_VERSION" val="3.0"/>
  <p:tag name="KSO_WM_DIAGRAM_MAX_ITEMCNT" val="4"/>
  <p:tag name="KSO_WM_DIAGRAM_MIN_ITEMCNT" val="1"/>
  <p:tag name="KSO_WM_DIAGRAM_VIRTUALLY_FRAME" val="{&quot;height&quot;:109.83307086614168,&quot;left&quot;:54.77968219426666,&quot;top&quot;:348.69023622047246,&quot;width&quot;:850.446777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52"/>
  <p:tag name="KSO_WM_UNIT_TEXT_TYPE" val="1"/>
  <p:tag name="KSO_WM_UNIT_TEXT_LAYER_COUNT" val="1"/>
  <p:tag name="KSO_WM_BEAUTIFY_FLAG" val="#wm#"/>
  <p:tag name="KSO_WM_UNIT_PRESET_TEXT" val="单击添加文本具体内容，简明扼要地阐述您内容观点"/>
  <p:tag name="KSO_WM_UNIT_TEXT_FILL_FORE_SCHEMECOLOR_INDEX" val="1"/>
  <p:tag name="KSO_WM_UNIT_TEXT_FILL_TYPE" val="1"/>
  <p:tag name="KSO_WM_UNIT_USESOURCEFORMAT_APPLY" val="0"/>
</p:tagLst>
</file>

<file path=ppt/tags/tag45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269_2*l_h_a*1_2_1"/>
  <p:tag name="KSO_WM_TEMPLATE_CATEGORY" val="diagram"/>
  <p:tag name="KSO_WM_TEMPLATE_INDEX" val="20233269"/>
  <p:tag name="KSO_WM_UNIT_LAYERLEVEL" val="1_1_1"/>
  <p:tag name="KSO_WM_TAG_VERSION" val="3.0"/>
  <p:tag name="KSO_WM_DIAGRAM_MAX_ITEMCNT" val="4"/>
  <p:tag name="KSO_WM_DIAGRAM_MIN_ITEMCNT" val="1"/>
  <p:tag name="KSO_WM_DIAGRAM_VIRTUALLY_FRAME" val="{&quot;height&quot;:109.83307086614168,&quot;left&quot;:54.77968219426666,&quot;top&quot;:348.69023622047246,&quot;width&quot;:850.446777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40"/>
  <p:tag name="KSO_WM_UNIT_TEXT_TYPE" val="1"/>
  <p:tag name="KSO_WM_BEAUTIFY_FLAG" val="#wm#"/>
  <p:tag name="KSO_WM_UNIT_PRESET_TEXT" val="添加项标题"/>
  <p:tag name="KSO_WM_UNIT_TEXT_FILL_FORE_SCHEMECOLOR_INDEX" val="1"/>
  <p:tag name="KSO_WM_UNIT_TEXT_FILL_TYPE" val="1"/>
  <p:tag name="KSO_WM_UNIT_USESOURCEFORMAT_APPLY" val="0"/>
</p:tagLst>
</file>

<file path=ppt/tags/tag453.xml><?xml version="1.0" encoding="utf-8"?>
<p:tagLst xmlns:p="http://schemas.openxmlformats.org/presentationml/2006/main">
  <p:tag name="KSO_WM_BEAUTIFY_FLAG" val="#wm#"/>
  <p:tag name="KSO_WM_TEMPLATE_CATEGORY" val="custom"/>
  <p:tag name="KSO_WM_TEMPLATE_MASTER_TYPE" val="0"/>
  <p:tag name="KSO_WM_TEMPLATE_COLOR_TYPE" val="0"/>
  <p:tag name="KSO_WM_DIAGRAM_GROUP_CODE" val="l1-1"/>
  <p:tag name="KSO_WM_SLIDE_DIAGTYPE" val="l"/>
  <p:tag name="KSO_WM_SLIDE_LAYOUT" val="a_d_l"/>
  <p:tag name="KSO_WM_SLIDE_LAYOUT_CNT" val="1_1_1"/>
  <p:tag name="KSO_WM_SLIDE_TYPE" val="text"/>
  <p:tag name="KSO_WM_SLIDE_SUBTYPE" val="picTxt"/>
  <p:tag name="KSO_WM_SLIDE_SIZE" val="850.447*57.5039"/>
  <p:tag name="KSO_WM_SLIDE_POSITION" val="54.75*401.016"/>
  <p:tag name="KSO_WM_TEMPLATE_INDEX" val="20235972"/>
  <p:tag name="KSO_WM_TEMPLATE_SUBCATEGORY" val="0"/>
  <p:tag name="KSO_WM_SLIDE_INDEX" val="1"/>
  <p:tag name="KSO_WM_TAG_VERSION" val="3.0"/>
  <p:tag name="KSO_WM_SLIDE_ID" val="custom20233270_1"/>
  <p:tag name="KSO_WM_SLIDE_ITEM_CNT" val="4"/>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1*a*1"/>
  <p:tag name="KSO_WM_TEMPLATE_CATEGORY" val="diagram"/>
  <p:tag name="KSO_WM_TEMPLATE_INDEX" val="20234793"/>
  <p:tag name="KSO_WM_UNIT_LAYERLEVEL" val="1"/>
  <p:tag name="KSO_WM_TAG_VERSION" val="3.0"/>
  <p:tag name="KSO_WM_BEAUTIFY_FLAG" val="#wm#"/>
  <p:tag name="KSO_WM_UNIT_ISCONTENTSTITLE" val="0"/>
  <p:tag name="KSO_WM_UNIT_ISNUMDGMTITLE" val="0"/>
  <p:tag name="KSO_WM_UNIT_NOCLEAR" val="0"/>
  <p:tag name="KSO_WM_DIAGRAM_GROUP_CODE" val="l1-1"/>
  <p:tag name="KSO_WM_UNIT_TYPE" val="a"/>
  <p:tag name="KSO_WM_UNIT_INDEX" val="1"/>
  <p:tag name="KSO_WM_UNIT_VALUE" val="29"/>
  <p:tag name="KSO_WM_UNIT_TEXT_TYPE" val="1"/>
  <p:tag name="KSO_WM_UNIT_PRESET_TEXT" val="单击此处添加标题"/>
  <p:tag name="KSO_WM_UNIT_TEXT_FILL_FORE_SCHEMECOLOR_INDEX" val="15"/>
  <p:tag name="KSO_WM_UNIT_TEXT_FILL_TYPE" val="1"/>
  <p:tag name="KSO_WM_UNIT_USESOURCEFORMAT_APPLY" val="1"/>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1*l_h_a*1_1_1"/>
  <p:tag name="KSO_WM_TEMPLATE_CATEGORY" val="diagram"/>
  <p:tag name="KSO_WM_TEMPLATE_INDEX" val="20234793"/>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1_1"/>
  <p:tag name="KSO_WM_DIAGRAM_VERSION" val="3"/>
  <p:tag name="KSO_WM_DIAGRAM_COLOR_TRICK" val="1"/>
  <p:tag name="KSO_WM_DIAGRAM_COLOR_TEXT_CAN_REMOVE" val="n"/>
  <p:tag name="KSO_WM_UNIT_VALUE" val="24"/>
  <p:tag name="KSO_WM_DIAGRAM_MAX_ITEMCNT" val="5"/>
  <p:tag name="KSO_WM_DIAGRAM_MIN_ITEMCNT" val="2"/>
  <p:tag name="KSO_WM_DIAGRAM_VIRTUALLY_FRAME" val="{&quot;height&quot;:396.4588242210781,&quot;left&quot;:80.39503937007873,&quot;top&quot;:97.06539103906726,&quot;width&quot;:799.87685039370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标题"/>
  <p:tag name="KSO_WM_UNIT_FILL_TYPE" val="3"/>
  <p:tag name="KSO_WM_UNIT_TEXT_FILL_FORE_SCHEMECOLOR_INDEX" val="1"/>
  <p:tag name="KSO_WM_UNIT_TEXT_FILL_TYPE" val="1"/>
  <p:tag name="KSO_WM_UNIT_USESOURCEFORMAT_APPLY" val="1"/>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1*l_h_f*1_1_1"/>
  <p:tag name="KSO_WM_TEMPLATE_CATEGORY" val="diagram"/>
  <p:tag name="KSO_WM_TEMPLATE_INDEX" val="20234793"/>
  <p:tag name="KSO_WM_UNIT_LAYERLEVEL" val="1_1_1"/>
  <p:tag name="KSO_WM_TAG_VERSION" val="3.0"/>
  <p:tag name="KSO_WM_BEAUTIFY_FLAG" val="#wm#"/>
  <p:tag name="KSO_WM_UNIT_SUBTYPE" val="a"/>
  <p:tag name="KSO_WM_UNIT_NOCLEAR" val="0"/>
  <p:tag name="KSO_WM_DIAGRAM_GROUP_CODE" val="l1-1"/>
  <p:tag name="KSO_WM_UNIT_TYPE" val="l_h_f"/>
  <p:tag name="KSO_WM_UNIT_INDEX" val="1_1_1"/>
  <p:tag name="KSO_WM_DIAGRAM_VERSION" val="3"/>
  <p:tag name="KSO_WM_DIAGRAM_COLOR_TRICK" val="1"/>
  <p:tag name="KSO_WM_DIAGRAM_COLOR_TEXT_CAN_REMOVE" val="n"/>
  <p:tag name="KSO_WM_UNIT_VALUE" val="72"/>
  <p:tag name="KSO_WM_DIAGRAM_MAX_ITEMCNT" val="5"/>
  <p:tag name="KSO_WM_DIAGRAM_MIN_ITEMCNT" val="2"/>
  <p:tag name="KSO_WM_DIAGRAM_VIRTUALLY_FRAME" val="{&quot;height&quot;:396.4588242210781,&quot;left&quot;:80.39503937007873,&quot;top&quot;:97.06539103906726,&quot;width&quot;:799.87685039370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简明扼要地阐述观点。根据需要可酌情增减文字"/>
  <p:tag name="KSO_WM_UNIT_TEXT_FILL_FORE_SCHEMECOLOR_INDEX" val="1"/>
  <p:tag name="KSO_WM_UNIT_TEXT_FILL_TYPE" val="1"/>
  <p:tag name="KSO_WM_UNIT_USESOURCEFORMAT_APPLY" val="1"/>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1*l_h_a*1_2_1"/>
  <p:tag name="KSO_WM_TEMPLATE_CATEGORY" val="diagram"/>
  <p:tag name="KSO_WM_TEMPLATE_INDEX" val="20234793"/>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2_1"/>
  <p:tag name="KSO_WM_DIAGRAM_VERSION" val="3"/>
  <p:tag name="KSO_WM_DIAGRAM_COLOR_TRICK" val="1"/>
  <p:tag name="KSO_WM_DIAGRAM_COLOR_TEXT_CAN_REMOVE" val="n"/>
  <p:tag name="KSO_WM_UNIT_VALUE" val="24"/>
  <p:tag name="KSO_WM_DIAGRAM_MAX_ITEMCNT" val="5"/>
  <p:tag name="KSO_WM_DIAGRAM_MIN_ITEMCNT" val="2"/>
  <p:tag name="KSO_WM_DIAGRAM_VIRTUALLY_FRAME" val="{&quot;height&quot;:396.4588242210781,&quot;left&quot;:80.39503937007873,&quot;top&quot;:97.06539103906726,&quot;width&quot;:799.87685039370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标题"/>
  <p:tag name="KSO_WM_UNIT_FILL_TYPE" val="3"/>
  <p:tag name="KSO_WM_UNIT_TEXT_FILL_FORE_SCHEMECOLOR_INDEX" val="1"/>
  <p:tag name="KSO_WM_UNIT_TEXT_FILL_TYPE" val="1"/>
  <p:tag name="KSO_WM_UNIT_USESOURCEFORMAT_APPLY" val="1"/>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1*l_h_f*1_2_1"/>
  <p:tag name="KSO_WM_TEMPLATE_CATEGORY" val="diagram"/>
  <p:tag name="KSO_WM_TEMPLATE_INDEX" val="20234793"/>
  <p:tag name="KSO_WM_UNIT_LAYERLEVEL" val="1_1_1"/>
  <p:tag name="KSO_WM_TAG_VERSION" val="3.0"/>
  <p:tag name="KSO_WM_BEAUTIFY_FLAG" val="#wm#"/>
  <p:tag name="KSO_WM_UNIT_SUBTYPE" val="a"/>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UNIT_VALUE" val="72"/>
  <p:tag name="KSO_WM_DIAGRAM_MAX_ITEMCNT" val="5"/>
  <p:tag name="KSO_WM_DIAGRAM_MIN_ITEMCNT" val="2"/>
  <p:tag name="KSO_WM_DIAGRAM_VIRTUALLY_FRAME" val="{&quot;height&quot;:396.4588242210781,&quot;left&quot;:80.39503937007873,&quot;top&quot;:97.06539103906726,&quot;width&quot;:799.87685039370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简明扼要地阐述观点。根据需要可酌情增减文字"/>
  <p:tag name="KSO_WM_UNIT_TEXT_FILL_FORE_SCHEMECOLOR_INDEX" val="1"/>
  <p:tag name="KSO_WM_UNIT_TEXT_FILL_TYPE" val="1"/>
  <p:tag name="KSO_WM_UNIT_USESOURCEFORMAT_APPLY" val="1"/>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1*l_h_d*1_1_1"/>
  <p:tag name="KSO_WM_TEMPLATE_CATEGORY" val="diagram"/>
  <p:tag name="KSO_WM_TEMPLATE_INDEX" val="20234793"/>
  <p:tag name="KSO_WM_UNIT_LAYERLEVEL" val="1_1_1"/>
  <p:tag name="KSO_WM_TAG_VERSION" val="3.0"/>
  <p:tag name="KSO_WM_BEAUTIFY_FLAG" val="#wm#"/>
  <p:tag name="KSO_WM_UNIT_VALUE" val="470*542"/>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96.4588242210781,&quot;left&quot;:80.39503937007873,&quot;top&quot;:97.06539103906726,&quot;width&quot;:799.8768503937007}"/>
  <p:tag name="KSO_WM_DIAGRAM_COLOR_MATCH_VALUE" val="{&quot;shape&quot;:{&quot;fill&quot;:{&quot;type&quot;:0},&quot;glow&quot;:{&quot;colorType&quot;:0},&quot;line&quot;:{&quot;solidLine&quot;:{&quot;brightness&quot;:0,&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LINE_FORE_SCHEMECOLOR_INDEX" val="5"/>
  <p:tag name="KSO_WM_UNIT_LINE_FILL_TYPE" val="2"/>
  <p:tag name="KSO_WM_UNIT_USESOURCEFORMAT_APPLY"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1*l_h_i*1_1_4"/>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1_4"/>
  <p:tag name="KSO_WM_DIAGRAM_VERSION" val="3"/>
  <p:tag name="KSO_WM_DIAGRAM_COLOR_TRICK" val="1"/>
  <p:tag name="KSO_WM_DIAGRAM_COLOR_TEXT_CAN_REMOVE" val="n"/>
  <p:tag name="KSO_WM_DIAGRAM_MAX_ITEMCNT" val="5"/>
  <p:tag name="KSO_WM_DIAGRAM_MIN_ITEMCNT" val="2"/>
  <p:tag name="KSO_WM_DIAGRAM_VIRTUALLY_FRAME" val="{&quot;height&quot;:396.4588242210781,&quot;left&quot;:80.39503937007873,&quot;top&quot;:97.06539103906726,&quot;width&quot;:799.8768503937007}"/>
  <p:tag name="KSO_WM_DIAGRAM_COLOR_MATCH_VALUE" val="{&quot;shape&quot;:{&quot;fill&quot;:{&quot;solid&quot;:{&quot;brightness&quot;:0,&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3"/>
  <p:tag name="KSO_WM_UNIT_TEXT_FILL_TYPE" val="1"/>
  <p:tag name="KSO_WM_UNIT_USESOURCEFORMAT_APPLY" val="1"/>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1*l_h_d*1_2_1"/>
  <p:tag name="KSO_WM_TEMPLATE_CATEGORY" val="diagram"/>
  <p:tag name="KSO_WM_TEMPLATE_INDEX" val="20234793"/>
  <p:tag name="KSO_WM_UNIT_LAYERLEVEL" val="1_1_1"/>
  <p:tag name="KSO_WM_TAG_VERSION" val="3.0"/>
  <p:tag name="KSO_WM_BEAUTIFY_FLAG" val="#wm#"/>
  <p:tag name="KSO_WM_UNIT_VALUE" val="470*542"/>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96.4588242210781,&quot;left&quot;:80.39503937007873,&quot;top&quot;:97.06539103906726,&quot;width&quot;:799.8768503937007}"/>
  <p:tag name="KSO_WM_DIAGRAM_COLOR_MATCH_VALUE" val="{&quot;shape&quot;:{&quot;fill&quot;:{&quot;type&quot;:0},&quot;glow&quot;:{&quot;colorType&quot;:0},&quot;line&quot;:{&quot;solidLine&quot;:{&quot;brightness&quot;:0,&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LINE_FORE_SCHEMECOLOR_INDEX" val="5"/>
  <p:tag name="KSO_WM_UNIT_LINE_FILL_TYPE" val="2"/>
  <p:tag name="KSO_WM_UNIT_USESOURCEFORMAT_APPLY" val="1"/>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1*l_h_i*1_2_4"/>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2_4"/>
  <p:tag name="KSO_WM_DIAGRAM_VERSION" val="3"/>
  <p:tag name="KSO_WM_DIAGRAM_COLOR_TRICK" val="1"/>
  <p:tag name="KSO_WM_DIAGRAM_COLOR_TEXT_CAN_REMOVE" val="n"/>
  <p:tag name="KSO_WM_DIAGRAM_MAX_ITEMCNT" val="5"/>
  <p:tag name="KSO_WM_DIAGRAM_MIN_ITEMCNT" val="2"/>
  <p:tag name="KSO_WM_DIAGRAM_VIRTUALLY_FRAME" val="{&quot;height&quot;:396.4588242210781,&quot;left&quot;:80.39503937007873,&quot;top&quot;:97.06539103906726,&quot;width&quot;:799.8768503937007}"/>
  <p:tag name="KSO_WM_DIAGRAM_COLOR_MATCH_VALUE" val="{&quot;shape&quot;:{&quot;fill&quot;:{&quot;solid&quot;:{&quot;brightness&quot;:0,&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3"/>
  <p:tag name="KSO_WM_UNIT_TEXT_FILL_TYPE" val="1"/>
  <p:tag name="KSO_WM_UNIT_USESOURCEFORMAT_APPLY" val="1"/>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1*l_h_i*1_1_3"/>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1_3"/>
  <p:tag name="KSO_WM_DIAGRAM_VERSION" val="3"/>
  <p:tag name="KSO_WM_DIAGRAM_COLOR_TRICK" val="1"/>
  <p:tag name="KSO_WM_DIAGRAM_COLOR_TEXT_CAN_REMOVE" val="n"/>
  <p:tag name="KSO_WM_DIAGRAM_MAX_ITEMCNT" val="5"/>
  <p:tag name="KSO_WM_DIAGRAM_MIN_ITEMCNT" val="2"/>
  <p:tag name="KSO_WM_DIAGRAM_VIRTUALLY_FRAME" val="{&quot;height&quot;:396.4588242210781,&quot;left&quot;:80.39503937007873,&quot;top&quot;:97.06539103906726,&quot;width&quot;:799.8768503937007}"/>
  <p:tag name="KSO_WM_DIAGRAM_COLOR_MATCH_VALUE" val="{&quot;shape&quot;:{&quot;fill&quot;:{&quot;type&quot;:0},&quot;glow&quot;:{&quot;colorType&quot;:0},&quot;line&quot;:{&quot;gradient&quot;:[{&quot;brightness&quot;:0,&quot;colorType&quot;:1,&quot;foreColorIndex&quot;:5,&quot;pos&quot;:0,&quot;transparency&quot;:0.6399999856948853},{&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TEXT_FILL_FORE_SCHEMECOLOR_INDEX" val="2"/>
  <p:tag name="KSO_WM_UNIT_TEXT_FILL_TYPE" val="1"/>
  <p:tag name="KSO_WM_UNIT_USESOURCEFORMAT_APPLY" val="1"/>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1*l_h_i*1_1_1"/>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96.4588242210781,&quot;left&quot;:80.39503937007873,&quot;top&quot;:97.06539103906726,&quot;width&quot;:799.8768503937007}"/>
  <p:tag name="KSO_WM_DIAGRAM_COLOR_MATCH_VALUE" val="{&quot;shape&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1*l_h_i*1_1_2"/>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5"/>
  <p:tag name="KSO_WM_DIAGRAM_MIN_ITEMCNT" val="2"/>
  <p:tag name="KSO_WM_DIAGRAM_VIRTUALLY_FRAME" val="{&quot;height&quot;:396.4588242210781,&quot;left&quot;:80.39503937007873,&quot;top&quot;:97.06539103906726,&quot;width&quot;:799.8768503937007}"/>
  <p:tag name="KSO_WM_DIAGRAM_COLOR_MATCH_VALUE" val="{&quot;shape&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1*l_h_i*1_2_3"/>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2_3"/>
  <p:tag name="KSO_WM_DIAGRAM_VERSION" val="3"/>
  <p:tag name="KSO_WM_DIAGRAM_COLOR_TRICK" val="1"/>
  <p:tag name="KSO_WM_DIAGRAM_COLOR_TEXT_CAN_REMOVE" val="n"/>
  <p:tag name="KSO_WM_DIAGRAM_MAX_ITEMCNT" val="5"/>
  <p:tag name="KSO_WM_DIAGRAM_MIN_ITEMCNT" val="2"/>
  <p:tag name="KSO_WM_DIAGRAM_VIRTUALLY_FRAME" val="{&quot;height&quot;:396.4588242210781,&quot;left&quot;:80.39503937007873,&quot;top&quot;:97.06539103906726,&quot;width&quot;:799.8768503937007}"/>
  <p:tag name="KSO_WM_DIAGRAM_COLOR_MATCH_VALUE" val="{&quot;shape&quot;:{&quot;fill&quot;:{&quot;type&quot;:0},&quot;glow&quot;:{&quot;colorType&quot;:0},&quot;line&quot;:{&quot;gradient&quot;:[{&quot;brightness&quot;:0,&quot;colorType&quot;:1,&quot;foreColorIndex&quot;:5,&quot;pos&quot;:0,&quot;transparency&quot;:0.6399999856948853},{&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TEXT_FILL_FORE_SCHEMECOLOR_INDEX" val="2"/>
  <p:tag name="KSO_WM_UNIT_TEXT_FILL_TYPE" val="1"/>
  <p:tag name="KSO_WM_UNIT_USESOURCEFORMAT_APPLY" val="1"/>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1*l_h_i*1_2_1"/>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96.4588242210781,&quot;left&quot;:80.39503937007873,&quot;top&quot;:97.06539103906726,&quot;width&quot;:799.8768503937007}"/>
  <p:tag name="KSO_WM_DIAGRAM_COLOR_MATCH_VALUE" val="{&quot;shape&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1*l_h_i*1_2_2"/>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5"/>
  <p:tag name="KSO_WM_DIAGRAM_MIN_ITEMCNT" val="2"/>
  <p:tag name="KSO_WM_DIAGRAM_VIRTUALLY_FRAME" val="{&quot;height&quot;:396.4588242210781,&quot;left&quot;:80.39503937007873,&quot;top&quot;:97.06539103906726,&quot;width&quot;:799.8768503937007}"/>
  <p:tag name="KSO_WM_DIAGRAM_COLOR_MATCH_VALUE" val="{&quot;shape&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469.xml><?xml version="1.0" encoding="utf-8"?>
<p:tagLst xmlns:p="http://schemas.openxmlformats.org/presentationml/2006/main">
  <p:tag name="KSO_WM_SLIDE_ID" val="diagram2023479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799.81*315.34"/>
  <p:tag name="KSO_WM_SLIDE_POSITION" val="80.395*147"/>
  <p:tag name="KSO_WM_TAG_VERSION" val="3.0"/>
  <p:tag name="KSO_WM_BEAUTIFY_FLAG" val="#wm#"/>
  <p:tag name="KSO_WM_TEMPLATE_CATEGORY" val="diagram"/>
  <p:tag name="KSO_WM_TEMPLATE_INDEX" val="20234793"/>
  <p:tag name="KSO_WM_DIAGRAM_GROUP_CODE" val="l1-1"/>
  <p:tag name="KSO_WM_SLIDE_DIAGTYPE" val="l"/>
  <p:tag name="KSO_WM_SLIDE_LAYOUT" val="a_l"/>
  <p:tag name="KSO_WM_SLIDE_LAYOUT_CNT" val="1_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5"/>
  <p:tag name="KSO_WM_UNIT_TEXT_FILL_TYPE" val="1"/>
  <p:tag name="KSO_WM_UNIT_USESOURCEFORMAT_APPLY" val="1"/>
</p:tagLst>
</file>

<file path=ppt/tags/tag471.xml><?xml version="1.0" encoding="utf-8"?>
<p:tagLst xmlns:p="http://schemas.openxmlformats.org/presentationml/2006/main">
  <p:tag name="KSO_WM_UNIT_VALUE" val="810*749"/>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530_1*l_h_d*1_4_1"/>
  <p:tag name="KSO_WM_TEMPLATE_CATEGORY" val="diagram"/>
  <p:tag name="KSO_WM_TEMPLATE_INDEX" val="20233530"/>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15.1004739531342,&quot;left&quot;:34.45952755905512,&quot;top&quot;:103.74653392088176,&quot;width&quot;:879.6797637795274}"/>
  <p:tag name="KSO_WM_DIAGRAM_COLOR_MATCH_VALUE" val="{&quot;shape&quot;:{&quot;fill&quot;:{&quot;type&quot;:0},&quot;glow&quot;:{&quot;colorType&quot;:0},&quot;line&quot;:{&quot;solidLine&quot;:{&quot;brightness&quot;:0.6000000238418579,&quot;colorType&quot;:1,&quot;foreColorIndex&quot;:13,&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LINE_FORE_SCHEMECOLOR_INDEX" val="13"/>
  <p:tag name="MH_SHAPE_GUID" val="31"/>
  <p:tag name="KSO_WM_DIAGRAM_USE_COLOR_VALUE" val="{&quot;color_scheme&quot;:1,&quot;color_type&quot;:1,&quot;theme_color_indexes&quot;:[5,6,5,6,5,6]}"/>
</p:tagLst>
</file>

<file path=ppt/tags/tag472.xml><?xml version="1.0" encoding="utf-8"?>
<p:tagLst xmlns:p="http://schemas.openxmlformats.org/presentationml/2006/main">
  <p:tag name="KSO_WM_UNIT_VALUE" val="810*749"/>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530_1*l_h_d*1_3_1"/>
  <p:tag name="KSO_WM_TEMPLATE_CATEGORY" val="diagram"/>
  <p:tag name="KSO_WM_TEMPLATE_INDEX" val="20233530"/>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15.1004739531342,&quot;left&quot;:34.45952755905512,&quot;top&quot;:103.74653392088176,&quot;width&quot;:879.6797637795274}"/>
  <p:tag name="KSO_WM_DIAGRAM_COLOR_MATCH_VALUE" val="{&quot;shape&quot;:{&quot;fill&quot;:{&quot;type&quot;:0},&quot;glow&quot;:{&quot;colorType&quot;:0},&quot;line&quot;:{&quot;solidLine&quot;:{&quot;brightness&quot;:0.6000000238418579,&quot;colorType&quot;:1,&quot;foreColorIndex&quot;:13,&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LINE_FORE_SCHEMECOLOR_INDEX" val="13"/>
  <p:tag name="MH_SHAPE_GUID" val="27"/>
  <p:tag name="KSO_WM_DIAGRAM_USE_COLOR_VALUE" val="{&quot;color_scheme&quot;:1,&quot;color_type&quot;:1,&quot;theme_color_indexes&quot;:[5,6,5,6,5,6]}"/>
</p:tagLst>
</file>

<file path=ppt/tags/tag4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3530_1*l_h_i*1_3_1"/>
  <p:tag name="KSO_WM_TEMPLATE_CATEGORY" val="diagram"/>
  <p:tag name="KSO_WM_TEMPLATE_INDEX" val="20233530"/>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15.1004739531342,&quot;left&quot;:34.45952755905512,&quot;top&quot;:103.74653392088176,&quot;width&quot;:879.6797637795274}"/>
  <p:tag name="KSO_WM_DIAGRAM_COLOR_MATCH_VALUE" val="{&quot;shape&quot;:{&quot;fill&quot;:{&quot;gradient&quot;:[{&quot;brightness&quot;:0,&quot;colorType&quot;:1,&quot;foreColorIndex&quot;:5,&quot;pos&quot;:0,&quot;transparency&quot;:0.20000000298023224},{&quot;brightness&quot;:0,&quot;colorType&quot;:1,&quot;foreColorIndex&quot;:5,&quot;pos&quot;:0.400000005960464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474.xml><?xml version="1.0" encoding="utf-8"?>
<p:tagLst xmlns:p="http://schemas.openxmlformats.org/presentationml/2006/main">
  <p:tag name="KSO_WM_UNIT_VALUE" val="810*749"/>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530_1*l_h_d*1_2_1"/>
  <p:tag name="KSO_WM_TEMPLATE_CATEGORY" val="diagram"/>
  <p:tag name="KSO_WM_TEMPLATE_INDEX" val="20233530"/>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15.1004739531342,&quot;left&quot;:34.45952755905512,&quot;top&quot;:103.74653392088176,&quot;width&quot;:879.6797637795274}"/>
  <p:tag name="KSO_WM_DIAGRAM_COLOR_MATCH_VALUE" val="{&quot;shape&quot;:{&quot;fill&quot;:{&quot;type&quot;:0},&quot;glow&quot;:{&quot;colorType&quot;:0},&quot;line&quot;:{&quot;solidLine&quot;:{&quot;brightness&quot;:0.6000000238418579,&quot;colorType&quot;:1,&quot;foreColorIndex&quot;:13,&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LINE_FORE_SCHEMECOLOR_INDEX" val="13"/>
  <p:tag name="MH_SHAPE_GUID" val="18"/>
  <p:tag name="KSO_WM_DIAGRAM_USE_COLOR_VALUE" val="{&quot;color_scheme&quot;:1,&quot;color_type&quot;:1,&quot;theme_color_indexes&quot;:[5,6,5,6,5,6]}"/>
</p:tagLst>
</file>

<file path=ppt/tags/tag475.xml><?xml version="1.0" encoding="utf-8"?>
<p:tagLst xmlns:p="http://schemas.openxmlformats.org/presentationml/2006/main">
  <p:tag name="KSO_WM_UNIT_VALUE" val="810*749"/>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530_1*l_h_d*1_1_1"/>
  <p:tag name="KSO_WM_TEMPLATE_CATEGORY" val="diagram"/>
  <p:tag name="KSO_WM_TEMPLATE_INDEX" val="20233530"/>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15.1004739531342,&quot;left&quot;:34.45952755905512,&quot;top&quot;:103.74653392088176,&quot;width&quot;:879.6797637795274}"/>
  <p:tag name="KSO_WM_DIAGRAM_COLOR_MATCH_VALUE" val="{&quot;shape&quot;:{&quot;fill&quot;:{&quot;type&quot;:0},&quot;glow&quot;:{&quot;colorType&quot;:0},&quot;line&quot;:{&quot;solidLine&quot;:{&quot;brightness&quot;:0.6000000238418579,&quot;colorType&quot;:1,&quot;foreColorIndex&quot;:13,&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LINE_FORE_SCHEMECOLOR_INDEX" val="13"/>
  <p:tag name="MH_SHAPE_GUID" val="16"/>
  <p:tag name="KSO_WM_DIAGRAM_USE_COLOR_VALUE" val="{&quot;color_scheme&quot;:1,&quot;color_type&quot;:1,&quot;theme_color_indexes&quot;:[5,6,5,6,5,6]}"/>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3530_1*l_h_i*1_4_1"/>
  <p:tag name="KSO_WM_TEMPLATE_CATEGORY" val="diagram"/>
  <p:tag name="KSO_WM_TEMPLATE_INDEX" val="20233530"/>
  <p:tag name="KSO_WM_UNIT_LAYERLEVEL" val="1_1_1"/>
  <p:tag name="KSO_WM_TAG_VERSION" val="3.0"/>
  <p:tag name="KSO_WM_DIAGRAM_VERSION" val="3"/>
  <p:tag name="KSO_WM_DIAGRAM_COLOR_TRICK" val="1"/>
  <p:tag name="KSO_WM_DIAGRAM_COLOR_TEXT_CAN_REMOVE" val="n"/>
  <p:tag name="KSO_WM_UNIT_FILL_FORE_SCHEMECOLOR_INDEX" val="14"/>
  <p:tag name="KSO_WM_UNIT_FILL_FORE_SCHEMECOLOR_INDEX_BRIGHTNESS" val="0"/>
  <p:tag name="KSO_WM_DIAGRAM_MAX_ITEMCNT" val="4"/>
  <p:tag name="KSO_WM_DIAGRAM_MIN_ITEMCNT" val="4"/>
  <p:tag name="KSO_WM_DIAGRAM_VIRTUALLY_FRAME" val="{&quot;height&quot;:415.1004739531342,&quot;left&quot;:34.45952755905512,&quot;top&quot;:103.74653392088176,&quot;width&quot;:879.6797637795274}"/>
  <p:tag name="KSO_WM_DIAGRAM_COLOR_MATCH_VALUE" val="{&quot;shape&quot;:{&quot;fill&quot;:{&quot;solid&quot;:{&quot;brightness&quot;:0,&quot;colorType&quot;:2,&quot;rgb&quot;:&quot;#ffffff&quot;,&quot;transparency&quot;:0},&quot;type&quot;:1},&quot;glow&quot;:{&quot;colorType&quot;:0},&quot;line&quot;:{&quot;solidLine&quot;:{&quot;brightness&quot;:0.6000000238418579,&quot;colorType&quot;:1,&quot;foreColorIndex&quot;:13,&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13"/>
  <p:tag name="KSO_WM_DIAGRAM_USE_COLOR_VALUE" val="{&quot;color_scheme&quot;:1,&quot;color_type&quot;:1,&quot;theme_color_indexes&quot;:[5,6,5,6,5,6]}"/>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530_1*l_h_i*1_1_1"/>
  <p:tag name="KSO_WM_TEMPLATE_CATEGORY" val="diagram"/>
  <p:tag name="KSO_WM_TEMPLATE_INDEX" val="20233530"/>
  <p:tag name="KSO_WM_UNIT_LAYERLEVEL" val="1_1_1"/>
  <p:tag name="KSO_WM_TAG_VERSION" val="3.0"/>
  <p:tag name="KSO_WM_DIAGRAM_VERSION" val="3"/>
  <p:tag name="KSO_WM_DIAGRAM_COLOR_TRICK" val="1"/>
  <p:tag name="KSO_WM_DIAGRAM_COLOR_TEXT_CAN_REMOVE" val="n"/>
  <p:tag name="KSO_WM_UNIT_FILL_FORE_SCHEMECOLOR_INDEX" val="14"/>
  <p:tag name="KSO_WM_UNIT_FILL_FORE_SCHEMECOLOR_INDEX_BRIGHTNESS" val="0"/>
  <p:tag name="KSO_WM_DIAGRAM_MAX_ITEMCNT" val="4"/>
  <p:tag name="KSO_WM_DIAGRAM_MIN_ITEMCNT" val="4"/>
  <p:tag name="KSO_WM_DIAGRAM_VIRTUALLY_FRAME" val="{&quot;height&quot;:415.1004739531342,&quot;left&quot;:34.45952755905512,&quot;top&quot;:103.74653392088176,&quot;width&quot;:879.6797637795274}"/>
  <p:tag name="KSO_WM_DIAGRAM_COLOR_MATCH_VALUE" val="{&quot;shape&quot;:{&quot;fill&quot;:{&quot;solid&quot;:{&quot;brightness&quot;:0,&quot;colorType&quot;:2,&quot;rgb&quot;:&quot;#ffffff&quot;,&quot;transparency&quot;:0},&quot;type&quot;:1},&quot;glow&quot;:{&quot;colorType&quot;:0},&quot;line&quot;:{&quot;solidLine&quot;:{&quot;brightness&quot;:0.6000000238418579,&quot;colorType&quot;:1,&quot;foreColorIndex&quot;:13,&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13"/>
  <p:tag name="KSO_WM_DIAGRAM_USE_COLOR_VALUE" val="{&quot;color_scheme&quot;:1,&quot;color_type&quot;:1,&quot;theme_color_indexes&quot;:[5,6,5,6,5,6]}"/>
</p:tagLst>
</file>

<file path=ppt/tags/tag478.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530_1*l_h_a*1_1_1"/>
  <p:tag name="KSO_WM_TEMPLATE_CATEGORY" val="diagram"/>
  <p:tag name="KSO_WM_TEMPLATE_INDEX" val="20233530"/>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15.1004739531342,&quot;left&quot;:34.45952755905512,&quot;top&quot;:103.74653392088176,&quot;width&quot;:879.67976377952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TEXT_FILL_FORE_SCHEMECOLOR_INDEX" val="1"/>
  <p:tag name="KSO_WM_UNIT_TEXT_FILL_TYPE" val="1"/>
  <p:tag name="KSO_WM_DIAGRAM_USE_COLOR_VALUE" val="{&quot;color_scheme&quot;:1,&quot;color_type&quot;:1,&quot;theme_color_indexes&quot;:[5,6,5,6,5,6]}"/>
</p:tagLst>
</file>

<file path=ppt/tags/tag47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530_1*l_h_f*1_1_1"/>
  <p:tag name="KSO_WM_TEMPLATE_CATEGORY" val="diagram"/>
  <p:tag name="KSO_WM_TEMPLATE_INDEX" val="20233530"/>
  <p:tag name="KSO_WM_UNIT_LAYERLEVEL" val="1_1_1"/>
  <p:tag name="KSO_WM_TAG_VERSION" val="3.0"/>
  <p:tag name="KSO_WM_DIAGRAM_VERSION" val="3"/>
  <p:tag name="KSO_WM_DIAGRAM_COLOR_TRICK" val="1"/>
  <p:tag name="KSO_WM_DIAGRAM_COLOR_TEXT_CAN_REMOVE" val="n"/>
  <p:tag name="KSO_WM_UNIT_VALUE" val="24"/>
  <p:tag name="KSO_WM_UNIT_TEXT_FILL_TYPE" val="1"/>
  <p:tag name="KSO_WM_DIAGRAM_MAX_ITEMCNT" val="4"/>
  <p:tag name="KSO_WM_DIAGRAM_MIN_ITEMCNT" val="4"/>
  <p:tag name="KSO_WM_DIAGRAM_VIRTUALLY_FRAME" val="{&quot;height&quot;:415.1004739531342,&quot;left&quot;:34.45952755905512,&quot;top&quot;:103.74653392088176,&quot;width&quot;:879.67976377952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添加文本具体内容，简明扼要地阐述您的观点。"/>
  <p:tag name="KSO_WM_DIAGRAM_USE_COLOR_VALUE" val="{&quot;color_scheme&quot;:1,&quot;color_type&quot;:1,&quot;theme_color_indexes&quot;:[5,6,5,6,5,6]}"/>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530_1*l_h_i*1_2_1"/>
  <p:tag name="KSO_WM_TEMPLATE_CATEGORY" val="diagram"/>
  <p:tag name="KSO_WM_TEMPLATE_INDEX" val="20233530"/>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15.1004739531342,&quot;left&quot;:34.45952755905512,&quot;top&quot;:103.74653392088176,&quot;width&quot;:879.6797637795274}"/>
  <p:tag name="KSO_WM_DIAGRAM_COLOR_MATCH_VALUE" val="{&quot;shape&quot;:{&quot;fill&quot;:{&quot;gradient&quot;:[{&quot;brightness&quot;:0,&quot;colorType&quot;:1,&quot;foreColorIndex&quot;:5,&quot;pos&quot;:0,&quot;transparency&quot;:0.20000000298023224},{&quot;brightness&quot;:0,&quot;colorType&quot;:1,&quot;foreColorIndex&quot;:5,&quot;pos&quot;:0.400000005960464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48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530_1*l_h_a*1_2_1"/>
  <p:tag name="KSO_WM_TEMPLATE_CATEGORY" val="diagram"/>
  <p:tag name="KSO_WM_TEMPLATE_INDEX" val="20233530"/>
  <p:tag name="KSO_WM_UNIT_LAYERLEVEL" val="1_1_1"/>
  <p:tag name="KSO_WM_TAG_VERSION" val="3.0"/>
  <p:tag name="KSO_WM_DIAGRAM_VERSION" val="3"/>
  <p:tag name="KSO_WM_DIAGRAM_COLOR_TRICK" val="1"/>
  <p:tag name="KSO_WM_DIAGRAM_COLOR_TEXT_CAN_REMOVE" val="n"/>
  <p:tag name="KSO_WM_UNIT_TEXT_FILL_TYPE" val="1"/>
  <p:tag name="KSO_WM_DIAGRAM_MAX_ITEMCNT" val="4"/>
  <p:tag name="KSO_WM_DIAGRAM_MIN_ITEMCNT" val="4"/>
  <p:tag name="KSO_WM_DIAGRAM_VIRTUALLY_FRAME" val="{&quot;height&quot;:415.1004739531342,&quot;left&quot;:34.45952755905512,&quot;top&quot;:103.74653392088176,&quot;width&quot;:879.67976377952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4"/>
  <p:tag name="KSO_WM_UNIT_TEXT_TYPE" val="1"/>
  <p:tag name="KSO_WM_BEAUTIFY_FLAG" val="#wm#"/>
  <p:tag name="KSO_WM_UNIT_PRESET_TEXT" val="添加项标题"/>
  <p:tag name="KSO_WM_DIAGRAM_USE_COLOR_VALUE" val="{&quot;color_scheme&quot;:1,&quot;color_type&quot;:1,&quot;theme_color_indexes&quot;:[5,6,5,6,5,6]}"/>
</p:tagLst>
</file>

<file path=ppt/tags/tag48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530_1*l_h_f*1_2_1"/>
  <p:tag name="KSO_WM_TEMPLATE_CATEGORY" val="diagram"/>
  <p:tag name="KSO_WM_TEMPLATE_INDEX" val="20233530"/>
  <p:tag name="KSO_WM_UNIT_LAYERLEVEL" val="1_1_1"/>
  <p:tag name="KSO_WM_TAG_VERSION" val="3.0"/>
  <p:tag name="KSO_WM_DIAGRAM_VERSION" val="3"/>
  <p:tag name="KSO_WM_DIAGRAM_COLOR_TRICK" val="1"/>
  <p:tag name="KSO_WM_DIAGRAM_COLOR_TEXT_CAN_REMOVE" val="n"/>
  <p:tag name="KSO_WM_UNIT_TEXT_FILL_TYPE" val="1"/>
  <p:tag name="KSO_WM_DIAGRAM_MAX_ITEMCNT" val="4"/>
  <p:tag name="KSO_WM_DIAGRAM_MIN_ITEMCNT" val="4"/>
  <p:tag name="KSO_WM_DIAGRAM_VIRTUALLY_FRAME" val="{&quot;height&quot;:415.1004739531342,&quot;left&quot;:34.45952755905512,&quot;top&quot;:103.74653392088176,&quot;width&quot;:879.67976377952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4"/>
  <p:tag name="KSO_WM_UNIT_TEXT_TYPE" val="1"/>
  <p:tag name="KSO_WM_UNIT_TEXT_LAYER_COUNT" val="1"/>
  <p:tag name="KSO_WM_BEAUTIFY_FLAG" val="#wm#"/>
  <p:tag name="KSO_WM_UNIT_PRESET_TEXT" val="单击添加文本具体内容，简明扼要地阐述您的观点。"/>
  <p:tag name="KSO_WM_DIAGRAM_USE_COLOR_VALUE" val="{&quot;color_scheme&quot;:1,&quot;color_type&quot;:1,&quot;theme_color_indexes&quot;:[5,6,5,6,5,6]}"/>
</p:tagLst>
</file>

<file path=ppt/tags/tag48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530_1*l_h_a*1_3_1"/>
  <p:tag name="KSO_WM_TEMPLATE_CATEGORY" val="diagram"/>
  <p:tag name="KSO_WM_TEMPLATE_INDEX" val="20233530"/>
  <p:tag name="KSO_WM_UNIT_LAYERLEVEL" val="1_1_1"/>
  <p:tag name="KSO_WM_TAG_VERSION" val="3.0"/>
  <p:tag name="KSO_WM_DIAGRAM_VERSION" val="3"/>
  <p:tag name="KSO_WM_DIAGRAM_COLOR_TRICK" val="1"/>
  <p:tag name="KSO_WM_DIAGRAM_COLOR_TEXT_CAN_REMOVE" val="n"/>
  <p:tag name="KSO_WM_UNIT_TEXT_FILL_TYPE" val="1"/>
  <p:tag name="KSO_WM_DIAGRAM_MAX_ITEMCNT" val="4"/>
  <p:tag name="KSO_WM_DIAGRAM_MIN_ITEMCNT" val="4"/>
  <p:tag name="KSO_WM_DIAGRAM_VIRTUALLY_FRAME" val="{&quot;height&quot;:415.1004739531342,&quot;left&quot;:34.45952755905512,&quot;top&quot;:103.74653392088176,&quot;width&quot;:879.67976377952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4"/>
  <p:tag name="KSO_WM_UNIT_TEXT_TYPE" val="1"/>
  <p:tag name="KSO_WM_BEAUTIFY_FLAG" val="#wm#"/>
  <p:tag name="KSO_WM_UNIT_PRESET_TEXT" val="添加项标题"/>
  <p:tag name="KSO_WM_DIAGRAM_USE_COLOR_VALUE" val="{&quot;color_scheme&quot;:1,&quot;color_type&quot;:1,&quot;theme_color_indexes&quot;:[5,6,5,6,5,6]}"/>
</p:tagLst>
</file>

<file path=ppt/tags/tag48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530_1*l_h_f*1_3_1"/>
  <p:tag name="KSO_WM_TEMPLATE_CATEGORY" val="diagram"/>
  <p:tag name="KSO_WM_TEMPLATE_INDEX" val="20233530"/>
  <p:tag name="KSO_WM_UNIT_LAYERLEVEL" val="1_1_1"/>
  <p:tag name="KSO_WM_TAG_VERSION" val="3.0"/>
  <p:tag name="KSO_WM_DIAGRAM_VERSION" val="3"/>
  <p:tag name="KSO_WM_DIAGRAM_COLOR_TRICK" val="1"/>
  <p:tag name="KSO_WM_DIAGRAM_COLOR_TEXT_CAN_REMOVE" val="n"/>
  <p:tag name="KSO_WM_UNIT_TEXT_FILL_TYPE" val="1"/>
  <p:tag name="KSO_WM_DIAGRAM_MAX_ITEMCNT" val="4"/>
  <p:tag name="KSO_WM_DIAGRAM_MIN_ITEMCNT" val="4"/>
  <p:tag name="KSO_WM_DIAGRAM_VIRTUALLY_FRAME" val="{&quot;height&quot;:415.1004739531342,&quot;left&quot;:34.45952755905512,&quot;top&quot;:103.74653392088176,&quot;width&quot;:879.67976377952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4"/>
  <p:tag name="KSO_WM_UNIT_TEXT_TYPE" val="1"/>
  <p:tag name="KSO_WM_UNIT_TEXT_LAYER_COUNT" val="1"/>
  <p:tag name="KSO_WM_BEAUTIFY_FLAG" val="#wm#"/>
  <p:tag name="KSO_WM_UNIT_PRESET_TEXT" val="单击添加文本具体内容，简明扼要地阐述您的观点。"/>
  <p:tag name="KSO_WM_DIAGRAM_USE_COLOR_VALUE" val="{&quot;color_scheme&quot;:1,&quot;color_type&quot;:1,&quot;theme_color_indexes&quot;:[5,6,5,6,5,6]}"/>
</p:tagLst>
</file>

<file path=ppt/tags/tag48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530_1*l_h_a*1_4_1"/>
  <p:tag name="KSO_WM_TEMPLATE_CATEGORY" val="diagram"/>
  <p:tag name="KSO_WM_TEMPLATE_INDEX" val="20233530"/>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15.1004739531342,&quot;left&quot;:34.45952755905512,&quot;top&quot;:103.74653392088176,&quot;width&quot;:879.67976377952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4"/>
  <p:tag name="KSO_WM_UNIT_TEXT_TYPE" val="1"/>
  <p:tag name="KSO_WM_BEAUTIFY_FLAG" val="#wm#"/>
  <p:tag name="KSO_WM_UNIT_PRESET_TEXT" val="添加项标题"/>
  <p:tag name="KSO_WM_UNIT_TEXT_FILL_FORE_SCHEMECOLOR_INDEX" val="1"/>
  <p:tag name="KSO_WM_UNIT_TEXT_FILL_TYPE" val="1"/>
  <p:tag name="KSO_WM_DIAGRAM_USE_COLOR_VALUE" val="{&quot;color_scheme&quot;:1,&quot;color_type&quot;:1,&quot;theme_color_indexes&quot;:[5,6,5,6,5,6]}"/>
</p:tagLst>
</file>

<file path=ppt/tags/tag48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530_1*l_h_f*1_4_1"/>
  <p:tag name="KSO_WM_TEMPLATE_CATEGORY" val="diagram"/>
  <p:tag name="KSO_WM_TEMPLATE_INDEX" val="20233530"/>
  <p:tag name="KSO_WM_UNIT_LAYERLEVEL" val="1_1_1"/>
  <p:tag name="KSO_WM_TAG_VERSION" val="3.0"/>
  <p:tag name="KSO_WM_DIAGRAM_VERSION" val="3"/>
  <p:tag name="KSO_WM_DIAGRAM_COLOR_TRICK" val="1"/>
  <p:tag name="KSO_WM_DIAGRAM_COLOR_TEXT_CAN_REMOVE" val="n"/>
  <p:tag name="KSO_WM_UNIT_TEXT_FILL_TYPE" val="1"/>
  <p:tag name="KSO_WM_DIAGRAM_MAX_ITEMCNT" val="4"/>
  <p:tag name="KSO_WM_DIAGRAM_MIN_ITEMCNT" val="4"/>
  <p:tag name="KSO_WM_DIAGRAM_VIRTUALLY_FRAME" val="{&quot;height&quot;:415.1004739531342,&quot;left&quot;:34.45952755905512,&quot;top&quot;:103.74653392088176,&quot;width&quot;:879.67976377952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4"/>
  <p:tag name="KSO_WM_UNIT_TEXT_TYPE" val="1"/>
  <p:tag name="KSO_WM_UNIT_TEXT_LAYER_COUNT" val="1"/>
  <p:tag name="KSO_WM_BEAUTIFY_FLAG" val="#wm#"/>
  <p:tag name="KSO_WM_UNIT_PRESET_TEXT" val="单击添加文本具体内容，简明扼要地阐述您的观点。"/>
  <p:tag name="KSO_WM_DIAGRAM_USE_COLOR_VALUE" val="{&quot;color_scheme&quot;:1,&quot;color_type&quot;:1,&quot;theme_color_indexes&quot;:[5,6,5,6,5,6]}"/>
</p:tagLst>
</file>

<file path=ppt/tags/tag487.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35972],&quot;70&quot;:[3324548]}"/>
</p:tagLst>
</file>

<file path=ppt/tags/tag48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48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1*l_h_i*1_1_2"/>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1_2"/>
  <p:tag name="KSO_WM_DIAGRAM_MAX_ITEMCNT" val="6"/>
  <p:tag name="KSO_WM_DIAGRAM_MIN_ITEMCNT" val="3"/>
  <p:tag name="KSO_WM_DIAGRAM_VIRTUALLY_FRAME" val="{&quot;height&quot;:372.15681354323635,&quot;left&quot;:46.235826771653535,&quot;top&quot;:116.17307086614173,&quot;width&quot;:858.9729133858267}"/>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686_1*l_h_a*1_1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72.15681354323635,&quot;left&quot;:46.235826771653535,&quot;top&quot;:116.17307086614173,&quot;width&quot;:858.972913385826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49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686_1*l_h_f*1_1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72.15681354323635,&quot;left&quot;:46.235826771653535,&quot;top&quot;:116.17307086614173,&quot;width&quot;:858.972913385826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单击此处输入你的项正文，文字是您思想的提炼"/>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49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1*l_h_i*1_2_2"/>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2"/>
  <p:tag name="KSO_WM_DIAGRAM_MAX_ITEMCNT" val="6"/>
  <p:tag name="KSO_WM_DIAGRAM_MIN_ITEMCNT" val="3"/>
  <p:tag name="KSO_WM_DIAGRAM_VIRTUALLY_FRAME" val="{&quot;height&quot;:372.15681354323635,&quot;left&quot;:46.235826771653535,&quot;top&quot;:116.17307086614173,&quot;width&quot;:858.9729133858267}"/>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49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686_1*l_h_a*1_2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72.15681354323635,&quot;left&quot;:46.235826771653535,&quot;top&quot;:116.17307086614173,&quot;width&quot;:858.972913385826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49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686_1*l_h_f*1_2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72.15681354323635,&quot;left&quot;:46.235826771653535,&quot;top&quot;:116.17307086614173,&quot;width&quot;:858.972913385826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单击此处输入你的项正文，文字是您思想的提炼"/>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49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1*l_h_i*1_3_2"/>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2"/>
  <p:tag name="KSO_WM_DIAGRAM_MAX_ITEMCNT" val="6"/>
  <p:tag name="KSO_WM_DIAGRAM_MIN_ITEMCNT" val="3"/>
  <p:tag name="KSO_WM_DIAGRAM_VIRTUALLY_FRAME" val="{&quot;height&quot;:372.15681354323635,&quot;left&quot;:46.235826771653535,&quot;top&quot;:116.17307086614173,&quot;width&quot;:858.9729133858267}"/>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49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686_1*l_h_a*1_3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72.15681354323635,&quot;left&quot;:46.235826771653535,&quot;top&quot;:116.17307086614173,&quot;width&quot;:858.972913385826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49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686_1*l_h_f*1_3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72.15681354323635,&quot;left&quot;:46.235826771653535,&quot;top&quot;:116.17307086614173,&quot;width&quot;:858.972913385826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单击此处输入你的项正文，文字是您思想的提炼"/>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49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1*l_h_i*1_2_3"/>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3"/>
  <p:tag name="KSO_WM_DIAGRAM_MAX_ITEMCNT" val="6"/>
  <p:tag name="KSO_WM_DIAGRAM_MIN_ITEMCNT" val="3"/>
  <p:tag name="KSO_WM_DIAGRAM_VIRTUALLY_FRAME" val="{&quot;height&quot;:372.15681354323635,&quot;left&quot;:46.235826771653535,&quot;top&quot;:116.17307086614173,&quot;width&quot;:858.9729133858267}"/>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5,6,5,6,5,6]}"/>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1686_1*l_h_i*1_1_1"/>
  <p:tag name="KSO_WM_TEMPLATE_CATEGORY" val="diagram"/>
  <p:tag name="KSO_WM_TEMPLATE_INDEX" val="20231686"/>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72.15681354323635,&quot;left&quot;:46.235826771653535,&quot;top&quot;:116.17307086614173,&quot;width&quot;:858.9729133858267}"/>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UNIT_TEXT_FILL_FORE_SCHEMECOLOR_INDEX" val="1"/>
  <p:tag name="KSO_WM_UNIT_TEXT_FILL_TYPE" val="1"/>
  <p:tag name="KSO_WM_DIAGRAM_USE_COLOR_VALUE" val="{&quot;color_scheme&quot;:1,&quot;color_type&quot;:1,&quot;theme_color_indexes&quot;:[5,6,5,6,5,6]}"/>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1686_1*l_h_i*1_2_1"/>
  <p:tag name="KSO_WM_TEMPLATE_CATEGORY" val="diagram"/>
  <p:tag name="KSO_WM_TEMPLATE_INDEX" val="20231686"/>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72.15681354323635,&quot;left&quot;:46.235826771653535,&quot;top&quot;:116.17307086614173,&quot;width&quot;:858.9729133858267}"/>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UNIT_TEXT_FILL_FORE_SCHEMECOLOR_INDEX" val="1"/>
  <p:tag name="KSO_WM_UNIT_TEXT_FILL_TYPE" val="1"/>
  <p:tag name="KSO_WM_DIAGRAM_USE_COLOR_VALUE" val="{&quot;color_scheme&quot;:1,&quot;color_type&quot;:1,&quot;theme_color_indexes&quot;:[5,6,5,6,5,6]}"/>
</p:tagLst>
</file>

<file path=ppt/tags/tag5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1686_1*l_h_i*1_3_1"/>
  <p:tag name="KSO_WM_TEMPLATE_CATEGORY" val="diagram"/>
  <p:tag name="KSO_WM_TEMPLATE_INDEX" val="20231686"/>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72.15681354323635,&quot;left&quot;:46.235826771653535,&quot;top&quot;:116.17307086614173,&quot;width&quot;:858.9729133858267}"/>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UNIT_TEXT_FILL_FORE_SCHEMECOLOR_INDEX" val="1"/>
  <p:tag name="KSO_WM_UNIT_TEXT_FILL_TYPE" val="1"/>
  <p:tag name="KSO_WM_DIAGRAM_USE_COLOR_VALUE" val="{&quot;color_scheme&quot;:1,&quot;color_type&quot;:1,&quot;theme_color_indexes&quot;:[5,6,5,6,5,6]}"/>
</p:tagLst>
</file>

<file path=ppt/tags/tag50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1*l_h_i*1_3_3"/>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3"/>
  <p:tag name="KSO_WM_DIAGRAM_MAX_ITEMCNT" val="6"/>
  <p:tag name="KSO_WM_DIAGRAM_MIN_ITEMCNT" val="3"/>
  <p:tag name="KSO_WM_DIAGRAM_VIRTUALLY_FRAME" val="{&quot;height&quot;:372.15681354323635,&quot;left&quot;:46.235826771653535,&quot;top&quot;:116.17307086614173,&quot;width&quot;:858.9729133858267}"/>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5,6,5,6,5,6]}"/>
</p:tagLst>
</file>

<file path=ppt/tags/tag503.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 name="resource_record_key" val="{&quot;65&quot;:[20235972],&quot;70&quot;:[3319356]}"/>
</p:tagLst>
</file>

<file path=ppt/tags/tag50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1060_2*a*1"/>
  <p:tag name="KSO_WM_TEMPLATE_CATEGORY" val="diagram"/>
  <p:tag name="KSO_WM_TEMPLATE_INDEX" val="20231060"/>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060_1*l_h_i*1_1_3"/>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6201952575,&quot;left&quot;:54.8,&quot;top&quot;:111.34263670677254,&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
  <p:tag name="KSO_WM_UNIT_TEXT_FILL_FORE_SCHEMECOLOR_INDEX" val="2"/>
  <p:tag name="KSO_WM_UNIT_TEXT_FILL_TYPE" val="1"/>
  <p:tag name="KSO_WM_UNIT_USESOURCEFORMAT_APPLY" val="1"/>
</p:tagLst>
</file>

<file path=ppt/tags/tag5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060_1*l_h_i*1_1_2"/>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6201952575,&quot;left&quot;:54.8,&quot;top&quot;:111.34263670677254,&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13"/>
  <p:tag name="KSO_WM_UNIT_TEXT_FILL_TYPE" val="1"/>
  <p:tag name="KSO_WM_UNIT_USESOURCEFORMAT_APPLY" val="1"/>
</p:tagLst>
</file>

<file path=ppt/tags/tag507.xml><?xml version="1.0" encoding="utf-8"?>
<p:tagLst xmlns:p="http://schemas.openxmlformats.org/presentationml/2006/main">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060_1*l_h_a*1_1_1"/>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6201952575,&quot;left&quot;:54.8,&quot;top&quot;:111.34263670677254,&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TEXT_FILL_FORE_SCHEMECOLOR_INDEX" val="1"/>
  <p:tag name="KSO_WM_UNIT_TEXT_FILL_TYPE" val="1"/>
  <p:tag name="KSO_WM_UNIT_USESOURCEFORMAT_APPLY" val="1"/>
</p:tagLst>
</file>

<file path=ppt/tags/tag508.xml><?xml version="1.0" encoding="utf-8"?>
<p:tagLst xmlns:p="http://schemas.openxmlformats.org/presentationml/2006/main">
  <p:tag name="KSO_WM_UNIT_SUBTYPE" val="a"/>
  <p:tag name="KSO_WM_UNIT_NOCLEAR" val="0"/>
  <p:tag name="KSO_WM_UNIT_VALUE" val="119"/>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060_1*l_h_f*1_1_1"/>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6201952575,&quot;left&quot;:54.8,&quot;top&quot;:111.34263670677254,&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USESOURCEFORMAT_APPLY" val="1"/>
</p:tagLst>
</file>

<file path=ppt/tags/tag5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060_1*l_h_i*1_1_1"/>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6201952575,&quot;left&quot;:54.8,&quot;top&quot;:111.34263670677254,&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060_1*l_h_i*1_2_3"/>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6201952575,&quot;left&quot;:54.8,&quot;top&quot;:111.34263670677254,&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
  <p:tag name="KSO_WM_UNIT_TEXT_FILL_FORE_SCHEMECOLOR_INDEX" val="2"/>
  <p:tag name="KSO_WM_UNIT_TEXT_FILL_TYPE" val="1"/>
  <p:tag name="KSO_WM_UNIT_USESOURCEFORMAT_APPLY" val="1"/>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060_1*l_h_i*1_2_2"/>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6201952575,&quot;left&quot;:54.8,&quot;top&quot;:111.34263670677254,&quot;width&quot;:850.4}"/>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6"/>
  <p:tag name="KSO_WM_UNIT_FILL_FORE_SCHEMECOLOR_INDEX_BRIGHTNESS" val="0"/>
  <p:tag name="KSO_WM_UNIT_TEXT_FILL_FORE_SCHEMECOLOR_INDEX" val="13"/>
  <p:tag name="KSO_WM_UNIT_TEXT_FILL_TYPE" val="1"/>
  <p:tag name="KSO_WM_UNIT_USESOURCEFORMAT_APPLY" val="1"/>
</p:tagLst>
</file>

<file path=ppt/tags/tag51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060_1*l_h_a*1_2_1"/>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6201952575,&quot;left&quot;:54.8,&quot;top&quot;:111.34263670677254,&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6"/>
  <p:tag name="KSO_WM_UNIT_TEXT_TYPE" val="1"/>
  <p:tag name="KSO_WM_BEAUTIFY_FLAG" val="#wm#"/>
  <p:tag name="KSO_WM_UNIT_PRESET_TEXT" val="添加项标题"/>
  <p:tag name="KSO_WM_UNIT_TEXT_FILL_FORE_SCHEMECOLOR_INDEX" val="1"/>
  <p:tag name="KSO_WM_UNIT_TEXT_FILL_TYPE" val="1"/>
  <p:tag name="KSO_WM_UNIT_USESOURCEFORMAT_APPLY" val="1"/>
</p:tagLst>
</file>

<file path=ppt/tags/tag51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060_1*l_h_f*1_2_1"/>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6201952575,&quot;left&quot;:54.8,&quot;top&quot;:111.34263670677254,&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19"/>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USESOURCEFORMAT_APPLY" val="1"/>
</p:tagLst>
</file>

<file path=ppt/tags/tag5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060_1*l_h_i*1_2_1"/>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6201952575,&quot;left&quot;:54.8,&quot;top&quot;:111.34263670677254,&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5},&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515.xml><?xml version="1.0" encoding="utf-8"?>
<p:tagLst xmlns:p="http://schemas.openxmlformats.org/presentationml/2006/main">
  <p:tag name="KSO_WM_SLIDE_ID" val="diagram20231060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1060"/>
  <p:tag name="KSO_WM_SLIDE_TYPE" val="text"/>
  <p:tag name="KSO_WM_SLIDE_SUBTYPE" val="diag"/>
  <p:tag name="KSO_WM_SLIDE_SIZE" val="850.4*388.346"/>
  <p:tag name="KSO_WM_SLIDE_POSITION" val="54.8*111.775"/>
  <p:tag name="KSO_WM_SLIDE_LAYOUT" val="a_l"/>
  <p:tag name="KSO_WM_SLIDE_LAYOUT_CNT" val="1_1"/>
  <p:tag name="KSO_WM_SPECIAL_SOURCE" val="bdnull"/>
  <p:tag name="KSO_WM_DIAGRAM_GROUP_CODE" val="l1-1"/>
  <p:tag name="KSO_WM_SLIDE_DIAGTYPE" val="l"/>
</p:tagLst>
</file>

<file path=ppt/tags/tag51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0921_5*a*1"/>
  <p:tag name="KSO_WM_TEMPLATE_CATEGORY" val="diagram"/>
  <p:tag name="KSO_WM_TEMPLATE_INDEX" val="20230921"/>
  <p:tag name="KSO_WM_UNIT_LAYERLEVEL" val="1"/>
  <p:tag name="KSO_WM_TAG_VERSION" val="3.0"/>
  <p:tag name="KSO_WM_BEAUTIFY_FLAG" val="#wm#"/>
  <p:tag name="KSO_WM_UNIT_TEXT_TYPE" val="1"/>
  <p:tag name="KSO_WM_UNIT_PRESET_TEXT" val="单击此处添加标题"/>
  <p:tag name="KSO_WM_UNIT_TEXT_FILL_FORE_SCHEMECOLOR_INDEX" val="15"/>
  <p:tag name="KSO_WM_UNIT_TEXT_FILL_TYPE" val="1"/>
  <p:tag name="KSO_WM_UNIT_USESOURCEFORMAT_APPLY" val="1"/>
</p:tagLst>
</file>

<file path=ppt/tags/tag5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0921_1*l_h_i*1_2_2"/>
  <p:tag name="KSO_WM_TEMPLATE_CATEGORY" val="diagram"/>
  <p:tag name="KSO_WM_TEMPLATE_INDEX" val="20230921"/>
  <p:tag name="KSO_WM_UNIT_LAYERLEVEL" val="1_1_1"/>
  <p:tag name="KSO_WM_TAG_VERSION" val="3.0"/>
  <p:tag name="KSO_WM_DIAGRAM_MAX_ITEMCNT" val="6"/>
  <p:tag name="KSO_WM_DIAGRAM_MIN_ITEMCNT" val="2"/>
  <p:tag name="KSO_WM_DIAGRAM_VIRTUALLY_FRAME" val="{&quot;height&quot;:373.70001757034646,&quot;left&quot;:54.8,&quot;top&quot;:114.82499121482684,&quot;width&quot;:850.6000787401575}"/>
  <p:tag name="KSO_WM_DIAGRAM_COLOR_MATCH_VALUE" val="{&quot;shape&quot;:{&quot;fill&quot;:{&quot;type&quot;:0},&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2,&quot;rgb&quot;:&quot;#666666&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SHADOW_SCHEMECOLOR_INDEX" val="5"/>
  <p:tag name="KSO_WM_UNIT_USESOURCEFORMAT_APPLY" val="1"/>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0921_1*l_h_i*1_2_3"/>
  <p:tag name="KSO_WM_TEMPLATE_CATEGORY" val="diagram"/>
  <p:tag name="KSO_WM_TEMPLATE_INDEX" val="20230921"/>
  <p:tag name="KSO_WM_UNIT_LAYERLEVEL" val="1_1_1"/>
  <p:tag name="KSO_WM_TAG_VERSION" val="3.0"/>
  <p:tag name="KSO_WM_DIAGRAM_MAX_ITEMCNT" val="6"/>
  <p:tag name="KSO_WM_DIAGRAM_MIN_ITEMCNT" val="2"/>
  <p:tag name="KSO_WM_DIAGRAM_VIRTUALLY_FRAME" val="{&quot;height&quot;:373.70001757034646,&quot;left&quot;:54.8,&quot;top&quot;:114.82499121482684,&quot;width&quot;:850.6000787401575}"/>
  <p:tag name="KSO_WM_DIAGRAM_COLOR_MATCH_VALUE" val="{&quot;shape&quot;:{&quot;fill&quot;:{&quot;solid&quot;:{&quot;brightness&quot;:0,&quot;colorType&quot;:2,&quot;rgb&quot;:&quot;#ffffff&quot;,&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666666&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USESOURCEFORMAT_APPLY" val="1"/>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0921_1*l_h_i*1_1_2"/>
  <p:tag name="KSO_WM_TEMPLATE_CATEGORY" val="diagram"/>
  <p:tag name="KSO_WM_TEMPLATE_INDEX" val="20230921"/>
  <p:tag name="KSO_WM_UNIT_LAYERLEVEL" val="1_1_1"/>
  <p:tag name="KSO_WM_TAG_VERSION" val="3.0"/>
  <p:tag name="KSO_WM_DIAGRAM_MAX_ITEMCNT" val="6"/>
  <p:tag name="KSO_WM_DIAGRAM_MIN_ITEMCNT" val="2"/>
  <p:tag name="KSO_WM_DIAGRAM_VIRTUALLY_FRAME" val="{&quot;height&quot;:373.70001757034646,&quot;left&quot;:54.8,&quot;top&quot;:114.82499121482684,&quot;width&quot;:850.6000787401575}"/>
  <p:tag name="KSO_WM_DIAGRAM_COLOR_MATCH_VALUE" val="{&quot;shape&quot;:{&quot;fill&quot;:{&quot;type&quot;:0},&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2,&quot;rgb&quot;:&quot;#666666&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SHADOW_SCHEMECOLOR_INDEX" val="5"/>
  <p:tag name="KSO_WM_UNIT_USESOURCEFORMAT_APPLY"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0921_1*l_h_i*1_1_3"/>
  <p:tag name="KSO_WM_TEMPLATE_CATEGORY" val="diagram"/>
  <p:tag name="KSO_WM_TEMPLATE_INDEX" val="20230921"/>
  <p:tag name="KSO_WM_UNIT_LAYERLEVEL" val="1_1_1"/>
  <p:tag name="KSO_WM_TAG_VERSION" val="3.0"/>
  <p:tag name="KSO_WM_DIAGRAM_MAX_ITEMCNT" val="6"/>
  <p:tag name="KSO_WM_DIAGRAM_MIN_ITEMCNT" val="2"/>
  <p:tag name="KSO_WM_DIAGRAM_VIRTUALLY_FRAME" val="{&quot;height&quot;:373.70001757034646,&quot;left&quot;:54.8,&quot;top&quot;:114.82499121482684,&quot;width&quot;:850.6000787401575}"/>
  <p:tag name="KSO_WM_DIAGRAM_COLOR_MATCH_VALUE" val="{&quot;shape&quot;:{&quot;fill&quot;:{&quot;solid&quot;:{&quot;brightness&quot;:0,&quot;colorType&quot;:2,&quot;rgb&quot;:&quot;#ffffff&quot;,&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666666&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USESOURCEFORMAT_APPLY" val="1"/>
</p:tagLst>
</file>

<file path=ppt/tags/tag5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0921_1*l_h_i*1_1_1"/>
  <p:tag name="KSO_WM_TEMPLATE_CATEGORY" val="diagram"/>
  <p:tag name="KSO_WM_TEMPLATE_INDEX" val="20230921"/>
  <p:tag name="KSO_WM_UNIT_LAYERLEVEL" val="1_1_1"/>
  <p:tag name="KSO_WM_TAG_VERSION" val="3.0"/>
  <p:tag name="KSO_WM_UNIT_SUBTYPE" val="d"/>
  <p:tag name="KSO_WM_DIAGRAM_MAX_ITEMCNT" val="6"/>
  <p:tag name="KSO_WM_DIAGRAM_MIN_ITEMCNT" val="2"/>
  <p:tag name="KSO_WM_DIAGRAM_VIRTUALLY_FRAME" val="{&quot;height&quot;:373.70001757034646,&quot;left&quot;:54.8,&quot;top&quot;:114.82499121482684,&quot;width&quot;:850.6000787401575}"/>
  <p:tag name="KSO_WM_DIAGRAM_COLOR_MATCH_VALUE" val="{&quot;shape&quot;:{&quot;fill&quot;:{&quot;gradient&quot;:[{&quot;brightness&quot;:0.4000000059604645,&quot;colorType&quot;:1,&quot;foreColorIndex&quot;:5,&quot;pos&quot;:0,&quot;transparency&quot;:0},{&quot;brightness&quot;:0,&quot;colorType&quot;:1,&quot;foreColorIndex&quot;:5,&quot;pos&quot;:0.7099999785423279,&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UNIT_TEXT_FILL_FORE_SCHEMECOLOR_INDEX" val="1"/>
  <p:tag name="KSO_WM_UNIT_TEXT_FILL_TYPE" val="1"/>
  <p:tag name="KSO_WM_UNIT_SHADOW_SCHEMECOLOR_INDEX" val="5"/>
  <p:tag name="KSO_WM_UNIT_USESOURCEFORMAT_APPLY" val="1"/>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0921_1*l_h_i*1_1_4"/>
  <p:tag name="KSO_WM_TEMPLATE_CATEGORY" val="diagram"/>
  <p:tag name="KSO_WM_TEMPLATE_INDEX" val="20230921"/>
  <p:tag name="KSO_WM_UNIT_LAYERLEVEL" val="1_1_1"/>
  <p:tag name="KSO_WM_TAG_VERSION" val="3.0"/>
  <p:tag name="KSO_WM_DIAGRAM_MAX_ITEMCNT" val="6"/>
  <p:tag name="KSO_WM_DIAGRAM_MIN_ITEMCNT" val="2"/>
  <p:tag name="KSO_WM_DIAGRAM_VIRTUALLY_FRAME" val="{&quot;height&quot;:373.70001757034646,&quot;left&quot;:54.8,&quot;top&quot;:114.82499121482684,&quot;width&quot;:850.6000787401575}"/>
  <p:tag name="KSO_WM_DIAGRAM_COLOR_MATCH_VALUE" val="{&quot;shape&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25"/>
  <p:tag name="KSO_WM_UNIT_TEXT_FILL_FORE_SCHEMECOLOR_INDEX" val="2"/>
  <p:tag name="KSO_WM_UNIT_TEXT_FILL_TYPE" val="1"/>
  <p:tag name="KSO_WM_UNIT_USESOURCEFORMAT_APPLY" val="1"/>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30921_1*l_h_i*1_1_5"/>
  <p:tag name="KSO_WM_TEMPLATE_CATEGORY" val="diagram"/>
  <p:tag name="KSO_WM_TEMPLATE_INDEX" val="20230921"/>
  <p:tag name="KSO_WM_UNIT_LAYERLEVEL" val="1_1_1"/>
  <p:tag name="KSO_WM_TAG_VERSION" val="3.0"/>
  <p:tag name="KSO_WM_DIAGRAM_MAX_ITEMCNT" val="6"/>
  <p:tag name="KSO_WM_DIAGRAM_MIN_ITEMCNT" val="2"/>
  <p:tag name="KSO_WM_DIAGRAM_VIRTUALLY_FRAME" val="{&quot;height&quot;:373.70001757034646,&quot;left&quot;:54.8,&quot;top&quot;:114.82499121482684,&quot;width&quot;:850.6000787401575}"/>
  <p:tag name="KSO_WM_DIAGRAM_COLOR_MATCH_VALUE" val="{&quot;shape&quot;:{&quot;fill&quot;:{&quot;gradient&quot;:[{&quot;brightness&quot;:0.4000000059604645,&quot;colorType&quot;:1,&quot;foreColorIndex&quot;:5,&quot;pos&quot;:0,&quot;transparency&quot;:0},{&quot;brightness&quot;:0,&quot;colorType&quot;:1,&quot;foreColorIndex&quot;:5,&quot;pos&quot;:0.70999997854232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UNIT_TEXT_FILL_FORE_SCHEMECOLOR_INDEX" val="2"/>
  <p:tag name="KSO_WM_UNIT_TEXT_FILL_TYPE" val="1"/>
  <p:tag name="KSO_WM_UNIT_USESOURCEFORMAT_APPLY" val="1"/>
</p:tagLst>
</file>

<file path=ppt/tags/tag52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0921_1*l_h_a*1_1_1"/>
  <p:tag name="KSO_WM_TEMPLATE_CATEGORY" val="diagram"/>
  <p:tag name="KSO_WM_TEMPLATE_INDEX" val="20230921"/>
  <p:tag name="KSO_WM_UNIT_LAYERLEVEL" val="1_1_1"/>
  <p:tag name="KSO_WM_TAG_VERSION" val="3.0"/>
  <p:tag name="KSO_WM_DIAGRAM_GROUP_CODE" val="l1-1"/>
  <p:tag name="KSO_WM_DIAGRAM_MAX_ITEMCNT" val="6"/>
  <p:tag name="KSO_WM_DIAGRAM_MIN_ITEMCNT" val="2"/>
  <p:tag name="KSO_WM_DIAGRAM_VIRTUALLY_FRAME" val="{&quot;height&quot;:373.70001757034646,&quot;left&quot;:54.8,&quot;top&quot;:114.82499121482684,&quot;width&quot;:850.60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USESOURCEFORMAT_APPLY" val="1"/>
</p:tagLst>
</file>

<file path=ppt/tags/tag52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0921_1*l_h_f*1_1_1"/>
  <p:tag name="KSO_WM_TEMPLATE_CATEGORY" val="diagram"/>
  <p:tag name="KSO_WM_TEMPLATE_INDEX" val="20230921"/>
  <p:tag name="KSO_WM_UNIT_LAYERLEVEL" val="1_1_1"/>
  <p:tag name="KSO_WM_TAG_VERSION" val="3.0"/>
  <p:tag name="KSO_WM_DIAGRAM_GROUP_CODE" val="l1-1"/>
  <p:tag name="KSO_WM_DIAGRAM_MAX_ITEMCNT" val="6"/>
  <p:tag name="KSO_WM_DIAGRAM_MIN_ITEMCNT" val="2"/>
  <p:tag name="KSO_WM_DIAGRAM_VIRTUALLY_FRAME" val="{&quot;height&quot;:373.70001757034646,&quot;left&quot;:54.8,&quot;top&quot;:114.82499121482684,&quot;width&quot;:850.60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输入您的项正文，文字是您思想的提炼，请尽量言简意赅的阐述观点。单击此处输入(您的)智能图形项正文，文字是您思想的提炼，请尽量言简意赅的阐述观点。单击此处添加正文，文字是您思想的提炼。"/>
  <p:tag name="KSO_WM_UNIT_TEXT_FILL_FORE_SCHEMECOLOR_INDEX" val="1"/>
  <p:tag name="KSO_WM_UNIT_TEXT_FILL_TYPE" val="1"/>
  <p:tag name="KSO_WM_UNIT_USESOURCEFORMAT_APPLY" val="1"/>
</p:tagLst>
</file>

<file path=ppt/tags/tag5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0921_1*l_h_i*1_2_1"/>
  <p:tag name="KSO_WM_TEMPLATE_CATEGORY" val="diagram"/>
  <p:tag name="KSO_WM_TEMPLATE_INDEX" val="20230921"/>
  <p:tag name="KSO_WM_UNIT_LAYERLEVEL" val="1_1_1"/>
  <p:tag name="KSO_WM_TAG_VERSION" val="3.0"/>
  <p:tag name="KSO_WM_UNIT_SUBTYPE" val="d"/>
  <p:tag name="KSO_WM_DIAGRAM_MAX_ITEMCNT" val="6"/>
  <p:tag name="KSO_WM_DIAGRAM_MIN_ITEMCNT" val="2"/>
  <p:tag name="KSO_WM_DIAGRAM_VIRTUALLY_FRAME" val="{&quot;height&quot;:373.70001757034646,&quot;left&quot;:54.8,&quot;top&quot;:114.82499121482684,&quot;width&quot;:850.6000787401575}"/>
  <p:tag name="KSO_WM_DIAGRAM_COLOR_MATCH_VALUE" val="{&quot;shape&quot;:{&quot;fill&quot;:{&quot;gradient&quot;:[{&quot;brightness&quot;:0.4000000059604645,&quot;colorType&quot;:1,&quot;foreColorIndex&quot;:5,&quot;pos&quot;:0,&quot;transparency&quot;:0},{&quot;brightness&quot;:0,&quot;colorType&quot;:1,&quot;foreColorIndex&quot;:5,&quot;pos&quot;:0.7099999785423279,&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UNIT_TEXT_FILL_FORE_SCHEMECOLOR_INDEX" val="1"/>
  <p:tag name="KSO_WM_UNIT_TEXT_FILL_TYPE" val="1"/>
  <p:tag name="KSO_WM_UNIT_SHADOW_SCHEMECOLOR_INDEX" val="5"/>
  <p:tag name="KSO_WM_UNIT_USESOURCEFORMAT_APPLY" val="1"/>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30921_1*l_h_i*1_2_4"/>
  <p:tag name="KSO_WM_TEMPLATE_CATEGORY" val="diagram"/>
  <p:tag name="KSO_WM_TEMPLATE_INDEX" val="20230921"/>
  <p:tag name="KSO_WM_UNIT_LAYERLEVEL" val="1_1_1"/>
  <p:tag name="KSO_WM_TAG_VERSION" val="3.0"/>
  <p:tag name="KSO_WM_DIAGRAM_MAX_ITEMCNT" val="6"/>
  <p:tag name="KSO_WM_DIAGRAM_MIN_ITEMCNT" val="2"/>
  <p:tag name="KSO_WM_DIAGRAM_VIRTUALLY_FRAME" val="{&quot;height&quot;:373.70001757034646,&quot;left&quot;:54.8,&quot;top&quot;:114.82499121482684,&quot;width&quot;:850.6000787401575}"/>
  <p:tag name="KSO_WM_DIAGRAM_COLOR_MATCH_VALUE" val="{&quot;shape&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25"/>
  <p:tag name="KSO_WM_UNIT_TEXT_FILL_FORE_SCHEMECOLOR_INDEX" val="2"/>
  <p:tag name="KSO_WM_UNIT_TEXT_FILL_TYPE" val="1"/>
  <p:tag name="KSO_WM_UNIT_USESOURCEFORMAT_APPLY" val="1"/>
</p:tagLst>
</file>

<file path=ppt/tags/tag5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30921_1*l_h_i*1_2_5"/>
  <p:tag name="KSO_WM_TEMPLATE_CATEGORY" val="diagram"/>
  <p:tag name="KSO_WM_TEMPLATE_INDEX" val="20230921"/>
  <p:tag name="KSO_WM_UNIT_LAYERLEVEL" val="1_1_1"/>
  <p:tag name="KSO_WM_TAG_VERSION" val="3.0"/>
  <p:tag name="KSO_WM_DIAGRAM_MAX_ITEMCNT" val="6"/>
  <p:tag name="KSO_WM_DIAGRAM_MIN_ITEMCNT" val="2"/>
  <p:tag name="KSO_WM_DIAGRAM_VIRTUALLY_FRAME" val="{&quot;height&quot;:373.70001757034646,&quot;left&quot;:54.8,&quot;top&quot;:114.82499121482684,&quot;width&quot;:850.6000787401575}"/>
  <p:tag name="KSO_WM_DIAGRAM_COLOR_MATCH_VALUE" val="{&quot;shape&quot;:{&quot;fill&quot;:{&quot;gradient&quot;:[{&quot;brightness&quot;:0.4000000059604645,&quot;colorType&quot;:1,&quot;foreColorIndex&quot;:5,&quot;pos&quot;:0,&quot;transparency&quot;:0},{&quot;brightness&quot;:0,&quot;colorType&quot;:1,&quot;foreColorIndex&quot;:5,&quot;pos&quot;:0.70999997854232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UNIT_TEXT_FILL_FORE_SCHEMECOLOR_INDEX" val="2"/>
  <p:tag name="KSO_WM_UNIT_TEXT_FILL_TYPE" val="1"/>
  <p:tag name="KSO_WM_UNIT_USESOURCEFORMAT_APPLY" val="1"/>
</p:tagLst>
</file>

<file path=ppt/tags/tag52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0921_1*l_h_a*1_2_1"/>
  <p:tag name="KSO_WM_TEMPLATE_CATEGORY" val="diagram"/>
  <p:tag name="KSO_WM_TEMPLATE_INDEX" val="20230921"/>
  <p:tag name="KSO_WM_UNIT_LAYERLEVEL" val="1_1_1"/>
  <p:tag name="KSO_WM_TAG_VERSION" val="3.0"/>
  <p:tag name="KSO_WM_DIAGRAM_GROUP_CODE" val="l1-1"/>
  <p:tag name="KSO_WM_DIAGRAM_MAX_ITEMCNT" val="6"/>
  <p:tag name="KSO_WM_DIAGRAM_MIN_ITEMCNT" val="2"/>
  <p:tag name="KSO_WM_DIAGRAM_VIRTUALLY_FRAME" val="{&quot;height&quot;:373.70001757034646,&quot;left&quot;:54.8,&quot;top&quot;:114.82499121482684,&quot;width&quot;:850.60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USESOURCEFORMAT_APPLY"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0921_1*l_h_f*1_2_1"/>
  <p:tag name="KSO_WM_TEMPLATE_CATEGORY" val="diagram"/>
  <p:tag name="KSO_WM_TEMPLATE_INDEX" val="20230921"/>
  <p:tag name="KSO_WM_UNIT_LAYERLEVEL" val="1_1_1"/>
  <p:tag name="KSO_WM_TAG_VERSION" val="3.0"/>
  <p:tag name="KSO_WM_DIAGRAM_GROUP_CODE" val="l1-1"/>
  <p:tag name="KSO_WM_DIAGRAM_MAX_ITEMCNT" val="6"/>
  <p:tag name="KSO_WM_DIAGRAM_MIN_ITEMCNT" val="2"/>
  <p:tag name="KSO_WM_DIAGRAM_VIRTUALLY_FRAME" val="{&quot;height&quot;:373.70001757034646,&quot;left&quot;:54.8,&quot;top&quot;:114.82499121482684,&quot;width&quot;:850.60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输入您的项正文，文字是您思想的提炼，请尽量言简意赅的阐述观点。单击此处输入(您的)智能图形项正文，文字是您思想的提炼，请尽量言简意赅的阐述观点。单击此处添加正文，文字是您思想的提炼。"/>
  <p:tag name="KSO_WM_UNIT_TEXT_FILL_FORE_SCHEMECOLOR_INDEX" val="1"/>
  <p:tag name="KSO_WM_UNIT_TEXT_FILL_TYPE" val="1"/>
  <p:tag name="KSO_WM_UNIT_USESOURCEFORMAT_APPLY" val="1"/>
</p:tagLst>
</file>

<file path=ppt/tags/tag531.xml><?xml version="1.0" encoding="utf-8"?>
<p:tagLst xmlns:p="http://schemas.openxmlformats.org/presentationml/2006/main">
  <p:tag name="KSO_WM_BEAUTIFY_FLAG" val="#wm#"/>
  <p:tag name="KSO_WM_TEMPLATE_CATEGORY" val="diagram"/>
  <p:tag name="KSO_WM_TEMPLATE_INDEX" val="20230921"/>
  <p:tag name="KSO_WM_SPECIAL_SOURCE" val="bdnull"/>
  <p:tag name="KSO_WM_SLIDE_ID" val="diagram20230921_5"/>
  <p:tag name="KSO_WM_TEMPLATE_SUBCATEGORY" val="0"/>
  <p:tag name="KSO_WM_TEMPLATE_MASTER_TYPE" val="0"/>
  <p:tag name="KSO_WM_TEMPLATE_COLOR_TYPE" val="0"/>
  <p:tag name="KSO_WM_SLIDE_ITEM_CNT" val="6"/>
  <p:tag name="KSO_WM_SLIDE_INDEX" val="5"/>
  <p:tag name="KSO_WM_DIAGRAM_GROUP_CODE" val="l1-1"/>
  <p:tag name="KSO_WM_SLIDE_DIAGTYPE" val="l"/>
  <p:tag name="KSO_WM_TAG_VERSION" val="3.0"/>
  <p:tag name="KSO_WM_SLIDE_LAYOUT" val="a_l"/>
  <p:tag name="KSO_WM_SLIDE_LAYOUT_CNT" val="1_1"/>
  <p:tag name="KSO_WM_SLIDE_TYPE" val="text"/>
  <p:tag name="KSO_WM_SLIDE_SUBTYPE" val="diag"/>
  <p:tag name="KSO_WM_SLIDE_SIZE" val="850.55*373.05"/>
  <p:tag name="KSO_WM_SLIDE_POSITION" val="54.8*115.15"/>
</p:tagLst>
</file>

<file path=ppt/tags/tag53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249_1*a*1"/>
  <p:tag name="KSO_WM_TEMPLATE_CATEGORY" val="diagram"/>
  <p:tag name="KSO_WM_TEMPLATE_INDEX" val="20233249"/>
  <p:tag name="KSO_WM_UNIT_LAYERLEVEL" val="1"/>
  <p:tag name="KSO_WM_TAG_VERSION" val="3.0"/>
  <p:tag name="KSO_WM_BEAUTIFY_FLAG" val="#wm#"/>
  <p:tag name="KSO_WM_DIAGRAM_GROUP_CODE" val="l1-1"/>
  <p:tag name="KSO_WM_UNIT_TEXT_TYPE" val="1"/>
  <p:tag name="KSO_WM_UNIT_PRESET_TEXT" val="单击此处添加标题"/>
  <p:tag name="KSO_WM_UNIT_TEXT_FILL_FORE_SCHEMECOLOR_INDEX" val="15"/>
  <p:tag name="KSO_WM_UNIT_TEXT_FILL_TYPE" val="1"/>
  <p:tag name="KSO_WM_UNIT_USESOURCEFORMAT_APPLY" val="1"/>
</p:tagLst>
</file>

<file path=ppt/tags/tag53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49_1*l_h_i*1_1_1"/>
  <p:tag name="KSO_WM_TEMPLATE_CATEGORY" val="diagram"/>
  <p:tag name="KSO_WM_TEMPLATE_INDEX" val="20233249"/>
  <p:tag name="KSO_WM_UNIT_LAYERLEVEL" val="1_1_1"/>
  <p:tag name="KSO_WM_TAG_VERSION" val="3.0"/>
  <p:tag name="KSO_WM_DIAGRAM_MAX_ITEMCNT" val="2"/>
  <p:tag name="KSO_WM_DIAGRAM_MIN_ITEMCNT" val="2"/>
  <p:tag name="KSO_WM_DIAGRAM_VIRTUALLY_FRAME" val="{&quot;height&quot;:415.4685765567262,&quot;left&quot;:54.8031496062992,&quot;top&quot;:105.62512423067537,&quot;width&quot;:844.44023622047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13"/>
  <p:tag name="KSO_WM_UNIT_TEXT_FILL_TYPE" val="1"/>
  <p:tag name="KSO_WM_UNIT_USESOURCEFORMAT_APPLY" val="1"/>
</p:tagLst>
</file>

<file path=ppt/tags/tag53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249_1*l_h_i*1_2_1"/>
  <p:tag name="KSO_WM_TEMPLATE_CATEGORY" val="diagram"/>
  <p:tag name="KSO_WM_TEMPLATE_INDEX" val="20233249"/>
  <p:tag name="KSO_WM_UNIT_LAYERLEVEL" val="1_1_1"/>
  <p:tag name="KSO_WM_TAG_VERSION" val="3.0"/>
  <p:tag name="KSO_WM_DIAGRAM_MAX_ITEMCNT" val="2"/>
  <p:tag name="KSO_WM_DIAGRAM_MIN_ITEMCNT" val="2"/>
  <p:tag name="KSO_WM_DIAGRAM_VIRTUALLY_FRAME" val="{&quot;height&quot;:415.4685765567262,&quot;left&quot;:54.8031496062992,&quot;top&quot;:105.62512423067537,&quot;width&quot;:844.440236220472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53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49_1*l_h_f*1_1_1"/>
  <p:tag name="KSO_WM_TEMPLATE_CATEGORY" val="diagram"/>
  <p:tag name="KSO_WM_TEMPLATE_INDEX" val="20233249"/>
  <p:tag name="KSO_WM_UNIT_LAYERLEVEL" val="1_1_1"/>
  <p:tag name="KSO_WM_TAG_VERSION" val="3.0"/>
  <p:tag name="KSO_WM_DIAGRAM_MAX_ITEMCNT" val="2"/>
  <p:tag name="KSO_WM_DIAGRAM_MIN_ITEMCNT" val="2"/>
  <p:tag name="KSO_WM_DIAGRAM_VIRTUALLY_FRAME" val="{&quot;height&quot;:415.4685765567262,&quot;left&quot;:54.8031496062992,&quot;top&quot;:105.62512423067537,&quot;width&quot;:844.44023622047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7"/>
  <p:tag name="KSO_WM_UNIT_TEXT_FILL_TYPE" val="1"/>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根据需要可酌情增减文字，以便观者准确地理解您传达的思想。"/>
  <p:tag name="KSO_WM_UNIT_USESOURCEFORMAT_APPLY" val="1"/>
</p:tagLst>
</file>

<file path=ppt/tags/tag53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249_1*l_h_f*1_2_1"/>
  <p:tag name="KSO_WM_TEMPLATE_CATEGORY" val="diagram"/>
  <p:tag name="KSO_WM_TEMPLATE_INDEX" val="20233249"/>
  <p:tag name="KSO_WM_UNIT_LAYERLEVEL" val="1_1_1"/>
  <p:tag name="KSO_WM_TAG_VERSION" val="3.0"/>
  <p:tag name="KSO_WM_DIAGRAM_MAX_ITEMCNT" val="2"/>
  <p:tag name="KSO_WM_DIAGRAM_MIN_ITEMCNT" val="2"/>
  <p:tag name="KSO_WM_DIAGRAM_VIRTUALLY_FRAME" val="{&quot;height&quot;:415.4685765567262,&quot;left&quot;:54.8031496062992,&quot;top&quot;:105.62512423067537,&quot;width&quot;:844.44023622047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7"/>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根据需要可酌情增减文字，以便观者准确地理解您传达的思想。"/>
  <p:tag name="KSO_WM_UNIT_TEXT_FILL_FORE_SCHEMECOLOR_INDEX" val="1"/>
  <p:tag name="KSO_WM_UNIT_TEXT_FILL_TYPE" val="1"/>
  <p:tag name="KSO_WM_UNIT_USESOURCEFORMAT_APPLY" val="1"/>
</p:tagLst>
</file>

<file path=ppt/tags/tag537.xml><?xml version="1.0" encoding="utf-8"?>
<p:tagLst xmlns:p="http://schemas.openxmlformats.org/presentationml/2006/main">
  <p:tag name="KSO_WM_DIAGRAM_VERSION" val="3"/>
  <p:tag name="KSO_WM_DIAGRAM_COLOR_TRICK" val="1"/>
  <p:tag name="KSO_WM_DIAGRAM_COLOR_TEXT_CAN_REMOVE" val="n"/>
  <p:tag name="KSO_WM_UNIT_VALUE" val="201*15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3249_1*l_h_x*1_1_1"/>
  <p:tag name="KSO_WM_TEMPLATE_CATEGORY" val="diagram"/>
  <p:tag name="KSO_WM_TEMPLATE_INDEX" val="20233249"/>
  <p:tag name="KSO_WM_UNIT_LAYERLEVEL" val="1_1_1"/>
  <p:tag name="KSO_WM_TAG_VERSION" val="3.0"/>
  <p:tag name="KSO_WM_DIAGRAM_MAX_ITEMCNT" val="2"/>
  <p:tag name="KSO_WM_DIAGRAM_MIN_ITEMCNT" val="2"/>
  <p:tag name="KSO_WM_DIAGRAM_VIRTUALLY_FRAME" val="{&quot;height&quot;:415.4685765567262,&quot;left&quot;:54.8031496062992,&quot;top&quot;:105.62512423067537,&quot;width&quot;:844.44023622047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538.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249_1*l_h_a*1_1_1"/>
  <p:tag name="KSO_WM_TEMPLATE_CATEGORY" val="diagram"/>
  <p:tag name="KSO_WM_TEMPLATE_INDEX" val="20233249"/>
  <p:tag name="KSO_WM_UNIT_LAYERLEVEL" val="1_1_1"/>
  <p:tag name="KSO_WM_TAG_VERSION" val="3.0"/>
  <p:tag name="KSO_WM_DIAGRAM_VERSION" val="3"/>
  <p:tag name="KSO_WM_DIAGRAM_COLOR_TRICK" val="1"/>
  <p:tag name="KSO_WM_DIAGRAM_COLOR_TEXT_CAN_REMOVE" val="n"/>
  <p:tag name="KSO_WM_UNIT_TEXT_FILL_TYPE" val="1"/>
  <p:tag name="KSO_WM_DIAGRAM_MAX_ITEMCNT" val="2"/>
  <p:tag name="KSO_WM_DIAGRAM_MIN_ITEMCNT" val="2"/>
  <p:tag name="KSO_WM_DIAGRAM_VIRTUALLY_FRAME" val="{&quot;height&quot;:415.4685765567262,&quot;left&quot;:54.8031496062992,&quot;top&quot;:105.62512423067537,&quot;width&quot;:844.44023622047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添加标题"/>
  <p:tag name="KSO_WM_UNIT_TEXT_TYPE" val="1"/>
  <p:tag name="KSO_WM_UNIT_USESOURCEFORMAT_APPLY" val="1"/>
</p:tagLst>
</file>

<file path=ppt/tags/tag539.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249_1*l_h_a*1_2_1"/>
  <p:tag name="KSO_WM_TEMPLATE_CATEGORY" val="diagram"/>
  <p:tag name="KSO_WM_TEMPLATE_INDEX" val="20233249"/>
  <p:tag name="KSO_WM_UNIT_LAYERLEVEL" val="1_1_1"/>
  <p:tag name="KSO_WM_TAG_VERSION" val="3.0"/>
  <p:tag name="KSO_WM_DIAGRAM_VERSION" val="3"/>
  <p:tag name="KSO_WM_DIAGRAM_COLOR_TRICK" val="1"/>
  <p:tag name="KSO_WM_DIAGRAM_COLOR_TEXT_CAN_REMOVE" val="n"/>
  <p:tag name="KSO_WM_DIAGRAM_MAX_ITEMCNT" val="2"/>
  <p:tag name="KSO_WM_DIAGRAM_MIN_ITEMCNT" val="2"/>
  <p:tag name="KSO_WM_DIAGRAM_VIRTUALLY_FRAME" val="{&quot;height&quot;:415.4685765567262,&quot;left&quot;:54.8031496062992,&quot;top&quot;:105.62512423067537,&quot;width&quot;:844.44023622047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添加标题"/>
  <p:tag name="KSO_WM_UNIT_TEXT_FILL_FORE_SCHEMECOLOR_INDEX" val="1"/>
  <p:tag name="KSO_WM_UNIT_TEXT_FILL_TYPE" val="1"/>
  <p:tag name="KSO_WM_UNIT_TEXT_TYPE" val="1"/>
  <p:tag name="KSO_WM_UNIT_USESOURCEFORMAT_APPLY"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0.xml><?xml version="1.0" encoding="utf-8"?>
<p:tagLst xmlns:p="http://schemas.openxmlformats.org/presentationml/2006/main">
  <p:tag name="KSO_WM_DIAGRAM_VERSION" val="3"/>
  <p:tag name="KSO_WM_DIAGRAM_COLOR_TRICK" val="1"/>
  <p:tag name="KSO_WM_DIAGRAM_COLOR_TEXT_CAN_REMOVE" val="n"/>
  <p:tag name="KSO_WM_UNIT_VALUE" val="188*188"/>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3249_1*l_h_x*1_2_1"/>
  <p:tag name="KSO_WM_TEMPLATE_CATEGORY" val="diagram"/>
  <p:tag name="KSO_WM_TEMPLATE_INDEX" val="20233249"/>
  <p:tag name="KSO_WM_UNIT_LAYERLEVEL" val="1_1_1"/>
  <p:tag name="KSO_WM_TAG_VERSION" val="3.0"/>
  <p:tag name="KSO_WM_BEAUTIFY_FLAG" val="#wm#"/>
  <p:tag name="KSO_WM_DIAGRAM_MAX_ITEMCNT" val="2"/>
  <p:tag name="KSO_WM_DIAGRAM_MIN_ITEMCNT" val="2"/>
  <p:tag name="KSO_WM_DIAGRAM_VIRTUALLY_FRAME" val="{&quot;height&quot;:415.4685765567262,&quot;left&quot;:54.8031496062992,&quot;top&quot;:105.62512423067537,&quot;width&quot;:844.4402362204725}"/>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TYPE" val="1"/>
  <p:tag name="KSO_WM_UNIT_USESOURCEFORMAT_APPLY" val="1"/>
</p:tagLst>
</file>

<file path=ppt/tags/tag541.xml><?xml version="1.0" encoding="utf-8"?>
<p:tagLst xmlns:p="http://schemas.openxmlformats.org/presentationml/2006/main">
  <p:tag name="KSO_WM_SLIDE_ID" val="diagram20233249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diagram"/>
  <p:tag name="KSO_WM_TEMPLATE_INDEX" val="20233249"/>
  <p:tag name="KSO_WM_SLIDE_TYPE" val="text"/>
  <p:tag name="KSO_WM_SLIDE_SUBTYPE" val="diag"/>
  <p:tag name="KSO_WM_SLIDE_SIZE" val="844.438*388.54"/>
  <p:tag name="KSO_WM_SLIDE_POSITION" val="54.8032*105.625"/>
  <p:tag name="KSO_WM_SLIDE_LAYOUT" val="a_l"/>
  <p:tag name="KSO_WM_SLIDE_LAYOUT_CNT" val="1_1"/>
  <p:tag name="KSO_WM_SPECIAL_SOURCE" val="bdnull"/>
  <p:tag name="KSO_WM_DIAGRAM_GROUP_CODE" val="l1-1"/>
  <p:tag name="KSO_WM_SLIDE_DIAGTYPE" val="l"/>
</p:tagLst>
</file>

<file path=ppt/tags/tag5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38_5*a*1"/>
  <p:tag name="KSO_WM_TEMPLATE_CATEGORY" val="diagram"/>
  <p:tag name="KSO_WM_TEMPLATE_INDEX" val="20231438"/>
  <p:tag name="KSO_WM_UNIT_LAYERLEVEL" val="1"/>
  <p:tag name="KSO_WM_TAG_VERSION" val="3.0"/>
  <p:tag name="KSO_WM_BEAUTIFY_FLAG" val="#wm#"/>
  <p:tag name="KSO_WM_UNIT_ISCONTENTSTITLE" val="0"/>
  <p:tag name="KSO_WM_UNIT_ISNUMDGMTITLE" val="0"/>
  <p:tag name="KSO_WM_UNIT_NOCLEAR" val="0"/>
  <p:tag name="KSO_WM_UNIT_VALUE" val="30"/>
  <p:tag name="KSO_WM_DIAGRAM_GROUP_CODE" val="l1-1"/>
  <p:tag name="KSO_WM_UNIT_TYPE" val="a"/>
  <p:tag name="KSO_WM_UNIT_INDEX" val="1"/>
  <p:tag name="KSO_WM_UNIT_TEXT_TYPE" val="1"/>
  <p:tag name="KSO_WM_UNIT_PRESET_TEXT" val="单击此处添加标题"/>
  <p:tag name="KSO_WM_UNIT_TEXT_FILL_FORE_SCHEMECOLOR_INDEX" val="15"/>
  <p:tag name="KSO_WM_UNIT_TEXT_FILL_TYPE" val="1"/>
  <p:tag name="KSO_WM_UNIT_USESOURCEFORMAT_APPLY" val="1"/>
</p:tagLst>
</file>

<file path=ppt/tags/tag543.xml><?xml version="1.0" encoding="utf-8"?>
<p:tagLst xmlns:p="http://schemas.openxmlformats.org/presentationml/2006/main">
  <p:tag name="KSO_WM_UNIT_COMPATIBLE" val="0"/>
  <p:tag name="KSO_WM_UNIT_DIAGRAM_ISREFERUNIT" val="0"/>
  <p:tag name="KSO_WM_TEMPLATE_INDEX" val="20231438"/>
  <p:tag name="KSO_WM_TAG_VERSION" val="3.0"/>
  <p:tag name="KSO_WM_DIAGRAM_MAX_ITEMCNT" val="6"/>
  <p:tag name="KSO_WM_DIAGRAM_VIRTUALLY_FRAME" val="{&quot;height&quot;:330.1147909005813,&quot;left&quot;:54.42488188976375,&quot;top&quot;:127.16513035926127,&quot;width&quot;:851.1502362204725}"/>
  <p:tag name="KSO_WM_DIAGRAM_VERSION" val="3"/>
  <p:tag name="KSO_WM_DIAGRAM_COLOR_TEXT_CAN_REMOVE" val="n"/>
  <p:tag name="KSO_WM_UNIT_NOCLEAR" val="0"/>
  <p:tag name="KSO_WM_UNIT_HIGHLIGHT" val="0"/>
  <p:tag name="KSO_WM_UNIT_DIAGRAM_ISNUMVISUAL" val="0"/>
  <p:tag name="KSO_WM_UNIT_TYPE" val="l_h_i"/>
  <p:tag name="KSO_WM_UNIT_INDEX" val="1_1_1"/>
  <p:tag name="KSO_WM_UNIT_ID" val="diagram20231438_1*l_h_i*1_1_1"/>
  <p:tag name="KSO_WM_TEMPLATE_CATEGORY" val="diagram"/>
  <p:tag name="KSO_WM_UNIT_LAYERLEVEL" val="1_1_1"/>
  <p:tag name="KSO_WM_DIAGRAM_GROUP_CODE" val="l1-1"/>
  <p:tag name="KSO_WM_DIAGRAM_MIN_ITEMCNT" val="2"/>
  <p:tag name="KSO_WM_DIAGRAM_COLOR_TRICK" val="2"/>
  <p:tag name="KSO_WM_DIAGRAM_COLOR_MATCH_VALUE" val="{&quot;shape&quot;:{&quot;fill&quot;:{&quot;solid&quot;:{&quot;brightness&quot;:0,&quot;colorType&quot;:2,&quot;rgb&quot;:&quot;#ffffff&quot;,&quot;transparency&quot;:0.949999988079071},&quot;type&quot;:1},&quot;glow&quot;:{&quot;colorType&quot;:0},&quot;line&quot;:{&quot;type&quot;:0},&quot;shadow&quot;:{&quot;brightness&quot;:0,&quot;colorType&quot;:1,&quot;foreColorIndex&quot;:5,&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FILL_FORE_SCHEMECOLOR_INDEX" val="1"/>
  <p:tag name="KSO_WM_UNIT_TEXT_FILL_TYPE" val="1"/>
  <p:tag name="KSO_WM_UNIT_TEXT_TYPE" val="1"/>
  <p:tag name="KSO_WM_UNIT_TEXT_LAYER_COUNT" val="1"/>
  <p:tag name="KSO_WM_BEAUTIFY_FLAG" val="#wm#"/>
  <p:tag name="KSO_WM_UNIT_SHADOW_SCHEMECOLOR_INDEX" val="5"/>
  <p:tag name="KSO_WM_UNIT_USESOURCEFORMAT_APPLY" val="1"/>
</p:tagLst>
</file>

<file path=ppt/tags/tag544.xml><?xml version="1.0" encoding="utf-8"?>
<p:tagLst xmlns:p="http://schemas.openxmlformats.org/presentationml/2006/main">
  <p:tag name="KSO_WM_UNIT_COMPATIBLE" val="0"/>
  <p:tag name="KSO_WM_UNIT_DIAGRAM_ISREFERUNIT" val="0"/>
  <p:tag name="KSO_WM_TEMPLATE_INDEX" val="20231438"/>
  <p:tag name="KSO_WM_TAG_VERSION" val="3.0"/>
  <p:tag name="KSO_WM_DIAGRAM_MAX_ITEMCNT" val="6"/>
  <p:tag name="KSO_WM_DIAGRAM_VIRTUALLY_FRAME" val="{&quot;height&quot;:330.1147909005813,&quot;left&quot;:54.42488188976375,&quot;top&quot;:127.16513035926127,&quot;width&quot;:851.1502362204725}"/>
  <p:tag name="KSO_WM_DIAGRAM_VERSION" val="3"/>
  <p:tag name="KSO_WM_DIAGRAM_COLOR_TEXT_CAN_REMOVE" val="n"/>
  <p:tag name="KSO_WM_UNIT_NOCLEAR" val="0"/>
  <p:tag name="KSO_WM_UNIT_HIGHLIGHT" val="0"/>
  <p:tag name="KSO_WM_UNIT_DIAGRAM_ISNUMVISUAL" val="0"/>
  <p:tag name="KSO_WM_UNIT_TYPE" val="l_h_i"/>
  <p:tag name="KSO_WM_UNIT_INDEX" val="1_2_1"/>
  <p:tag name="KSO_WM_UNIT_ID" val="diagram20231438_1*l_h_i*1_2_1"/>
  <p:tag name="KSO_WM_TEMPLATE_CATEGORY" val="diagram"/>
  <p:tag name="KSO_WM_UNIT_LAYERLEVEL" val="1_1_1"/>
  <p:tag name="KSO_WM_DIAGRAM_GROUP_CODE" val="l1-1"/>
  <p:tag name="KSO_WM_DIAGRAM_MIN_ITEMCNT" val="2"/>
  <p:tag name="KSO_WM_DIAGRAM_COLOR_TRICK" val="2"/>
  <p:tag name="KSO_WM_DIAGRAM_COLOR_MATCH_VALUE" val="{&quot;shape&quot;:{&quot;fill&quot;:{&quot;solid&quot;:{&quot;brightness&quot;:0,&quot;colorType&quot;:2,&quot;rgb&quot;:&quot;#ffffff&quot;,&quot;transparency&quot;:0.949999988079071},&quot;type&quot;:1},&quot;glow&quot;:{&quot;colorType&quot;:0},&quot;line&quot;:{&quot;type&quot;:0},&quot;shadow&quot;:{&quot;brightness&quot;:0,&quot;colorType&quot;:1,&quot;foreColorIndex&quot;:8,&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FILL_FORE_SCHEMECOLOR_INDEX" val="1"/>
  <p:tag name="KSO_WM_UNIT_TEXT_FILL_TYPE" val="1"/>
  <p:tag name="KSO_WM_UNIT_TEXT_TYPE" val="1"/>
  <p:tag name="KSO_WM_UNIT_TEXT_LAYER_COUNT" val="1"/>
  <p:tag name="KSO_WM_BEAUTIFY_FLAG" val="#wm#"/>
  <p:tag name="KSO_WM_UNIT_SHADOW_SCHEMECOLOR_INDEX" val="8"/>
  <p:tag name="KSO_WM_UNIT_USESOURCEFORMAT_APPLY" val="1"/>
</p:tagLst>
</file>

<file path=ppt/tags/tag545.xml><?xml version="1.0" encoding="utf-8"?>
<p:tagLst xmlns:p="http://schemas.openxmlformats.org/presentationml/2006/main">
  <p:tag name="KSO_WM_UNIT_COMPATIBLE" val="0"/>
  <p:tag name="KSO_WM_UNIT_DIAGRAM_ISREFERUNIT" val="0"/>
  <p:tag name="KSO_WM_TEMPLATE_INDEX" val="20231438"/>
  <p:tag name="KSO_WM_TAG_VERSION" val="3.0"/>
  <p:tag name="KSO_WM_DIAGRAM_MAX_ITEMCNT" val="6"/>
  <p:tag name="KSO_WM_DIAGRAM_VIRTUALLY_FRAME" val="{&quot;height&quot;:330.1147909005813,&quot;left&quot;:54.42488188976375,&quot;top&quot;:127.16513035926127,&quot;width&quot;:851.1502362204725}"/>
  <p:tag name="KSO_WM_DIAGRAM_VERSION" val="3"/>
  <p:tag name="KSO_WM_DIAGRAM_COLOR_TEXT_CAN_REMOVE" val="n"/>
  <p:tag name="KSO_WM_UNIT_SUBTYPE" val="a"/>
  <p:tag name="KSO_WM_UNIT_NOCLEAR" val="0"/>
  <p:tag name="KSO_WM_UNIT_VALUE" val="60"/>
  <p:tag name="KSO_WM_UNIT_HIGHLIGHT" val="0"/>
  <p:tag name="KSO_WM_UNIT_DIAGRAM_ISNUMVISUAL" val="0"/>
  <p:tag name="KSO_WM_UNIT_TYPE" val="l_h_f"/>
  <p:tag name="KSO_WM_UNIT_INDEX" val="1_1_1"/>
  <p:tag name="KSO_WM_UNIT_ID" val="diagram20231438_1*l_h_f*1_1_1"/>
  <p:tag name="KSO_WM_TEMPLATE_CATEGORY" val="diagram"/>
  <p:tag name="KSO_WM_UNIT_LAYERLEVEL" val="1_1_1"/>
  <p:tag name="KSO_WM_DIAGRAM_GROUP_CODE" val="l1-1"/>
  <p:tag name="KSO_WM_DIAGRAM_MIN_ITEMCNT" val="2"/>
  <p:tag name="KSO_WM_DIAGRAM_COLOR_TRICK" val="2"/>
  <p:tag name="KSO_WM_DIAGRAM_COLOR_MATCH_VALUE" val="{&quot;shape&quot;:{&quot;fill&quot;:{&quot;gradient&quot;:[{&quot;brightness&quot;:0.800000011920929,&quot;colorType&quot;:1,&quot;foreColorIndex&quot;:5,&quot;pos&quot;:0,&quot;transparency&quot;:0.800000011920929},{&quot;brightness&quot;:0,&quot;colorType&quot;:1,&quot;foreColorIndex&quot;:14,&quot;pos&quot;:1,&quot;transparency&quot;:1}],&quot;type&quot;:3},&quot;glow&quot;:{&quot;colorType&quot;:0},&quot;line&quot;:{&quot;solidLine&quot;:{&quot;brightness&quot;:0.6000000238418579,&quot;colorType&quot;:1,&quot;foreColorIndex&quot;:5,&quot;transparency&quot;:0.4000000059604645},&quot;type&quot;:1},&quot;shadow&quot;:{&quot;brightness&quot;:0,&quot;colorType&quot;:1,&quot;foreColorIndex&quot;:5,&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TYPE" val="1"/>
  <p:tag name="KSO_WM_UNIT_TEXT_LAYER_COUNT" val="1"/>
  <p:tag name="KSO_WM_BEAUTIFY_FLAG" val="#wm#"/>
  <p:tag name="KSO_WM_UNIT_PRESET_TEXT" val="单击此处输入你的项正文，文字是您思想的提炼，请尽量言简意赅的阐述观点。单击此处输入你的项正文，文字是您思想的提炼，请尽量言简意赅的阐述观点。单击此处输入你的项正文，文字是您思想的提炼，请尽量言简意赅的阐述观点。"/>
  <p:tag name="KSO_WM_UNIT_FILL_TYPE" val="3"/>
  <p:tag name="KSO_WM_UNIT_LINE_FORE_SCHEMECOLOR_INDEX" val="5"/>
  <p:tag name="KSO_WM_UNIT_TEXT_FILL_FORE_SCHEMECOLOR_INDEX" val="1"/>
  <p:tag name="KSO_WM_UNIT_TEXT_FILL_TYPE" val="1"/>
  <p:tag name="KSO_WM_UNIT_SHADOW_SCHEMECOLOR_INDEX" val="5"/>
  <p:tag name="KSO_WM_UNIT_USESOURCEFORMAT_APPLY" val="1"/>
</p:tagLst>
</file>

<file path=ppt/tags/tag5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DIAGRAM_MAX_ITEMCNT" val="6"/>
  <p:tag name="KSO_WM_DIAGRAM_MIN_ITEMCNT" val="2"/>
  <p:tag name="KSO_WM_DIAGRAM_VIRTUALLY_FRAME" val="{&quot;height&quot;:330.1147909005813,&quot;left&quot;:54.42488188976375,&quot;top&quot;:127.16513035926127,&quot;width&quot;:851.1502362204725}"/>
  <p:tag name="KSO_WM_DIAGRAM_COLOR_MATCH_VALUE" val="{&quot;shape&quot;:{&quot;fill&quot;:{&quot;gradient&quot;:[{&quot;brightness&quot;:0.6000000238418579,&quot;colorType&quot;:1,&quot;foreColorIndex&quot;:5,&quot;pos&quot;:0,&quot;transparency&quot;:0},{&quot;brightness&quot;:0,&quot;colorType&quot;:1,&quot;foreColorIndex&quot;:5,&quot;pos&quot;:0.6899999976158142,&quot;transparency&quot;:0},{&quot;brightness&quot;:0,&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0"/>
  <p:tag name="KSO_WM_UNIT_TYPE" val="l_h_a"/>
  <p:tag name="KSO_WM_UNIT_INDEX" val="1_1_1"/>
  <p:tag name="KSO_WM_UNIT_ID" val="diagram20231438_1*l_h_a*1_1_1"/>
  <p:tag name="KSO_WM_TEMPLATE_CATEGORY" val="diagram"/>
  <p:tag name="KSO_WM_TEMPLATE_INDEX" val="20231438"/>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UNIT_TEXT_FILL_TYPE" val="1"/>
  <p:tag name="KSO_WM_UNIT_TEXT_TYPE" val="1"/>
  <p:tag name="KSO_WM_BEAUTIFY_FLAG" val="#wm#"/>
  <p:tag name="KSO_WM_UNIT_PRESET_TEXT" val="添加标题"/>
  <p:tag name="KSO_WM_UNIT_FILL_TYPE" val="3"/>
  <p:tag name="KSO_WM_UNIT_SHADOW_SCHEMECOLOR_INDEX" val="5"/>
  <p:tag name="KSO_WM_UNIT_USESOURCEFORMAT_APPLY" val="1"/>
</p:tagLst>
</file>

<file path=ppt/tags/tag5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438_1*l_h_i*1_1_3"/>
  <p:tag name="KSO_WM_TEMPLATE_CATEGORY" val="diagram"/>
  <p:tag name="KSO_WM_TEMPLATE_INDEX" val="20231438"/>
  <p:tag name="KSO_WM_UNIT_LAYERLEVEL" val="1_1_1"/>
  <p:tag name="KSO_WM_TAG_VERSION" val="3.0"/>
  <p:tag name="KSO_WM_DIAGRAM_MAX_ITEMCNT" val="6"/>
  <p:tag name="KSO_WM_DIAGRAM_MIN_ITEMCNT" val="2"/>
  <p:tag name="KSO_WM_DIAGRAM_VIRTUALLY_FRAME" val="{&quot;height&quot;:330.1147909005813,&quot;left&quot;:54.42488188976375,&quot;top&quot;:127.16513035926127,&quot;width&quot;:851.1502362204725}"/>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BEAUTIFY_FLAG" val="#wm#"/>
  <p:tag name="KSO_WM_UNIT_FILL_TYPE" val="1"/>
  <p:tag name="KSO_WM_UNIT_FILL_FORE_SCHEMECOLOR_INDEX" val="5"/>
  <p:tag name="KSO_WM_UNIT_FILL_FORE_SCHEMECOLOR_INDEX_BRIGHTNESS" val="-0.5"/>
  <p:tag name="KSO_WM_UNIT_TEXT_FILL_FORE_SCHEMECOLOR_INDEX" val="2"/>
  <p:tag name="KSO_WM_UNIT_TEXT_FILL_TYPE" val="1"/>
  <p:tag name="KSO_WM_UNIT_USESOURCEFORMAT_APPLY" val="1"/>
</p:tagLst>
</file>

<file path=ppt/tags/tag5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438_1*l_h_i*1_1_2"/>
  <p:tag name="KSO_WM_TEMPLATE_CATEGORY" val="diagram"/>
  <p:tag name="KSO_WM_TEMPLATE_INDEX" val="20231438"/>
  <p:tag name="KSO_WM_UNIT_LAYERLEVEL" val="1_1_1"/>
  <p:tag name="KSO_WM_TAG_VERSION" val="3.0"/>
  <p:tag name="KSO_WM_DIAGRAM_MAX_ITEMCNT" val="6"/>
  <p:tag name="KSO_WM_DIAGRAM_MIN_ITEMCNT" val="2"/>
  <p:tag name="KSO_WM_DIAGRAM_VIRTUALLY_FRAME" val="{&quot;height&quot;:330.1147909005813,&quot;left&quot;:54.42488188976375,&quot;top&quot;:127.16513035926127,&quot;width&quot;:851.1502362204725}"/>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BEAUTIFY_FLAG" val="#wm#"/>
  <p:tag name="KSO_WM_UNIT_FILL_TYPE" val="1"/>
  <p:tag name="KSO_WM_UNIT_FILL_FORE_SCHEMECOLOR_INDEX" val="5"/>
  <p:tag name="KSO_WM_UNIT_FILL_FORE_SCHEMECOLOR_INDEX_BRIGHTNESS" val="-0.5"/>
  <p:tag name="KSO_WM_UNIT_TEXT_FILL_FORE_SCHEMECOLOR_INDEX" val="2"/>
  <p:tag name="KSO_WM_UNIT_TEXT_FILL_TYPE" val="1"/>
  <p:tag name="KSO_WM_UNIT_USESOURCEFORMAT_APPLY" val="1"/>
</p:tagLst>
</file>

<file path=ppt/tags/tag549.xml><?xml version="1.0" encoding="utf-8"?>
<p:tagLst xmlns:p="http://schemas.openxmlformats.org/presentationml/2006/main">
  <p:tag name="KSO_WM_UNIT_COMPATIBLE" val="0"/>
  <p:tag name="KSO_WM_UNIT_DIAGRAM_ISREFERUNIT" val="0"/>
  <p:tag name="KSO_WM_TEMPLATE_INDEX" val="20231438"/>
  <p:tag name="KSO_WM_TAG_VERSION" val="3.0"/>
  <p:tag name="KSO_WM_DIAGRAM_MAX_ITEMCNT" val="6"/>
  <p:tag name="KSO_WM_DIAGRAM_VIRTUALLY_FRAME" val="{&quot;height&quot;:330.1147909005813,&quot;left&quot;:54.42488188976375,&quot;top&quot;:127.16513035926127,&quot;width&quot;:851.1502362204725}"/>
  <p:tag name="KSO_WM_DIAGRAM_VERSION" val="3"/>
  <p:tag name="KSO_WM_DIAGRAM_COLOR_TEXT_CAN_REMOVE" val="n"/>
  <p:tag name="KSO_WM_UNIT_SUBTYPE" val="a"/>
  <p:tag name="KSO_WM_UNIT_NOCLEAR" val="0"/>
  <p:tag name="KSO_WM_UNIT_VALUE" val="60"/>
  <p:tag name="KSO_WM_UNIT_HIGHLIGHT" val="0"/>
  <p:tag name="KSO_WM_UNIT_DIAGRAM_ISNUMVISUAL" val="0"/>
  <p:tag name="KSO_WM_UNIT_TYPE" val="l_h_f"/>
  <p:tag name="KSO_WM_UNIT_INDEX" val="1_2_1"/>
  <p:tag name="KSO_WM_UNIT_ID" val="diagram20231438_1*l_h_f*1_2_1"/>
  <p:tag name="KSO_WM_TEMPLATE_CATEGORY" val="diagram"/>
  <p:tag name="KSO_WM_UNIT_LAYERLEVEL" val="1_1_1"/>
  <p:tag name="KSO_WM_DIAGRAM_GROUP_CODE" val="l1-1"/>
  <p:tag name="KSO_WM_DIAGRAM_MIN_ITEMCNT" val="2"/>
  <p:tag name="KSO_WM_DIAGRAM_COLOR_TRICK" val="2"/>
  <p:tag name="KSO_WM_DIAGRAM_COLOR_MATCH_VALUE" val="{&quot;shape&quot;:{&quot;fill&quot;:{&quot;gradient&quot;:[{&quot;brightness&quot;:0.800000011920929,&quot;colorType&quot;:1,&quot;foreColorIndex&quot;:8,&quot;pos&quot;:0,&quot;transparency&quot;:0.800000011920929},{&quot;brightness&quot;:0,&quot;colorType&quot;:1,&quot;foreColorIndex&quot;:14,&quot;pos&quot;:1,&quot;transparency&quot;:1}],&quot;type&quot;:3},&quot;glow&quot;:{&quot;colorType&quot;:0},&quot;line&quot;:{&quot;solidLine&quot;:{&quot;brightness&quot;:0.6000000238418579,&quot;colorType&quot;:1,&quot;foreColorIndex&quot;:8,&quot;transparency&quot;:0.4000000059604645},&quot;type&quot;:1},&quot;shadow&quot;:{&quot;brightness&quot;:0,&quot;colorType&quot;:1,&quot;foreColorIndex&quot;:8,&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TYPE" val="1"/>
  <p:tag name="KSO_WM_UNIT_TEXT_LAYER_COUNT" val="1"/>
  <p:tag name="KSO_WM_BEAUTIFY_FLAG" val="#wm#"/>
  <p:tag name="KSO_WM_UNIT_PRESET_TEXT" val="单击此处输入你的项正文，文字是您思想的提炼，请言简意赅的阐述观点。单击此处输入你的项正文，文字是您思想的提炼请言简意赅的阐述观点。单击此处输入你的项正文，文字是您思想的提炼，请尽量言简意赅的阐述观点。"/>
  <p:tag name="KSO_WM_UNIT_FILL_TYPE" val="3"/>
  <p:tag name="KSO_WM_UNIT_LINE_FORE_SCHEMECOLOR_INDEX" val="8"/>
  <p:tag name="KSO_WM_UNIT_TEXT_FILL_FORE_SCHEMECOLOR_INDEX" val="1"/>
  <p:tag name="KSO_WM_UNIT_TEXT_FILL_TYPE" val="1"/>
  <p:tag name="KSO_WM_UNIT_SHADOW_SCHEMECOLOR_INDEX" val="8"/>
  <p:tag name="KSO_WM_UNIT_USESOURCEFORMAT_APPLY"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DIAGRAM_MAX_ITEMCNT" val="6"/>
  <p:tag name="KSO_WM_DIAGRAM_MIN_ITEMCNT" val="2"/>
  <p:tag name="KSO_WM_DIAGRAM_VIRTUALLY_FRAME" val="{&quot;height&quot;:330.1147909005813,&quot;left&quot;:54.42488188976375,&quot;top&quot;:127.16513035926127,&quot;width&quot;:851.1502362204725}"/>
  <p:tag name="KSO_WM_DIAGRAM_COLOR_MATCH_VALUE" val="{&quot;shape&quot;:{&quot;fill&quot;:{&quot;gradient&quot;:[{&quot;brightness&quot;:0.4000000059604645,&quot;colorType&quot;:1,&quot;foreColorIndex&quot;:8,&quot;pos&quot;:0,&quot;transparency&quot;:0},{&quot;brightness&quot;:0,&quot;colorType&quot;:1,&quot;foreColorIndex&quot;:8,&quot;pos&quot;:0.6644999980926514,&quot;transparency&quot;:0},{&quot;brightness&quot;:0,&quot;colorType&quot;:1,&quot;foreColorIndex&quot;:8,&quot;pos&quot;:1,&quot;transparency&quot;:0}],&quot;type&quot;:3},&quot;glow&quot;:{&quot;colorType&quot;:0},&quot;line&quot;:{&quot;type&quot;:0},&quot;shadow&quot;:{&quot;brightness&quot;:0,&quot;colorType&quot;:1,&quot;foreColorIndex&quot;:8,&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0"/>
  <p:tag name="KSO_WM_UNIT_TYPE" val="l_h_a"/>
  <p:tag name="KSO_WM_UNIT_INDEX" val="1_2_1"/>
  <p:tag name="KSO_WM_UNIT_ID" val="diagram20231438_1*l_h_a*1_2_1"/>
  <p:tag name="KSO_WM_TEMPLATE_CATEGORY" val="diagram"/>
  <p:tag name="KSO_WM_TEMPLATE_INDEX" val="20231438"/>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UNIT_TEXT_FILL_TYPE" val="1"/>
  <p:tag name="KSO_WM_UNIT_TEXT_TYPE" val="1"/>
  <p:tag name="KSO_WM_BEAUTIFY_FLAG" val="#wm#"/>
  <p:tag name="KSO_WM_UNIT_PRESET_TEXT" val="添加标题"/>
  <p:tag name="KSO_WM_UNIT_FILL_TYPE" val="3"/>
  <p:tag name="KSO_WM_UNIT_SHADOW_SCHEMECOLOR_INDEX" val="8"/>
  <p:tag name="KSO_WM_UNIT_USESOURCEFORMAT_APPLY" val="1"/>
</p:tagLst>
</file>

<file path=ppt/tags/tag5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438_1*l_h_i*1_2_3"/>
  <p:tag name="KSO_WM_TEMPLATE_CATEGORY" val="diagram"/>
  <p:tag name="KSO_WM_TEMPLATE_INDEX" val="20231438"/>
  <p:tag name="KSO_WM_UNIT_LAYERLEVEL" val="1_1_1"/>
  <p:tag name="KSO_WM_TAG_VERSION" val="3.0"/>
  <p:tag name="KSO_WM_DIAGRAM_MAX_ITEMCNT" val="6"/>
  <p:tag name="KSO_WM_DIAGRAM_MIN_ITEMCNT" val="2"/>
  <p:tag name="KSO_WM_DIAGRAM_VIRTUALLY_FRAME" val="{&quot;height&quot;:330.1147909005813,&quot;left&quot;:54.42488188976375,&quot;top&quot;:127.16513035926127,&quot;width&quot;:851.1502362204725}"/>
  <p:tag name="KSO_WM_DIAGRAM_COLOR_MATCH_VALUE" val="{&quot;shape&quot;:{&quot;fill&quot;:{&quot;solid&quot;:{&quot;brightness&quot;:-0.5,&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BEAUTIFY_FLAG" val="#wm#"/>
  <p:tag name="KSO_WM_UNIT_FILL_TYPE" val="1"/>
  <p:tag name="KSO_WM_UNIT_FILL_FORE_SCHEMECOLOR_INDEX" val="8"/>
  <p:tag name="KSO_WM_UNIT_FILL_FORE_SCHEMECOLOR_INDEX_BRIGHTNESS" val="-0.5"/>
  <p:tag name="KSO_WM_UNIT_TEXT_FILL_FORE_SCHEMECOLOR_INDEX" val="2"/>
  <p:tag name="KSO_WM_UNIT_TEXT_FILL_TYPE" val="1"/>
  <p:tag name="KSO_WM_UNIT_USESOURCEFORMAT_APPLY" val="1"/>
</p:tagLst>
</file>

<file path=ppt/tags/tag5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438_1*l_h_i*1_2_2"/>
  <p:tag name="KSO_WM_TEMPLATE_CATEGORY" val="diagram"/>
  <p:tag name="KSO_WM_TEMPLATE_INDEX" val="20231438"/>
  <p:tag name="KSO_WM_UNIT_LAYERLEVEL" val="1_1_1"/>
  <p:tag name="KSO_WM_TAG_VERSION" val="3.0"/>
  <p:tag name="KSO_WM_DIAGRAM_MAX_ITEMCNT" val="6"/>
  <p:tag name="KSO_WM_DIAGRAM_MIN_ITEMCNT" val="2"/>
  <p:tag name="KSO_WM_DIAGRAM_VIRTUALLY_FRAME" val="{&quot;height&quot;:330.1147909005813,&quot;left&quot;:54.42488188976375,&quot;top&quot;:127.16513035926127,&quot;width&quot;:851.1502362204725}"/>
  <p:tag name="KSO_WM_DIAGRAM_COLOR_MATCH_VALUE" val="{&quot;shape&quot;:{&quot;fill&quot;:{&quot;solid&quot;:{&quot;brightness&quot;:-0.5,&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BEAUTIFY_FLAG" val="#wm#"/>
  <p:tag name="KSO_WM_UNIT_FILL_TYPE" val="1"/>
  <p:tag name="KSO_WM_UNIT_FILL_FORE_SCHEMECOLOR_INDEX" val="8"/>
  <p:tag name="KSO_WM_UNIT_FILL_FORE_SCHEMECOLOR_INDEX_BRIGHTNESS" val="-0.5"/>
  <p:tag name="KSO_WM_UNIT_TEXT_FILL_FORE_SCHEMECOLOR_INDEX" val="2"/>
  <p:tag name="KSO_WM_UNIT_TEXT_FILL_TYPE" val="1"/>
  <p:tag name="KSO_WM_UNIT_USESOURCEFORMAT_APPLY" val="1"/>
</p:tagLst>
</file>

<file path=ppt/tags/tag553.xml><?xml version="1.0" encoding="utf-8"?>
<p:tagLst xmlns:p="http://schemas.openxmlformats.org/presentationml/2006/main">
  <p:tag name="KSO_WM_SLIDE_ID" val="diagram20231438_5"/>
  <p:tag name="KSO_WM_TEMPLATE_SUBCATEGORY" val="0"/>
  <p:tag name="KSO_WM_TEMPLATE_MASTER_TYPE" val="0"/>
  <p:tag name="KSO_WM_TEMPLATE_COLOR_TYPE" val="0"/>
  <p:tag name="KSO_WM_SLIDE_ITEM_CNT" val="6"/>
  <p:tag name="KSO_WM_SLIDE_INDEX" val="5"/>
  <p:tag name="KSO_WM_TAG_VERSION" val="3.0"/>
  <p:tag name="KSO_WM_BEAUTIFY_FLAG" val="#wm#"/>
  <p:tag name="KSO_WM_TEMPLATE_CATEGORY" val="diagram"/>
  <p:tag name="KSO_WM_TEMPLATE_INDEX" val="20231438"/>
  <p:tag name="KSO_WM_SLIDE_TYPE" val="text"/>
  <p:tag name="KSO_WM_SLIDE_SUBTYPE" val="diag"/>
  <p:tag name="KSO_WM_SLIDE_SIZE" val="851.15*330.378"/>
  <p:tag name="KSO_WM_SLIDE_POSITION" val="54.4249*127.012"/>
  <p:tag name="KSO_WM_SLIDE_LAYOUT" val="a_l"/>
  <p:tag name="KSO_WM_SLIDE_LAYOUT_CNT" val="1_1"/>
  <p:tag name="KSO_WM_SPECIAL_SOURCE" val="bdnull"/>
  <p:tag name="KSO_WM_DIAGRAM_GROUP_CODE" val="l1-1"/>
  <p:tag name="KSO_WM_SLIDE_DIAGTYPE" val="l"/>
</p:tagLst>
</file>

<file path=ppt/tags/tag554.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4803_3*a*1"/>
  <p:tag name="KSO_WM_TEMPLATE_CATEGORY" val="diagram"/>
  <p:tag name="KSO_WM_TEMPLATE_INDEX" val="20234803"/>
  <p:tag name="KSO_WM_UNIT_LAYERLEVEL" val="1"/>
  <p:tag name="KSO_WM_TAG_VERSION" val="3.0"/>
  <p:tag name="KSO_WM_BEAUTIFY_FLAG" val="#wm#"/>
  <p:tag name="KSO_WM_DIAGRAM_GROUP_CODE" val="l1-1"/>
  <p:tag name="KSO_WM_UNIT_TEXT_FILL_FORE_SCHEMECOLOR_INDEX" val="15"/>
  <p:tag name="KSO_WM_UNIT_TEXT_FILL_TYPE" val="1"/>
  <p:tag name="KSO_WM_UNIT_USESOURCEFORMAT_APPLY" val="1"/>
</p:tagLst>
</file>

<file path=ppt/tags/tag55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4803_1*l_h_f*1_2_1"/>
  <p:tag name="KSO_WM_TEMPLATE_CATEGORY" val="diagram"/>
  <p:tag name="KSO_WM_TEMPLATE_INDEX" val="20234803"/>
  <p:tag name="KSO_WM_UNIT_LAYERLEVEL" val="1_1_1"/>
  <p:tag name="KSO_WM_TAG_VERSION" val="3.0"/>
  <p:tag name="KSO_WM_DIAGRAM_VERSION" val="3"/>
  <p:tag name="KSO_WM_DIAGRAM_COLOR_TRICK" val="1"/>
  <p:tag name="KSO_WM_DIAGRAM_COLOR_TEXT_CAN_REMOVE" val="n"/>
  <p:tag name="KSO_WM_UNIT_PRESET_TEXT" val="单击此处添加文本具体内容，简明扼要地阐述您的观点，根据需要可酌情增减文字。"/>
  <p:tag name="KSO_WM_UNIT_TEXT_FILL_FORE_SCHEMECOLOR_INDEX" val="1"/>
  <p:tag name="KSO_WM_UNIT_TEXT_FILL_TYPE" val="1"/>
  <p:tag name="KSO_WM_UNIT_VALUE" val="63"/>
  <p:tag name="KSO_WM_DIAGRAM_MAX_ITEMCNT" val="4"/>
  <p:tag name="KSO_WM_DIAGRAM_MIN_ITEMCNT" val="2"/>
  <p:tag name="KSO_WM_DIAGRAM_VIRTUALLY_FRAME" val="{&quot;height&quot;:389.6160110469384,&quot;left&quot;:54.70866141732283,&quot;top&quot;:112.09998660251509,&quot;width&quot;:850.8413385826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USESOURCEFORMAT_APPLY" val="1"/>
</p:tagLst>
</file>

<file path=ppt/tags/tag55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4803_1*l_h_f*1_1_1"/>
  <p:tag name="KSO_WM_TEMPLATE_CATEGORY" val="diagram"/>
  <p:tag name="KSO_WM_TEMPLATE_INDEX" val="20234803"/>
  <p:tag name="KSO_WM_UNIT_LAYERLEVEL" val="1_1_1"/>
  <p:tag name="KSO_WM_TAG_VERSION" val="3.0"/>
  <p:tag name="KSO_WM_DIAGRAM_VERSION" val="3"/>
  <p:tag name="KSO_WM_DIAGRAM_COLOR_TRICK" val="1"/>
  <p:tag name="KSO_WM_DIAGRAM_COLOR_TEXT_CAN_REMOVE" val="n"/>
  <p:tag name="KSO_WM_UNIT_VALUE" val="63"/>
  <p:tag name="KSO_WM_UNIT_PRESET_TEXT" val="单击此处添加文本，简明扼要地阐述您的观点，根据需要可酌情增减文字。"/>
  <p:tag name="KSO_WM_UNIT_TEXT_FILL_FORE_SCHEMECOLOR_INDEX" val="1"/>
  <p:tag name="KSO_WM_UNIT_TEXT_FILL_TYPE" val="1"/>
  <p:tag name="KSO_WM_DIAGRAM_MAX_ITEMCNT" val="4"/>
  <p:tag name="KSO_WM_DIAGRAM_MIN_ITEMCNT" val="2"/>
  <p:tag name="KSO_WM_DIAGRAM_VIRTUALLY_FRAME" val="{&quot;height&quot;:389.6160110469384,&quot;left&quot;:54.70866141732283,&quot;top&quot;:112.09998660251509,&quot;width&quot;:850.8413385826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USESOURCEFORMAT_APPLY" val="1"/>
</p:tagLst>
</file>

<file path=ppt/tags/tag55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4803_1*l_h_a*1_1_1"/>
  <p:tag name="KSO_WM_TEMPLATE_CATEGORY" val="diagram"/>
  <p:tag name="KSO_WM_TEMPLATE_INDEX" val="20234803"/>
  <p:tag name="KSO_WM_UNIT_LAYERLEVEL" val="1_1_1"/>
  <p:tag name="KSO_WM_TAG_VERSION" val="3.0"/>
  <p:tag name="KSO_WM_DIAGRAM_VERSION" val="3"/>
  <p:tag name="KSO_WM_DIAGRAM_COLOR_TRICK" val="1"/>
  <p:tag name="KSO_WM_DIAGRAM_COLOR_TEXT_CAN_REMOVE" val="n"/>
  <p:tag name="KSO_WM_UNIT_VALUE" val="15"/>
  <p:tag name="KSO_WM_UNIT_PRESET_TEXT" val="添加标题"/>
  <p:tag name="KSO_WM_UNIT_TEXT_FILL_FORE_SCHEMECOLOR_INDEX" val="1"/>
  <p:tag name="KSO_WM_UNIT_TEXT_FILL_TYPE" val="1"/>
  <p:tag name="KSO_WM_DIAGRAM_MAX_ITEMCNT" val="4"/>
  <p:tag name="KSO_WM_DIAGRAM_MIN_ITEMCNT" val="2"/>
  <p:tag name="KSO_WM_DIAGRAM_VIRTUALLY_FRAME" val="{&quot;height&quot;:389.6160110469384,&quot;left&quot;:54.70866141732283,&quot;top&quot;:112.09998660251509,&quot;width&quot;:850.8413385826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USESOURCEFORMAT_APPLY" val="1"/>
</p:tagLst>
</file>

<file path=ppt/tags/tag55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4803_1*l_h_a*1_2_1"/>
  <p:tag name="KSO_WM_TEMPLATE_CATEGORY" val="diagram"/>
  <p:tag name="KSO_WM_TEMPLATE_INDEX" val="20234803"/>
  <p:tag name="KSO_WM_UNIT_LAYERLEVEL" val="1_1_1"/>
  <p:tag name="KSO_WM_TAG_VERSION" val="3.0"/>
  <p:tag name="KSO_WM_DIAGRAM_VERSION" val="3"/>
  <p:tag name="KSO_WM_DIAGRAM_COLOR_TRICK" val="1"/>
  <p:tag name="KSO_WM_DIAGRAM_COLOR_TEXT_CAN_REMOVE" val="n"/>
  <p:tag name="KSO_WM_UNIT_PRESET_TEXT" val="添加标题"/>
  <p:tag name="KSO_WM_UNIT_TEXT_FILL_FORE_SCHEMECOLOR_INDEX" val="1"/>
  <p:tag name="KSO_WM_UNIT_TEXT_FILL_TYPE" val="1"/>
  <p:tag name="KSO_WM_UNIT_VALUE" val="15"/>
  <p:tag name="KSO_WM_DIAGRAM_MAX_ITEMCNT" val="4"/>
  <p:tag name="KSO_WM_DIAGRAM_MIN_ITEMCNT" val="2"/>
  <p:tag name="KSO_WM_DIAGRAM_VIRTUALLY_FRAME" val="{&quot;height&quot;:389.6160110469384,&quot;left&quot;:54.70866141732283,&quot;top&quot;:112.09998660251509,&quot;width&quot;:850.8413385826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USESOURCEFORMAT_APPLY" val="1"/>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4803_1*l_h_i*1_2_1"/>
  <p:tag name="KSO_WM_TEMPLATE_CATEGORY" val="diagram"/>
  <p:tag name="KSO_WM_TEMPLATE_INDEX" val="20234803"/>
  <p:tag name="KSO_WM_UNIT_LAYERLEVEL" val="1_1_1"/>
  <p:tag name="KSO_WM_TAG_VERSION" val="3.0"/>
  <p:tag name="KSO_WM_DIAGRAM_VERSION" val="3"/>
  <p:tag name="KSO_WM_DIAGRAM_COLOR_TRICK" val="1"/>
  <p:tag name="KSO_WM_DIAGRAM_COLOR_TEXT_CAN_REMOVE" val="n"/>
  <p:tag name="KSO_WM_UNIT_TEXT_FILL_FORE_SCHEMECOLOR_INDEX" val="1"/>
  <p:tag name="KSO_WM_UNIT_TEXT_FILL_TYPE" val="1"/>
  <p:tag name="KSO_WM_DIAGRAM_MAX_ITEMCNT" val="4"/>
  <p:tag name="KSO_WM_DIAGRAM_MIN_ITEMCNT" val="2"/>
  <p:tag name="KSO_WM_DIAGRAM_VIRTUALLY_FRAME" val="{&quot;height&quot;:389.6160110469384,&quot;left&quot;:54.70866141732283,&quot;top&quot;:112.09998660251509,&quot;width&quot;:850.8413385826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USESOURCEFORMAT_APPLY"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4803_1*l_h_i*1_1_1"/>
  <p:tag name="KSO_WM_TEMPLATE_CATEGORY" val="diagram"/>
  <p:tag name="KSO_WM_TEMPLATE_INDEX" val="20234803"/>
  <p:tag name="KSO_WM_UNIT_LAYERLEVEL" val="1_1_1"/>
  <p:tag name="KSO_WM_TAG_VERSION" val="3.0"/>
  <p:tag name="KSO_WM_DIAGRAM_VERSION" val="3"/>
  <p:tag name="KSO_WM_DIAGRAM_COLOR_TRICK" val="1"/>
  <p:tag name="KSO_WM_DIAGRAM_COLOR_TEXT_CAN_REMOVE" val="n"/>
  <p:tag name="KSO_WM_UNIT_TEXT_FILL_FORE_SCHEMECOLOR_INDEX" val="1"/>
  <p:tag name="KSO_WM_UNIT_TEXT_FILL_TYPE" val="1"/>
  <p:tag name="KSO_WM_DIAGRAM_MAX_ITEMCNT" val="4"/>
  <p:tag name="KSO_WM_DIAGRAM_MIN_ITEMCNT" val="2"/>
  <p:tag name="KSO_WM_DIAGRAM_VIRTUALLY_FRAME" val="{&quot;height&quot;:389.6160110469384,&quot;left&quot;:54.70866141732283,&quot;top&quot;:112.09998660251509,&quot;width&quot;:850.8413385826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USESOURCEFORMAT_APPLY" val="1"/>
</p:tagLst>
</file>

<file path=ppt/tags/tag5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4803_1*l_h_d*1_2_1"/>
  <p:tag name="KSO_WM_TEMPLATE_CATEGORY" val="diagram"/>
  <p:tag name="KSO_WM_TEMPLATE_INDEX" val="20234803"/>
  <p:tag name="KSO_WM_UNIT_LAYERLEVEL" val="1_1_1"/>
  <p:tag name="KSO_WM_TAG_VERSION" val="3.0"/>
  <p:tag name="KSO_WM_DIAGRAM_VERSION" val="3"/>
  <p:tag name="KSO_WM_DIAGRAM_COLOR_TRICK" val="1"/>
  <p:tag name="KSO_WM_DIAGRAM_COLOR_TEXT_CAN_REMOVE" val="n"/>
  <p:tag name="KSO_WM_UNIT_VALUE" val="678*1470"/>
  <p:tag name="KSO_WM_DIAGRAM_MAX_ITEMCNT" val="4"/>
  <p:tag name="KSO_WM_DIAGRAM_MIN_ITEMCNT" val="2"/>
  <p:tag name="KSO_WM_DIAGRAM_VIRTUALLY_FRAME" val="{&quot;height&quot;:389.6160110469384,&quot;left&quot;:54.70866141732283,&quot;top&quot;:112.09998660251509,&quot;width&quot;:850.841338582677}"/>
  <p:tag name="KSO_WM_DIAGRAM_COLOR_MATCH_VALUE" val="{&quot;shape&quot;:{&quot;fill&quot;:{&quot;solid&quot;:{&quot;brightness&quot;:0,&quot;colorType&quot;:1,&quot;foreColorIndex&quot;:5,&quot;transparency&quot;:0},&quot;type&quot;:1},&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FORE_SCHEMECOLOR_INDEX" val="5"/>
  <p:tag name="KSO_WM_UNIT_FILL_TYPE" val="1"/>
  <p:tag name="KSO_WM_UNIT_LINE_FORE_SCHEMECOLOR_INDEX" val="5"/>
  <p:tag name="KSO_WM_UNIT_USESOURCEFORMAT_APPLY" val="1"/>
</p:tagLst>
</file>

<file path=ppt/tags/tag5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4803_1*l_h_d*1_1_1"/>
  <p:tag name="KSO_WM_TEMPLATE_CATEGORY" val="diagram"/>
  <p:tag name="KSO_WM_TEMPLATE_INDEX" val="20234803"/>
  <p:tag name="KSO_WM_UNIT_LAYERLEVEL" val="1_1_1"/>
  <p:tag name="KSO_WM_TAG_VERSION" val="3.0"/>
  <p:tag name="KSO_WM_DIAGRAM_VERSION" val="3"/>
  <p:tag name="KSO_WM_DIAGRAM_COLOR_TRICK" val="1"/>
  <p:tag name="KSO_WM_DIAGRAM_COLOR_TEXT_CAN_REMOVE" val="n"/>
  <p:tag name="KSO_WM_UNIT_VALUE" val="678*1470"/>
  <p:tag name="KSO_WM_DIAGRAM_MAX_ITEMCNT" val="4"/>
  <p:tag name="KSO_WM_DIAGRAM_MIN_ITEMCNT" val="2"/>
  <p:tag name="KSO_WM_DIAGRAM_VIRTUALLY_FRAME" val="{&quot;height&quot;:389.6160110469384,&quot;left&quot;:54.70866141732283,&quot;top&quot;:112.09998660251509,&quot;width&quot;:850.841338582677}"/>
  <p:tag name="KSO_WM_DIAGRAM_COLOR_MATCH_VALUE" val="{&quot;shape&quot;:{&quot;fill&quot;:{&quot;solid&quot;:{&quot;brightness&quot;:0,&quot;colorType&quot;:1,&quot;foreColorIndex&quot;:5,&quot;transparency&quot;:0},&quot;type&quot;:1},&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FORE_SCHEMECOLOR_INDEX" val="5"/>
  <p:tag name="KSO_WM_UNIT_FILL_TYPE" val="1"/>
  <p:tag name="KSO_WM_UNIT_LINE_FORE_SCHEMECOLOR_INDEX" val="5"/>
  <p:tag name="KSO_WM_UNIT_USESOURCEFORMAT_APPLY" val="1"/>
</p:tagLst>
</file>

<file path=ppt/tags/tag5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4803_1*l_h_i*1_1_2"/>
  <p:tag name="KSO_WM_TEMPLATE_CATEGORY" val="diagram"/>
  <p:tag name="KSO_WM_TEMPLATE_INDEX" val="2023480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89.6160110469384,&quot;left&quot;:54.70866141732283,&quot;top&quot;:112.09998660251509,&quot;width&quot;:850.841338582677}"/>
  <p:tag name="KSO_WM_DIAGRAM_COLOR_MATCH_VALUE" val="{&quot;shape&quot;:{&quot;fill&quot;:{&quot;type&quot;:0},&quot;glow&quot;:{&quot;colorType&quot;:0},&quot;line&quot;:{&quot;gradient&quot;:[{&quot;brightness&quot;:0,&quot;colorType&quot;:1,&quot;foreColorIndex&quot;:5,&quot;pos&quot;:0,&quot;transparency&quot;:0.899999976158142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2"/>
  <p:tag name="KSO_WM_UNIT_TEXT_FILL_TYPE" val="1"/>
  <p:tag name="KSO_WM_UNIT_USESOURCEFORMAT_APPLY" val="1"/>
</p:tagLst>
</file>

<file path=ppt/tags/tag5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4803_1*l_h_i*1_2_2"/>
  <p:tag name="KSO_WM_TEMPLATE_CATEGORY" val="diagram"/>
  <p:tag name="KSO_WM_TEMPLATE_INDEX" val="2023480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89.6160110469384,&quot;left&quot;:54.70866141732283,&quot;top&quot;:112.09998660251509,&quot;width&quot;:850.841338582677}"/>
  <p:tag name="KSO_WM_DIAGRAM_COLOR_MATCH_VALUE" val="{&quot;shape&quot;:{&quot;fill&quot;:{&quot;type&quot;:0},&quot;glow&quot;:{&quot;colorType&quot;:0},&quot;line&quot;:{&quot;gradient&quot;:[{&quot;brightness&quot;:0,&quot;colorType&quot;:1,&quot;foreColorIndex&quot;:5,&quot;pos&quot;:0,&quot;transparency&quot;:0.899999976158142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2"/>
  <p:tag name="KSO_WM_UNIT_TEXT_FILL_TYPE" val="1"/>
  <p:tag name="KSO_WM_UNIT_USESOURCEFORMAT_APPLY" val="1"/>
</p:tagLst>
</file>

<file path=ppt/tags/tag565.xml><?xml version="1.0" encoding="utf-8"?>
<p:tagLst xmlns:p="http://schemas.openxmlformats.org/presentationml/2006/main">
  <p:tag name="KSO_WM_SLIDE_ID" val="diagram20234803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4803"/>
  <p:tag name="KSO_WM_SLIDE_TYPE" val="text"/>
  <p:tag name="KSO_WM_SLIDE_SUBTYPE" val="diag"/>
  <p:tag name="KSO_WM_SLIDE_SIZE" val="850.841*389.616"/>
  <p:tag name="KSO_WM_SLIDE_POSITION" val="54.7087*112.1"/>
  <p:tag name="KSO_WM_SLIDE_LAYOUT" val="a_l"/>
  <p:tag name="KSO_WM_SLIDE_LAYOUT_CNT" val="1_1"/>
  <p:tag name="KSO_WM_SPECIAL_SOURCE" val="bdnull"/>
  <p:tag name="KSO_WM_DIAGRAM_GROUP_CODE" val="l1-1"/>
  <p:tag name="KSO_WM_SLIDE_DIAGTYPE" val="l"/>
</p:tagLst>
</file>

<file path=ppt/tags/tag56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5"/>
  <p:tag name="KSO_WM_UNIT_TEXT_FILL_TYPE" val="1"/>
  <p:tag name="KSO_WM_UNIT_USESOURCEFORMAT_APPLY" val="1"/>
</p:tagLst>
</file>

<file path=ppt/tags/tag567.xml><?xml version="1.0" encoding="utf-8"?>
<p:tagLst xmlns:p="http://schemas.openxmlformats.org/presentationml/2006/main">
  <p:tag name="KSO_WM_DIAGRAM_VIRTUALLY_FRAME" val="{&quot;height&quot;:387.88141883502374,&quot;left&quot;:83.13535433070865,&quot;top&quot;:130.94653392088176,&quot;width&quot;:792.3050393700789}"/>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331_1*l_h_i*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568.xml><?xml version="1.0" encoding="utf-8"?>
<p:tagLst xmlns:p="http://schemas.openxmlformats.org/presentationml/2006/main">
  <p:tag name="KSO_WM_DIAGRAM_VIRTUALLY_FRAME" val="{&quot;height&quot;:387.88141883502374,&quot;left&quot;:83.13535433070865,&quot;top&quot;:130.94653392088176,&quot;width&quot;:792.3050393700789}"/>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31_1*l_h_a*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26"/>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DIAGRAM_USE_COLOR_VALUE" val="{&quot;color_scheme&quot;:1,&quot;color_type&quot;:1,&quot;theme_color_indexes&quot;:[5,6,5,6,5,6]}"/>
</p:tagLst>
</file>

<file path=ppt/tags/tag569.xml><?xml version="1.0" encoding="utf-8"?>
<p:tagLst xmlns:p="http://schemas.openxmlformats.org/presentationml/2006/main">
  <p:tag name="KSO_WM_DIAGRAM_VIRTUALLY_FRAME" val="{&quot;height&quot;:387.88141883502374,&quot;left&quot;:83.13535433070865,&quot;top&quot;:130.94653392088176,&quot;width&quot;:792.3050393700789}"/>
  <p:tag name="KSO_WM_UNIT_SUBTYPE" val="a"/>
  <p:tag name="KSO_WM_UNIT_NOCLEAR" val="0"/>
  <p:tag name="KSO_WM_UNIT_VALUE" val="10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31_1*l_h_f*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您的文本内容，简明扼要地阐述您的内容。"/>
  <p:tag name="KSO_WM_UNIT_TEXT_FILL_FORE_SCHEMECOLOR_INDEX" val="1"/>
  <p:tag name="KSO_WM_UNIT_TEXT_FILL_TYPE" val="1"/>
  <p:tag name="KSO_WM_DIAGRAM_USE_COLOR_VALUE" val="{&quot;color_scheme&quot;:1,&quot;color_type&quot;:1,&quot;theme_color_indexes&quot;:[5,6,5,6,5,6]}"/>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70.xml><?xml version="1.0" encoding="utf-8"?>
<p:tagLst xmlns:p="http://schemas.openxmlformats.org/presentationml/2006/main">
  <p:tag name="KSO_WM_UNIT_VALUE" val="458*647"/>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31_1*l_h_d*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87.88141883502374,&quot;left&quot;:83.13535433070865,&quot;top&quot;:130.94653392088176,&quot;width&quot;:792.3050393700789}"/>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16"/>
  <p:tag name="KSO_WM_DIAGRAM_USE_COLOR_VALUE" val="{&quot;color_scheme&quot;:1,&quot;color_type&quot;:1,&quot;theme_color_indexes&quot;:[5,6,5,6,5,6]}"/>
</p:tagLst>
</file>

<file path=ppt/tags/tag571.xml><?xml version="1.0" encoding="utf-8"?>
<p:tagLst xmlns:p="http://schemas.openxmlformats.org/presentationml/2006/main">
  <p:tag name="KSO_WM_DIAGRAM_VIRTUALLY_FRAME" val="{&quot;height&quot;:387.88141883502374,&quot;left&quot;:83.13535433070865,&quot;top&quot;:130.94653392088176,&quot;width&quot;:792.3050393700789}"/>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331_1*l_h_i*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572.xml><?xml version="1.0" encoding="utf-8"?>
<p:tagLst xmlns:p="http://schemas.openxmlformats.org/presentationml/2006/main">
  <p:tag name="KSO_WM_UNIT_VALUE" val="458*647"/>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31_1*l_h_d*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87.88141883502374,&quot;left&quot;:83.13535433070865,&quot;top&quot;:130.94653392088176,&quot;width&quot;:792.3050393700789}"/>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18"/>
  <p:tag name="KSO_WM_DIAGRAM_USE_COLOR_VALUE" val="{&quot;color_scheme&quot;:1,&quot;color_type&quot;:1,&quot;theme_color_indexes&quot;:[5,6,5,6,5,6]}"/>
</p:tagLst>
</file>

<file path=ppt/tags/tag573.xml><?xml version="1.0" encoding="utf-8"?>
<p:tagLst xmlns:p="http://schemas.openxmlformats.org/presentationml/2006/main">
  <p:tag name="KSO_WM_DIAGRAM_VIRTUALLY_FRAME" val="{&quot;height&quot;:387.88141883502374,&quot;left&quot;:83.13535433070865,&quot;top&quot;:130.94653392088176,&quot;width&quot;:792.3050393700789}"/>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31_1*l_h_a*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26"/>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DIAGRAM_USE_COLOR_VALUE" val="{&quot;color_scheme&quot;:1,&quot;color_type&quot;:1,&quot;theme_color_indexes&quot;:[5,6,5,6,5,6]}"/>
</p:tagLst>
</file>

<file path=ppt/tags/tag574.xml><?xml version="1.0" encoding="utf-8"?>
<p:tagLst xmlns:p="http://schemas.openxmlformats.org/presentationml/2006/main">
  <p:tag name="KSO_WM_DIAGRAM_VIRTUALLY_FRAME" val="{&quot;height&quot;:387.88141883502374,&quot;left&quot;:83.13535433070865,&quot;top&quot;:130.94653392088176,&quot;width&quot;:792.3050393700789}"/>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31_1*l_h_f*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102"/>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请尽量简明扼要地阐述您的观点。根据需要可酌情增减文字，以便观者准确地理解您传达的思想。单击此处添加您的文本具体内容，简明扼要地阐述您的内容观点。"/>
  <p:tag name="KSO_WM_UNIT_TEXT_FILL_FORE_SCHEMECOLOR_INDEX" val="1"/>
  <p:tag name="KSO_WM_UNIT_TEXT_FILL_TYPE" val="1"/>
  <p:tag name="KSO_WM_DIAGRAM_USE_COLOR_VALUE" val="{&quot;color_scheme&quot;:1,&quot;color_type&quot;:1,&quot;theme_color_indexes&quot;:[5,6,5,6,5,6]}"/>
</p:tagLst>
</file>

<file path=ppt/tags/tag575.xml><?xml version="1.0" encoding="utf-8"?>
<p:tagLst xmlns:p="http://schemas.openxmlformats.org/presentationml/2006/main">
  <p:tag name="KSO_WM_DIAGRAM_VIRTUALLY_FRAME" val="{&quot;height&quot;:387.88141883502374,&quot;left&quot;:83.13535433070865,&quot;top&quot;:130.94653392088176,&quot;width&quot;:792.3050393700789}"/>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3331_1*l_h_i*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576.xml><?xml version="1.0" encoding="utf-8"?>
<p:tagLst xmlns:p="http://schemas.openxmlformats.org/presentationml/2006/main">
  <p:tag name="KSO_WM_UNIT_VALUE" val="458*647"/>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31_1*l_h_d*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87.88141883502374,&quot;left&quot;:83.13535433070865,&quot;top&quot;:130.94653392088176,&quot;width&quot;:792.3050393700789}"/>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27"/>
  <p:tag name="KSO_WM_DIAGRAM_USE_COLOR_VALUE" val="{&quot;color_scheme&quot;:1,&quot;color_type&quot;:1,&quot;theme_color_indexes&quot;:[5,6,5,6,5,6]}"/>
</p:tagLst>
</file>

<file path=ppt/tags/tag577.xml><?xml version="1.0" encoding="utf-8"?>
<p:tagLst xmlns:p="http://schemas.openxmlformats.org/presentationml/2006/main">
  <p:tag name="KSO_WM_DIAGRAM_VIRTUALLY_FRAME" val="{&quot;height&quot;:387.88141883502374,&quot;left&quot;:83.13535433070865,&quot;top&quot;:130.94653392088176,&quot;width&quot;:792.3050393700789}"/>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31_1*l_h_a*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26"/>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DIAGRAM_USE_COLOR_VALUE" val="{&quot;color_scheme&quot;:1,&quot;color_type&quot;:1,&quot;theme_color_indexes&quot;:[5,6,5,6,5,6]}"/>
</p:tagLst>
</file>

<file path=ppt/tags/tag578.xml><?xml version="1.0" encoding="utf-8"?>
<p:tagLst xmlns:p="http://schemas.openxmlformats.org/presentationml/2006/main">
  <p:tag name="KSO_WM_DIAGRAM_VIRTUALLY_FRAME" val="{&quot;height&quot;:387.88141883502374,&quot;left&quot;:83.13535433070865,&quot;top&quot;:130.94653392088176,&quot;width&quot;:792.3050393700789}"/>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31_1*l_h_f*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102"/>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您的文本内容，简明扼要地阐述您的内容。"/>
  <p:tag name="KSO_WM_UNIT_TEXT_FILL_FORE_SCHEMECOLOR_INDEX" val="1"/>
  <p:tag name="KSO_WM_UNIT_TEXT_FILL_TYPE" val="1"/>
  <p:tag name="KSO_WM_DIAGRAM_USE_COLOR_VALUE" val="{&quot;color_scheme&quot;:1,&quot;color_type&quot;:1,&quot;theme_color_indexes&quot;:[5,6,5,6,5,6]}"/>
</p:tagLst>
</file>

<file path=ppt/tags/tag579.xml><?xml version="1.0" encoding="utf-8"?>
<p:tagLst xmlns:p="http://schemas.openxmlformats.org/presentationml/2006/main">
  <p:tag name="KSO_WM_DIAGRAM_VIRTUALLY_FRAME" val="{&quot;height&quot;:387.88141883502374,&quot;left&quot;:83.13535433070865,&quot;top&quot;:130.94653392088176,&quot;width&quot;:792.3050393700789}"/>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3331_1*l_i*1_1"/>
  <p:tag name="KSO_WM_TEMPLATE_CATEGORY" val="diagram"/>
  <p:tag name="KSO_WM_TEMPLATE_INDEX" val="20233331"/>
  <p:tag name="KSO_WM_UNIT_LAYERLEVEL" val="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5,6,5,6,5,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0.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35972],&quot;70&quot;:[3323403]}"/>
</p:tagLst>
</file>

<file path=ppt/tags/tag58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1963_1*a*1"/>
  <p:tag name="KSO_WM_TEMPLATE_CATEGORY" val="diagram"/>
  <p:tag name="KSO_WM_TEMPLATE_INDEX" val="20231963"/>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58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3_1*l_h_a*1_1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309.81330708661426,&quot;left&quot;:44.55,&quot;top&quot;:136.76992125984253,&quot;width&quot;:840.33236220472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BEAUTIFY_FLAG" val="#wm#"/>
  <p:tag name="KSO_WM_UNIT_PRESET_TEXT" val="添加标题内容"/>
  <p:tag name="KSO_WM_UNIT_TEXT_FILL_FORE_SCHEMECOLOR_INDEX" val="1"/>
  <p:tag name="KSO_WM_UNIT_TEXT_FILL_TYPE" val="1"/>
</p:tagLst>
</file>

<file path=ppt/tags/tag58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3_1*l_h_f*1_1_1"/>
  <p:tag name="KSO_WM_TEMPLATE_CATEGORY" val="diagram"/>
  <p:tag name="KSO_WM_TEMPLATE_INDEX" val="20231963"/>
  <p:tag name="KSO_WM_UNIT_LAYERLEVEL" val="1_1_1"/>
  <p:tag name="KSO_WM_TAG_VERSION" val="3.0"/>
  <p:tag name="KSO_WM_UNIT_TEXT_FILL_FORE_SCHEMECOLOR_INDEX_BRIGHTNESS" val="0.5"/>
  <p:tag name="KSO_WM_UNIT_VALUE" val="60"/>
  <p:tag name="KSO_WM_DIAGRAM_VERSION" val="3"/>
  <p:tag name="KSO_WM_DIAGRAM_COLOR_TRICK" val="1"/>
  <p:tag name="KSO_WM_DIAGRAM_COLOR_TEXT_CAN_REMOVE" val="n"/>
  <p:tag name="KSO_WM_DIAGRAM_MAX_ITEMCNT" val="4"/>
  <p:tag name="KSO_WM_DIAGRAM_MIN_ITEMCNT" val="4"/>
  <p:tag name="KSO_WM_DIAGRAM_VIRTUALLY_FRAME" val="{&quot;height&quot;:309.81330708661426,&quot;left&quot;:44.55,&quot;top&quot;:136.76992125984253,&quot;width&quot;:840.33236220472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TEXT_LAYER_COUNT" val="1"/>
  <p:tag name="KSO_WM_BEAUTIFY_FLAG" val="#wm#"/>
  <p:tag name="KSO_WM_UNIT_PRESET_TEXT" val="单击此处输入你的项正文，文字是您思想的提炼，单击此处文本"/>
  <p:tag name="KSO_WM_UNIT_TEXT_FILL_FORE_SCHEMECOLOR_INDEX" val="1"/>
  <p:tag name="KSO_WM_UNIT_TEXT_FILL_TYPE" val="1"/>
</p:tagLst>
</file>

<file path=ppt/tags/tag5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963_1*l_h_i*1_1_1"/>
  <p:tag name="KSO_WM_TEMPLATE_CATEGORY" val="diagram"/>
  <p:tag name="KSO_WM_TEMPLATE_INDEX" val="20231963"/>
  <p:tag name="KSO_WM_UNIT_LAYERLEVEL" val="1_1_1"/>
  <p:tag name="KSO_WM_TAG_VERSION" val="3.0"/>
  <p:tag name="KSO_WM_UNIT_LINE_FORE_SCHEMECOLOR_INDEX_BRIGHTNESS" val="0"/>
  <p:tag name="KSO_WM_UNIT_LINE_FILL_TYPE" val="2"/>
  <p:tag name="KSO_WM_DIAGRAM_VERSION" val="3"/>
  <p:tag name="KSO_WM_DIAGRAM_COLOR_TRICK" val="1"/>
  <p:tag name="KSO_WM_DIAGRAM_COLOR_TEXT_CAN_REMOVE" val="n"/>
  <p:tag name="KSO_WM_DIAGRAM_MAX_ITEMCNT" val="4"/>
  <p:tag name="KSO_WM_DIAGRAM_MIN_ITEMCNT" val="4"/>
  <p:tag name="KSO_WM_DIAGRAM_VIRTUALLY_FRAME" val="{&quot;height&quot;:309.81330708661426,&quot;left&quot;:44.55,&quot;top&quot;:136.76992125984253,&quot;width&quot;:840.332362204724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BEAUTIFY_FLAG" val="#wm#"/>
  <p:tag name="KSO_WM_UNIT_LINE_FORE_SCHEMECOLOR_INDEX" val="5"/>
</p:tagLst>
</file>

<file path=ppt/tags/tag5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63_1*l_h_i*1_1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309.81330708661426,&quot;left&quot;:44.55,&quot;top&quot;:136.76992125984253,&quot;width&quot;:840.332362204724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BEAUTIFY_FLAG" val="#wm#"/>
  <p:tag name="KSO_WM_UNIT_FILL_TYPE" val="1"/>
  <p:tag name="KSO_WM_UNIT_FILL_FORE_SCHEMECOLOR_INDEX" val="5"/>
  <p:tag name="KSO_WM_UNIT_FILL_FORE_SCHEMECOLOR_INDEX_BRIGHTNESS" val="0"/>
</p:tagLst>
</file>

<file path=ppt/tags/tag5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63_1*l_h_i*1_2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309.81330708661426,&quot;left&quot;:44.55,&quot;top&quot;:136.76992125984253,&quot;width&quot;:840.332362204724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BEAUTIFY_FLAG" val="#wm#"/>
  <p:tag name="KSO_WM_UNIT_FILL_TYPE" val="1"/>
  <p:tag name="KSO_WM_UNIT_FILL_FORE_SCHEMECOLOR_INDEX" val="5"/>
  <p:tag name="KSO_WM_UNIT_FILL_FORE_SCHEMECOLOR_INDEX_BRIGHTNESS" val="0"/>
</p:tagLst>
</file>

<file path=ppt/tags/tag5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963_1*l_h_i*1_4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309.81330708661426,&quot;left&quot;:44.55,&quot;top&quot;:136.76992125984253,&quot;width&quot;:840.332362204724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BEAUTIFY_FLAG" val="#wm#"/>
  <p:tag name="KSO_WM_UNIT_FILL_TYPE" val="1"/>
  <p:tag name="KSO_WM_UNIT_FILL_FORE_SCHEMECOLOR_INDEX" val="5"/>
  <p:tag name="KSO_WM_UNIT_FILL_FORE_SCHEMECOLOR_INDEX_BRIGHTNESS" val="0"/>
</p:tagLst>
</file>

<file path=ppt/tags/tag5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63_1*l_h_i*1_3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309.81330708661426,&quot;left&quot;:44.55,&quot;top&quot;:136.76992125984253,&quot;width&quot;:840.332362204724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BEAUTIFY_FLAG" val="#wm#"/>
  <p:tag name="KSO_WM_UNIT_FILL_TYPE" val="1"/>
  <p:tag name="KSO_WM_UNIT_FILL_FORE_SCHEMECOLOR_INDEX" val="5"/>
  <p:tag name="KSO_WM_UNIT_FILL_FORE_SCHEMECOLOR_INDEX_BRIGHTNESS" val="0"/>
</p:tagLst>
</file>

<file path=ppt/tags/tag58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63_1*l_h_a*1_4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309.81330708661426,&quot;left&quot;:44.55,&quot;top&quot;:136.76992125984253,&quot;width&quot;:840.33236220472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BEAUTIFY_FLAG" val="#wm#"/>
  <p:tag name="KSO_WM_UNIT_PRESET_TEXT" val="添加标题内容"/>
  <p:tag name="KSO_WM_UNIT_TEXT_FILL_FORE_SCHEMECOLOR_INDEX" val="1"/>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63_1*l_h_f*1_4_1"/>
  <p:tag name="KSO_WM_TEMPLATE_CATEGORY" val="diagram"/>
  <p:tag name="KSO_WM_TEMPLATE_INDEX" val="20231963"/>
  <p:tag name="KSO_WM_UNIT_LAYERLEVEL" val="1_1_1"/>
  <p:tag name="KSO_WM_TAG_VERSION" val="3.0"/>
  <p:tag name="KSO_WM_UNIT_TEXT_FILL_FORE_SCHEMECOLOR_INDEX_BRIGHTNESS" val="0.5"/>
  <p:tag name="KSO_WM_UNIT_VALUE" val="60"/>
  <p:tag name="KSO_WM_DIAGRAM_VERSION" val="3"/>
  <p:tag name="KSO_WM_DIAGRAM_COLOR_TRICK" val="1"/>
  <p:tag name="KSO_WM_DIAGRAM_COLOR_TEXT_CAN_REMOVE" val="n"/>
  <p:tag name="KSO_WM_DIAGRAM_MAX_ITEMCNT" val="4"/>
  <p:tag name="KSO_WM_DIAGRAM_MIN_ITEMCNT" val="4"/>
  <p:tag name="KSO_WM_DIAGRAM_VIRTUALLY_FRAME" val="{&quot;height&quot;:309.81330708661426,&quot;left&quot;:44.55,&quot;top&quot;:136.76992125984253,&quot;width&quot;:840.33236220472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TEXT_LAYER_COUNT" val="1"/>
  <p:tag name="KSO_WM_BEAUTIFY_FLAG" val="#wm#"/>
  <p:tag name="KSO_WM_UNIT_PRESET_TEXT" val="单击此处输入你的项正文，文字是您思想的提炼"/>
  <p:tag name="KSO_WM_UNIT_TEXT_FILL_FORE_SCHEMECOLOR_INDEX" val="1"/>
  <p:tag name="KSO_WM_UNIT_TEXT_FILL_TYPE" val="1"/>
</p:tagLst>
</file>

<file path=ppt/tags/tag5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1963_1*l_h_i*1_4_1"/>
  <p:tag name="KSO_WM_TEMPLATE_CATEGORY" val="diagram"/>
  <p:tag name="KSO_WM_TEMPLATE_INDEX" val="20231963"/>
  <p:tag name="KSO_WM_UNIT_LAYERLEVEL" val="1_1_1"/>
  <p:tag name="KSO_WM_TAG_VERSION" val="3.0"/>
  <p:tag name="KSO_WM_UNIT_LINE_FORE_SCHEMECOLOR_INDEX_BRIGHTNESS" val="0"/>
  <p:tag name="KSO_WM_UNIT_LINE_FILL_TYPE" val="2"/>
  <p:tag name="KSO_WM_DIAGRAM_VERSION" val="3"/>
  <p:tag name="KSO_WM_DIAGRAM_COLOR_TRICK" val="1"/>
  <p:tag name="KSO_WM_DIAGRAM_COLOR_TEXT_CAN_REMOVE" val="n"/>
  <p:tag name="KSO_WM_DIAGRAM_MAX_ITEMCNT" val="4"/>
  <p:tag name="KSO_WM_DIAGRAM_MIN_ITEMCNT" val="4"/>
  <p:tag name="KSO_WM_DIAGRAM_VIRTUALLY_FRAME" val="{&quot;height&quot;:309.81330708661426,&quot;left&quot;:44.55,&quot;top&quot;:136.76992125984253,&quot;width&quot;:840.332362204724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BEAUTIFY_FLAG" val="#wm#"/>
  <p:tag name="KSO_WM_UNIT_LINE_FORE_SCHEMECOLOR_INDEX" val="5"/>
</p:tagLst>
</file>

<file path=ppt/tags/tag59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3_1*l_h_a*1_2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309.81330708661426,&quot;left&quot;:44.55,&quot;top&quot;:136.76992125984253,&quot;width&quot;:840.33236220472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BEAUTIFY_FLAG" val="#wm#"/>
  <p:tag name="KSO_WM_UNIT_PRESET_TEXT" val="添加标题内容"/>
  <p:tag name="KSO_WM_UNIT_TEXT_FILL_FORE_SCHEMECOLOR_INDEX" val="1"/>
  <p:tag name="KSO_WM_UNIT_TEXT_FILL_TYPE" val="1"/>
</p:tagLst>
</file>

<file path=ppt/tags/tag5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963_1*l_h_i*1_2_1"/>
  <p:tag name="KSO_WM_TEMPLATE_CATEGORY" val="diagram"/>
  <p:tag name="KSO_WM_TEMPLATE_INDEX" val="20231963"/>
  <p:tag name="KSO_WM_UNIT_LAYERLEVEL" val="1_1_1"/>
  <p:tag name="KSO_WM_TAG_VERSION" val="3.0"/>
  <p:tag name="KSO_WM_UNIT_LINE_FORE_SCHEMECOLOR_INDEX_BRIGHTNESS" val="0"/>
  <p:tag name="KSO_WM_UNIT_LINE_FILL_TYPE" val="2"/>
  <p:tag name="KSO_WM_DIAGRAM_VERSION" val="3"/>
  <p:tag name="KSO_WM_DIAGRAM_COLOR_TRICK" val="1"/>
  <p:tag name="KSO_WM_DIAGRAM_COLOR_TEXT_CAN_REMOVE" val="n"/>
  <p:tag name="KSO_WM_DIAGRAM_MAX_ITEMCNT" val="4"/>
  <p:tag name="KSO_WM_DIAGRAM_MIN_ITEMCNT" val="4"/>
  <p:tag name="KSO_WM_DIAGRAM_VIRTUALLY_FRAME" val="{&quot;height&quot;:309.81330708661426,&quot;left&quot;:44.55,&quot;top&quot;:136.76992125984253,&quot;width&quot;:840.332362204724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BEAUTIFY_FLAG" val="#wm#"/>
  <p:tag name="KSO_WM_UNIT_LINE_FORE_SCHEMECOLOR_INDEX" val="5"/>
</p:tagLst>
</file>

<file path=ppt/tags/tag59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3_1*l_h_a*1_3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309.81330708661426,&quot;left&quot;:44.55,&quot;top&quot;:136.76992125984253,&quot;width&quot;:840.33236220472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BEAUTIFY_FLAG" val="#wm#"/>
  <p:tag name="KSO_WM_UNIT_PRESET_TEXT" val="添加标题内容"/>
  <p:tag name="KSO_WM_UNIT_TEXT_FILL_FORE_SCHEMECOLOR_INDEX" val="1"/>
  <p:tag name="KSO_WM_UNIT_TEXT_FILL_TYPE" val="1"/>
</p:tagLst>
</file>

<file path=ppt/tags/tag5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963_1*l_h_i*1_3_1"/>
  <p:tag name="KSO_WM_TEMPLATE_CATEGORY" val="diagram"/>
  <p:tag name="KSO_WM_TEMPLATE_INDEX" val="20231963"/>
  <p:tag name="KSO_WM_UNIT_LAYERLEVEL" val="1_1_1"/>
  <p:tag name="KSO_WM_TAG_VERSION" val="3.0"/>
  <p:tag name="KSO_WM_UNIT_LINE_FORE_SCHEMECOLOR_INDEX_BRIGHTNESS" val="0"/>
  <p:tag name="KSO_WM_UNIT_LINE_FILL_TYPE" val="2"/>
  <p:tag name="KSO_WM_DIAGRAM_VERSION" val="3"/>
  <p:tag name="KSO_WM_DIAGRAM_COLOR_TRICK" val="1"/>
  <p:tag name="KSO_WM_DIAGRAM_COLOR_TEXT_CAN_REMOVE" val="n"/>
  <p:tag name="KSO_WM_DIAGRAM_MAX_ITEMCNT" val="4"/>
  <p:tag name="KSO_WM_DIAGRAM_MIN_ITEMCNT" val="4"/>
  <p:tag name="KSO_WM_DIAGRAM_VIRTUALLY_FRAME" val="{&quot;height&quot;:309.81330708661426,&quot;left&quot;:44.55,&quot;top&quot;:136.76992125984253,&quot;width&quot;:840.332362204724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BEAUTIFY_FLAG" val="#wm#"/>
  <p:tag name="KSO_WM_UNIT_LINE_FORE_SCHEMECOLOR_INDEX" val="5"/>
</p:tagLst>
</file>

<file path=ppt/tags/tag596.xml><?xml version="1.0" encoding="utf-8"?>
<p:tagLst xmlns:p="http://schemas.openxmlformats.org/presentationml/2006/main">
  <p:tag name="KSO_WM_UNIT_VALUE" val="223*22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1963_1*l_h_x*1_1_1"/>
  <p:tag name="KSO_WM_TEMPLATE_CATEGORY" val="diagram"/>
  <p:tag name="KSO_WM_TEMPLATE_INDEX" val="2023196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09.81330708661426,&quot;left&quot;:44.55,&quot;top&quot;:136.76992125984253,&quot;width&quot;:840.3323622047246}"/>
  <p:tag name="KSO_WM_UNIT_USESOURCEFORMAT_APPLY" val="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Lst>
</file>

<file path=ppt/tags/tag5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963_1*l_i*1_1"/>
  <p:tag name="KSO_WM_TEMPLATE_CATEGORY" val="diagram"/>
  <p:tag name="KSO_WM_TEMPLATE_INDEX" val="20231963"/>
  <p:tag name="KSO_WM_UNIT_LAYERLEVEL" val="1_1"/>
  <p:tag name="KSO_WM_TAG_VERSION" val="3.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309.81330708661426,&quot;left&quot;:44.55,&quot;top&quot;:136.76992125984253,&quot;width&quot;:840.3323622047246}"/>
  <p:tag name="KSO_WM_DIAGRAM_COLOR_MATCH_VALUE" val="{&quot;shape&quot;:{&quot;fill&quot;:{&quot;solid&quot;:{&quot;brightness&quot;:0,&quot;colorType&quot;:1,&quot;foreColorIndex&quot;:5,&quot;transparency&quot;:0.6399999856948853},&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BEAUTIFY_FLAG" val="#wm#"/>
  <p:tag name="KSO_WM_UNIT_FILL_TYPE" val="1"/>
  <p:tag name="KSO_WM_UNIT_FILL_FORE_SCHEMECOLOR_INDEX" val="5"/>
  <p:tag name="KSO_WM_UNIT_FILL_FORE_SCHEMECOLOR_INDEX_BRIGHTNESS" val="0"/>
</p:tagLst>
</file>

<file path=ppt/tags/tag598.xml><?xml version="1.0" encoding="utf-8"?>
<p:tagLst xmlns:p="http://schemas.openxmlformats.org/presentationml/2006/main">
  <p:tag name="KSO_WM_UNIT_VALUE" val="208*208"/>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31963_1*l_h_x*1_4_1"/>
  <p:tag name="KSO_WM_TEMPLATE_CATEGORY" val="diagram"/>
  <p:tag name="KSO_WM_TEMPLATE_INDEX" val="2023196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09.81330708661426,&quot;left&quot;:44.55,&quot;top&quot;:136.76992125984253,&quot;width&quot;:840.3323622047246}"/>
  <p:tag name="KSO_WM_UNIT_USESOURCEFORMAT_APPLY" val="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Lst>
</file>

<file path=ppt/tags/tag599.xml><?xml version="1.0" encoding="utf-8"?>
<p:tagLst xmlns:p="http://schemas.openxmlformats.org/presentationml/2006/main">
  <p:tag name="KSO_WM_UNIT_VALUE" val="209*209"/>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1963_1*l_h_x*1_2_1"/>
  <p:tag name="KSO_WM_TEMPLATE_CATEGORY" val="diagram"/>
  <p:tag name="KSO_WM_TEMPLATE_INDEX" val="2023196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09.81330708661426,&quot;left&quot;:44.55,&quot;top&quot;:136.76992125984253,&quot;width&quot;:840.3323622047246}"/>
  <p:tag name="KSO_WM_UNIT_USESOURCEFORMAT_APPLY" val="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0.xml><?xml version="1.0" encoding="utf-8"?>
<p:tagLst xmlns:p="http://schemas.openxmlformats.org/presentationml/2006/main">
  <p:tag name="KSO_WM_UNIT_VALUE" val="200*20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1963_1*l_h_x*1_3_1"/>
  <p:tag name="KSO_WM_TEMPLATE_CATEGORY" val="diagram"/>
  <p:tag name="KSO_WM_TEMPLATE_INDEX" val="2023196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09.81330708661426,&quot;left&quot;:44.55,&quot;top&quot;:136.76992125984253,&quot;width&quot;:840.3323622047246}"/>
  <p:tag name="KSO_WM_UNIT_USESOURCEFORMAT_APPLY" val="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Lst>
</file>

<file path=ppt/tags/tag60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3_1*l_h_f*1_2_1"/>
  <p:tag name="KSO_WM_TEMPLATE_CATEGORY" val="diagram"/>
  <p:tag name="KSO_WM_TEMPLATE_INDEX" val="20231963"/>
  <p:tag name="KSO_WM_UNIT_LAYERLEVEL" val="1_1_1"/>
  <p:tag name="KSO_WM_TAG_VERSION" val="3.0"/>
  <p:tag name="KSO_WM_UNIT_TEXT_FILL_FORE_SCHEMECOLOR_INDEX_BRIGHTNESS" val="0.5"/>
  <p:tag name="KSO_WM_UNIT_VALUE" val="60"/>
  <p:tag name="KSO_WM_DIAGRAM_VERSION" val="3"/>
  <p:tag name="KSO_WM_DIAGRAM_COLOR_TRICK" val="1"/>
  <p:tag name="KSO_WM_DIAGRAM_COLOR_TEXT_CAN_REMOVE" val="n"/>
  <p:tag name="KSO_WM_DIAGRAM_MAX_ITEMCNT" val="4"/>
  <p:tag name="KSO_WM_DIAGRAM_MIN_ITEMCNT" val="4"/>
  <p:tag name="KSO_WM_DIAGRAM_VIRTUALLY_FRAME" val="{&quot;height&quot;:309.81330708661426,&quot;left&quot;:44.55,&quot;top&quot;:136.76992125984253,&quot;width&quot;:840.33236220472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TEXT_LAYER_COUNT" val="1"/>
  <p:tag name="KSO_WM_BEAUTIFY_FLAG" val="#wm#"/>
  <p:tag name="KSO_WM_UNIT_PRESET_TEXT" val="单击此处输入你的项正文内容，文字是您思想的提炼"/>
  <p:tag name="KSO_WM_UNIT_TEXT_FILL_FORE_SCHEMECOLOR_INDEX" val="1"/>
  <p:tag name="KSO_WM_UNIT_TEXT_FILL_TYPE" val="1"/>
</p:tagLst>
</file>

<file path=ppt/tags/tag60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3_1*l_h_f*1_3_1"/>
  <p:tag name="KSO_WM_TEMPLATE_CATEGORY" val="diagram"/>
  <p:tag name="KSO_WM_TEMPLATE_INDEX" val="20231963"/>
  <p:tag name="KSO_WM_UNIT_LAYERLEVEL" val="1_1_1"/>
  <p:tag name="KSO_WM_TAG_VERSION" val="3.0"/>
  <p:tag name="KSO_WM_UNIT_TEXT_FILL_FORE_SCHEMECOLOR_INDEX_BRIGHTNESS" val="0.5"/>
  <p:tag name="KSO_WM_UNIT_VALUE" val="60"/>
  <p:tag name="KSO_WM_DIAGRAM_VERSION" val="3"/>
  <p:tag name="KSO_WM_DIAGRAM_COLOR_TRICK" val="1"/>
  <p:tag name="KSO_WM_DIAGRAM_COLOR_TEXT_CAN_REMOVE" val="n"/>
  <p:tag name="KSO_WM_DIAGRAM_MAX_ITEMCNT" val="4"/>
  <p:tag name="KSO_WM_DIAGRAM_MIN_ITEMCNT" val="4"/>
  <p:tag name="KSO_WM_DIAGRAM_VIRTUALLY_FRAME" val="{&quot;height&quot;:309.81330708661426,&quot;left&quot;:44.55,&quot;top&quot;:136.76992125984253,&quot;width&quot;:840.33236220472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TEXT_LAYER_COUNT" val="1"/>
  <p:tag name="KSO_WM_BEAUTIFY_FLAG" val="#wm#"/>
  <p:tag name="KSO_WM_UNIT_PRESET_TEXT" val="单击此处输入你的项正文，文字是您思想的提炼，单击此处文本内容"/>
  <p:tag name="KSO_WM_UNIT_TEXT_FILL_FORE_SCHEMECOLOR_INDEX" val="1"/>
  <p:tag name="KSO_WM_UNIT_TEXT_FILL_TYPE" val="1"/>
</p:tagLst>
</file>

<file path=ppt/tags/tag603.xml><?xml version="1.0" encoding="utf-8"?>
<p:tagLst xmlns:p="http://schemas.openxmlformats.org/presentationml/2006/main">
  <p:tag name="KSO_WM_SLIDE_ID" val="diagram20231963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diagram"/>
  <p:tag name="KSO_WM_TEMPLATE_INDEX" val="20231963"/>
  <p:tag name="KSO_WM_SLIDE_TYPE" val="text"/>
  <p:tag name="KSO_WM_SLIDE_SUBTYPE" val="diag"/>
  <p:tag name="KSO_WM_SLIDE_SIZE" val="805.441*287.35"/>
  <p:tag name="KSO_WM_SLIDE_POSITION" val="79.3998*152.00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60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60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72.34685039370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60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72.34685039370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60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72.34685039370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60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72.34685039370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60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72.34685039370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72.34685039370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61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72.34685039370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61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72.34685039370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6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72.3468503937008}"/>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VCG41N472096177&quot;}*gallery_gallery_ai_v2.1.2_ONLINE*9dfa01f9-13bf-4328-a7dc-43c392605b66-slide-0"/>
  <p:tag name="KSO_WM_UNIT_LINE_FILL_TYPE" val="2"/>
  <p:tag name="KSO_WM_UNIT_USESOURCEFORMAT_APPLY" val="1"/>
</p:tagLst>
</file>

<file path=ppt/tags/tag6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72.3468503937008}"/>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VCG41N175390860&quot;}*gallery_gallery_ai_v2.1.2_ONLINE*9dfa01f9-13bf-4328-a7dc-43c392605b66-slide-0"/>
  <p:tag name="KSO_WM_UNIT_LINE_FILL_TYPE" val="2"/>
  <p:tag name="KSO_WM_UNIT_USESOURCEFORMAT_APPLY" val="1"/>
</p:tagLst>
</file>

<file path=ppt/tags/tag6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72.3468503937008}"/>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VCG41N1390043227&quot;}*gallery_gallery_ai_v2.1.2_ONLINE*9dfa01f9-13bf-4328-a7dc-43c392605b66-slide-0"/>
  <p:tag name="KSO_WM_UNIT_LINE_FILL_TYPE" val="2"/>
  <p:tag name="KSO_WM_UNIT_USESOURCEFORMAT_APPLY" val="1"/>
</p:tagLst>
</file>

<file path=ppt/tags/tag6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72.3468503937008}"/>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VCG41N478003609&quot;}*gallery_gallery_ai_v2.1.2_ONLINE*9dfa01f9-13bf-4328-a7dc-43c392605b66-slide-0"/>
  <p:tag name="KSO_WM_UNIT_LINE_FILL_TYPE" val="2"/>
  <p:tag name="KSO_WM_UNIT_USESOURCEFORMAT_APPLY" val="1"/>
</p:tagLst>
</file>

<file path=ppt/tags/tag6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1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72.346850393700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6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2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72.346850393700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6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3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72.346850393700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4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72.346850393700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621.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6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4*a*1"/>
  <p:tag name="KSO_WM_TEMPLATE_CATEGORY" val="diagram"/>
  <p:tag name="KSO_WM_TEMPLATE_INDEX" val="20232454"/>
  <p:tag name="KSO_WM_UNIT_LAYERLEVEL" val="1"/>
  <p:tag name="KSO_WM_TAG_VERSION" val="3.0"/>
  <p:tag name="KSO_WM_BEAUTIFY_FLAG" val="#wm#"/>
  <p:tag name="KSO_WM_UNIT_ISCONTENTSTITLE" val="0"/>
  <p:tag name="KSO_WM_UNIT_ISNUMDGMTITLE" val="0"/>
  <p:tag name="KSO_WM_UNIT_NOCLEAR" val="0"/>
  <p:tag name="KSO_WM_UNIT_VALUE" val="25"/>
  <p:tag name="KSO_WM_DIAGRAM_GROUP_CODE" val="l1-1"/>
  <p:tag name="KSO_WM_UNIT_TYPE" val="a"/>
  <p:tag name="KSO_WM_UNIT_INDEX" val="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623.xml><?xml version="1.0" encoding="utf-8"?>
<p:tagLst xmlns:p="http://schemas.openxmlformats.org/presentationml/2006/main">
  <p:tag name="KSO_WM_DIAGRAM_VIRTUALLY_FRAME" val="{&quot;height&quot;:418.8562204724409,&quot;left&quot;:-0.33047244094488193,&quot;top&quot;:121.50086614173229,&quot;width&quot;:960.3305511811025}"/>
  <p:tag name="KSO_WM_DIAGRAM_VERSION" val="3"/>
  <p:tag name="KSO_WM_DIAGRAM_COLOR_TRICK" val="4"/>
  <p:tag name="KSO_WM_DIAGRAM_COLOR_TEXT_CAN_REMOVE" val="n"/>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6958_3*l_h_a*1_4_1"/>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单击添加项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24.xml><?xml version="1.0" encoding="utf-8"?>
<p:tagLst xmlns:p="http://schemas.openxmlformats.org/presentationml/2006/main">
  <p:tag name="KSO_WM_DIAGRAM_VIRTUALLY_FRAME" val="{&quot;height&quot;:418.8562204724409,&quot;left&quot;:-0.33047244094488193,&quot;top&quot;:121.50086614173229,&quot;width&quot;:960.3305511811025}"/>
  <p:tag name="KSO_WM_DIAGRAM_VERSION" val="3"/>
  <p:tag name="KSO_WM_DIAGRAM_COLOR_TRICK" val="4"/>
  <p:tag name="KSO_WM_DIAGRAM_COLOR_TEXT_CAN_REMOVE" val="n"/>
  <p:tag name="KSO_WM_UNIT_SUBTYPE" val="a"/>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6958_3*l_h_f*1_4_1"/>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简明扼要地阐述您的观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25.xml><?xml version="1.0" encoding="utf-8"?>
<p:tagLst xmlns:p="http://schemas.openxmlformats.org/presentationml/2006/main">
  <p:tag name="KSO_WM_DIAGRAM_VIRTUALLY_FRAME" val="{&quot;height&quot;:418.8562204724409,&quot;left&quot;:-0.33047244094488193,&quot;top&quot;:121.50086614173229,&quot;width&quot;:960.3305511811025}"/>
  <p:tag name="KSO_WM_DIAGRAM_VERSION" val="3"/>
  <p:tag name="KSO_WM_DIAGRAM_COLOR_TRICK" val="4"/>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6958_3*l_h_a*1_1_1"/>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单击添加项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26.xml><?xml version="1.0" encoding="utf-8"?>
<p:tagLst xmlns:p="http://schemas.openxmlformats.org/presentationml/2006/main">
  <p:tag name="KSO_WM_DIAGRAM_VIRTUALLY_FRAME" val="{&quot;height&quot;:418.8562204724409,&quot;left&quot;:-0.33047244094488193,&quot;top&quot;:121.50086614173229,&quot;width&quot;:960.3305511811025}"/>
  <p:tag name="KSO_WM_DIAGRAM_VERSION" val="3"/>
  <p:tag name="KSO_WM_DIAGRAM_COLOR_TRICK" val="4"/>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6958_3*l_h_f*1_1_1"/>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简明扼要地阐述您的观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27.xml><?xml version="1.0" encoding="utf-8"?>
<p:tagLst xmlns:p="http://schemas.openxmlformats.org/presentationml/2006/main">
  <p:tag name="KSO_WM_DIAGRAM_VIRTUALLY_FRAME" val="{&quot;height&quot;:418.8562204724409,&quot;left&quot;:-0.33047244094488193,&quot;top&quot;:121.50086614173229,&quot;width&quot;:960.3305511811025}"/>
  <p:tag name="KSO_WM_DIAGRAM_VERSION" val="3"/>
  <p:tag name="KSO_WM_DIAGRAM_COLOR_TRICK" val="4"/>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6958_3*l_h_a*1_3_1"/>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单击添加项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28.xml><?xml version="1.0" encoding="utf-8"?>
<p:tagLst xmlns:p="http://schemas.openxmlformats.org/presentationml/2006/main">
  <p:tag name="KSO_WM_DIAGRAM_VIRTUALLY_FRAME" val="{&quot;height&quot;:418.8562204724409,&quot;left&quot;:-0.33047244094488193,&quot;top&quot;:121.50086614173229,&quot;width&quot;:960.3305511811025}"/>
  <p:tag name="KSO_WM_DIAGRAM_VERSION" val="3"/>
  <p:tag name="KSO_WM_DIAGRAM_COLOR_TRICK" val="4"/>
  <p:tag name="KSO_WM_DIAGRAM_COLOR_TEXT_CAN_REMOVE" val="n"/>
  <p:tag name="KSO_WM_UNIT_SUBTYPE" val="a"/>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6958_3*l_h_f*1_3_1"/>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简明扼要地阐述您的观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29.xml><?xml version="1.0" encoding="utf-8"?>
<p:tagLst xmlns:p="http://schemas.openxmlformats.org/presentationml/2006/main">
  <p:tag name="KSO_WM_DIAGRAM_VIRTUALLY_FRAME" val="{&quot;height&quot;:418.8562204724409,&quot;left&quot;:-0.33047244094488193,&quot;top&quot;:121.50086614173229,&quot;width&quot;:960.3305511811025}"/>
  <p:tag name="KSO_WM_DIAGRAM_VERSION" val="3"/>
  <p:tag name="KSO_WM_DIAGRAM_COLOR_TRICK" val="4"/>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6958_3*l_h_a*1_2_1"/>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单击添加项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3.xml><?xml version="1.0" encoding="utf-8"?>
<p:tagLst xmlns:p="http://schemas.openxmlformats.org/presentationml/2006/main">
  <p:tag name="KSO_WM_UNIT_TYPE" val="i"/>
  <p:tag name="KSO_WM_UNIT_INDEX" val="1"/>
  <p:tag name="KSO_WM_BEAUTIFY_FLAG" val="#wm#"/>
  <p:tag name="KSO_WM_TAG_VERSION" val="3.0"/>
  <p:tag name="KSO_WM_UNIT_ID" val="_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30.xml><?xml version="1.0" encoding="utf-8"?>
<p:tagLst xmlns:p="http://schemas.openxmlformats.org/presentationml/2006/main">
  <p:tag name="KSO_WM_DIAGRAM_VIRTUALLY_FRAME" val="{&quot;height&quot;:418.8562204724409,&quot;left&quot;:-0.33047244094488193,&quot;top&quot;:121.50086614173229,&quot;width&quot;:960.3305511811025}"/>
  <p:tag name="KSO_WM_DIAGRAM_VERSION" val="3"/>
  <p:tag name="KSO_WM_DIAGRAM_COLOR_TRICK" val="4"/>
  <p:tag name="KSO_WM_DIAGRAM_COLOR_TEXT_CAN_REMOVE" val="n"/>
  <p:tag name="KSO_WM_UNIT_SUBTYPE" val="a"/>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6958_3*l_h_f*1_2_1"/>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简明扼要地阐述您的观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31.xml><?xml version="1.0" encoding="utf-8"?>
<p:tagLst xmlns:p="http://schemas.openxmlformats.org/presentationml/2006/main">
  <p:tag name="KSO_WM_DIAGRAM_VIRTUALLY_FRAME" val="{&quot;height&quot;:418.8562204724409,&quot;left&quot;:-0.33047244094488193,&quot;top&quot;:121.50086614173229,&quot;width&quot;:960.3305511811025}"/>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6958_3*l_i*1_1"/>
  <p:tag name="KSO_WM_TEMPLATE_CATEGORY" val="diagram"/>
  <p:tag name="KSO_WM_TEMPLATE_INDEX" val="20236958"/>
  <p:tag name="KSO_WM_UNIT_LAYERLEVEL" val="1_1"/>
  <p:tag name="KSO_WM_TAG_VERSION" val="3.0"/>
  <p:tag name="KSO_WM_BEAUTIFY_FLAG" val="#wm#"/>
  <p:tag name="KSO_WM_DIAGRAM_MAX_ITEMCNT" val="5"/>
  <p:tag name="KSO_WM_DIAGRAM_MIN_ITEMCNT" val="2"/>
  <p:tag name="KSO_WM_DIAGRAM_COLOR_MATCH_VALUE" val="{&quot;shape&quot;:{&quot;fill&quot;:{&quot;gradient&quot;:[{&quot;brightness&quot;:0.6000000238418579,&quot;colorType&quot;:1,&quot;foreColorIndex&quot;:5,&quot;pos&quot;:0,&quot;transparency&quot;:0.699999988079071},{&quot;brightness&quot;:0.6000000238418579,&quot;colorType&quot;:1,&quot;foreColorIndex&quot;:5,&quot;pos&quot;:1,&quot;transparency&quot;: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632.xml><?xml version="1.0" encoding="utf-8"?>
<p:tagLst xmlns:p="http://schemas.openxmlformats.org/presentationml/2006/main">
  <p:tag name="KSO_WM_DIAGRAM_VIRTUALLY_FRAME" val="{&quot;height&quot;:418.8562204724409,&quot;left&quot;:-0.33047244094488193,&quot;top&quot;:121.50086614173229,&quot;width&quot;:960.3305511811025}"/>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36958_3*l_i*1_3"/>
  <p:tag name="KSO_WM_TEMPLATE_CATEGORY" val="diagram"/>
  <p:tag name="KSO_WM_TEMPLATE_INDEX" val="20236958"/>
  <p:tag name="KSO_WM_UNIT_LAYERLEVEL" val="1_1"/>
  <p:tag name="KSO_WM_TAG_VERSION" val="3.0"/>
  <p:tag name="KSO_WM_BEAUTIFY_FLAG" val="#wm#"/>
  <p:tag name="KSO_WM_DIAGRAM_MAX_ITEMCNT" val="5"/>
  <p:tag name="KSO_WM_DIAGRAM_MIN_ITEMCNT" val="2"/>
  <p:tag name="KSO_WM_DIAGRAM_COLOR_MATCH_VALUE" val="{&quot;shape&quot;:{&quot;fill&quot;:{&quot;gradient&quot;:[{&quot;brightness&quot;:0.6000000238418579,&quot;colorType&quot;:1,&quot;foreColorIndex&quot;:5,&quot;pos&quot;:0,&quot;transparency&quot;:0},{&quot;brightness&quot;:0.6000000238418579,&quot;colorType&quot;:1,&quot;foreColorIndex&quot;:5,&quot;pos&quot;:1,&quot;transparency&quot;:0.80000001192092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633.xml><?xml version="1.0" encoding="utf-8"?>
<p:tagLst xmlns:p="http://schemas.openxmlformats.org/presentationml/2006/main">
  <p:tag name="KSO_WM_DIAGRAM_VIRTUALLY_FRAME" val="{&quot;height&quot;:418.8562204724409,&quot;left&quot;:-0.33047244094488193,&quot;top&quot;:121.50086614173229,&quot;width&quot;:960.3305511811025}"/>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6958_3*l_h_i*1_4_1"/>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gradient&quot;:[{&quot;brightness&quot;:0,&quot;colorType&quot;:1,&quot;foreColorIndex&quot;:8,&quot;pos&quot;:0,&quot;transparency&quot;:0},{&quot;brightness&quot;:0,&quot;colorType&quot;:1,&quot;foreColorIndex&quot;:8,&quot;pos&quot;:1,&quot;transparency&quot;: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634.xml><?xml version="1.0" encoding="utf-8"?>
<p:tagLst xmlns:p="http://schemas.openxmlformats.org/presentationml/2006/main">
  <p:tag name="KSO_WM_DIAGRAM_VIRTUALLY_FRAME" val="{&quot;height&quot;:418.8562204724409,&quot;left&quot;:-0.33047244094488193,&quot;top&quot;:121.50086614173229,&quot;width&quot;:960.3305511811025}"/>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6958_3*l_h_i*1_3_1"/>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gradient&quot;:[{&quot;brightness&quot;:0,&quot;colorType&quot;:1,&quot;foreColorIndex&quot;:7,&quot;pos&quot;:0,&quot;transparency&quot;:0},{&quot;brightness&quot;:0,&quot;colorType&quot;:1,&quot;foreColorIndex&quot;:7,&quot;pos&quot;:1,&quot;transparency&quot;: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635.xml><?xml version="1.0" encoding="utf-8"?>
<p:tagLst xmlns:p="http://schemas.openxmlformats.org/presentationml/2006/main">
  <p:tag name="KSO_WM_DIAGRAM_VIRTUALLY_FRAME" val="{&quot;height&quot;:418.8562204724409,&quot;left&quot;:-0.33047244094488193,&quot;top&quot;:121.50086614173229,&quot;width&quot;:960.3305511811025}"/>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6958_3*l_h_i*1_1_1"/>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gradient&quot;:[{&quot;brightness&quot;:0,&quot;colorType&quot;:1,&quot;foreColorIndex&quot;:6,&quot;pos&quot;:0,&quot;transparency&quot;:0},{&quot;brightness&quot;:0,&quot;colorType&quot;:1,&quot;foreColorIndex&quot;:6,&quot;pos&quot;:1,&quot;transparency&quot;: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636.xml><?xml version="1.0" encoding="utf-8"?>
<p:tagLst xmlns:p="http://schemas.openxmlformats.org/presentationml/2006/main">
  <p:tag name="KSO_WM_DIAGRAM_VIRTUALLY_FRAME" val="{&quot;height&quot;:418.8562204724409,&quot;left&quot;:-0.33047244094488193,&quot;top&quot;:121.50086614173229,&quot;width&quot;:960.3305511811025}"/>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6958_3*l_h_i*1_2_1"/>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gradient&quot;:[{&quot;brightness&quot;:0,&quot;colorType&quot;:1,&quot;foreColorIndex&quot;:5,&quot;pos&quot;:0,&quot;transparency&quot;:0},{&quot;brightness&quot;:0,&quot;colorType&quot;:1,&quot;foreColorIndex&quot;:5,&quot;pos&quot;:1,&quot;transparency&quot;: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637.xml><?xml version="1.0" encoding="utf-8"?>
<p:tagLst xmlns:p="http://schemas.openxmlformats.org/presentationml/2006/main">
  <p:tag name="KSO_WM_DIAGRAM_VIRTUALLY_FRAME" val="{&quot;height&quot;:418.8562204724409,&quot;left&quot;:-0.33047244094488193,&quot;top&quot;:121.50086614173229,&quot;width&quot;:960.3305511811025}"/>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6958_3*l_h_i*1_2_2"/>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solid&quot;:{&quot;brightness&quot;:0.6000000238418579,&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color_type&quot;:1,&quot;theme_color_indexes&quot;:[5,6,5,6,5,6]}"/>
</p:tagLst>
</file>

<file path=ppt/tags/tag638.xml><?xml version="1.0" encoding="utf-8"?>
<p:tagLst xmlns:p="http://schemas.openxmlformats.org/presentationml/2006/main">
  <p:tag name="KSO_WM_DIAGRAM_VIRTUALLY_FRAME" val="{&quot;height&quot;:418.8562204724409,&quot;left&quot;:-0.33047244094488193,&quot;top&quot;:121.50086614173229,&quot;width&quot;:960.3305511811025}"/>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6958_3*l_h_i*1_1_2"/>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solid&quot;:{&quot;brightness&quot;:0.4000000059604645,&quot;colorType&quot;:1,&quot;foreColorIndex&quot;:6,&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4"/>
  <p:tag name="KSO_WM_DIAGRAM_USE_COLOR_VALUE" val="{&quot;color_scheme&quot;:1,&quot;color_type&quot;:1,&quot;theme_color_indexes&quot;:[5,6,5,6,5,6]}"/>
</p:tagLst>
</file>

<file path=ppt/tags/tag639.xml><?xml version="1.0" encoding="utf-8"?>
<p:tagLst xmlns:p="http://schemas.openxmlformats.org/presentationml/2006/main">
  <p:tag name="KSO_WM_DIAGRAM_VIRTUALLY_FRAME" val="{&quot;height&quot;:418.8562204724409,&quot;left&quot;:-0.33047244094488193,&quot;top&quot;:121.50086614173229,&quot;width&quot;:960.3305511811025}"/>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6958_3*l_i*1_2"/>
  <p:tag name="KSO_WM_TEMPLATE_CATEGORY" val="diagram"/>
  <p:tag name="KSO_WM_TEMPLATE_INDEX" val="20236958"/>
  <p:tag name="KSO_WM_UNIT_LAYERLEVEL" val="1_1"/>
  <p:tag name="KSO_WM_TAG_VERSION" val="3.0"/>
  <p:tag name="KSO_WM_BEAUTIFY_FLAG" val="#wm#"/>
  <p:tag name="KSO_WM_DIAGRAM_MAX_ITEMCNT" val="5"/>
  <p:tag name="KSO_WM_DIAGRAM_MIN_ITEMCNT" val="2"/>
  <p:tag name="KSO_WM_DIAGRAM_COLOR_MATCH_VALUE" val="{&quot;shape&quot;:{&quot;fill&quot;:{&quot;solid&quot;:{&quot;brightness&quot;:0.6000000238418579,&quot;colorType&quot;:1,&quot;foreColorIndex&quot;:5,&quot;transparency&quot;:0.60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color_type&quot;:1,&quot;theme_color_indexes&quot;:[5,6,5,6,5,6]}"/>
</p:tagLst>
</file>

<file path=ppt/tags/tag64.xml><?xml version="1.0" encoding="utf-8"?>
<p:tagLst xmlns:p="http://schemas.openxmlformats.org/presentationml/2006/main">
  <p:tag name="KSO_WM_UNIT_TYPE" val="i"/>
  <p:tag name="KSO_WM_UNIT_INDEX" val="15"/>
  <p:tag name="KSO_WM_BEAUTIFY_FLAG" val="#wm#"/>
  <p:tag name="KSO_WM_TAG_VERSION" val="3.0"/>
  <p:tag name="KSO_WM_UNIT_ID" val="_1*i*1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40.xml><?xml version="1.0" encoding="utf-8"?>
<p:tagLst xmlns:p="http://schemas.openxmlformats.org/presentationml/2006/main">
  <p:tag name="KSO_WM_DIAGRAM_VIRTUALLY_FRAME" val="{&quot;height&quot;:418.8562204724409,&quot;left&quot;:-0.33047244094488193,&quot;top&quot;:121.50086614173229,&quot;width&quot;:960.3305511811025}"/>
  <p:tag name="KSO_WM_DIAGRAM_VERSION" val="3"/>
  <p:tag name="KSO_WM_DIAGRAM_COLOR_TRICK" val="4"/>
  <p:tag name="KSO_WM_DIAGRAM_COLOR_TEXT_CAN_REMOVE" val="n"/>
  <p:tag name="KSO_WM_UNIT_VALUE" val="91*99"/>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6958_3*l_h_x*1_3_1"/>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MH_SHAPE_GUID" val="51"/>
  <p:tag name="KSO_WM_DIAGRAM_USE_COLOR_VALUE" val="{&quot;color_scheme&quot;:1,&quot;color_type&quot;:1,&quot;theme_color_indexes&quot;:[5,6,5,6,5,6]}"/>
</p:tagLst>
</file>

<file path=ppt/tags/tag641.xml><?xml version="1.0" encoding="utf-8"?>
<p:tagLst xmlns:p="http://schemas.openxmlformats.org/presentationml/2006/main">
  <p:tag name="KSO_WM_DIAGRAM_VIRTUALLY_FRAME" val="{&quot;height&quot;:418.8562204724409,&quot;left&quot;:-0.33047244094488193,&quot;top&quot;:121.50086614173229,&quot;width&quot;:960.3305511811025}"/>
  <p:tag name="KSO_WM_DIAGRAM_VERSION" val="3"/>
  <p:tag name="KSO_WM_DIAGRAM_COLOR_TRICK" val="4"/>
  <p:tag name="KSO_WM_DIAGRAM_COLOR_TEXT_CAN_REMOVE" val="n"/>
  <p:tag name="KSO_WM_UNIT_VALUE" val="123*11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6958_3*l_h_x*1_1_1"/>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MH_SHAPE_GUID" val="47"/>
  <p:tag name="KSO_WM_DIAGRAM_USE_COLOR_VALUE" val="{&quot;color_scheme&quot;:1,&quot;color_type&quot;:1,&quot;theme_color_indexes&quot;:[5,6,5,6,5,6]}"/>
</p:tagLst>
</file>

<file path=ppt/tags/tag642.xml><?xml version="1.0" encoding="utf-8"?>
<p:tagLst xmlns:p="http://schemas.openxmlformats.org/presentationml/2006/main">
  <p:tag name="KSO_WM_DIAGRAM_VIRTUALLY_FRAME" val="{&quot;height&quot;:418.8562204724409,&quot;left&quot;:-0.33047244094488193,&quot;top&quot;:121.50086614173229,&quot;width&quot;:960.3305511811025}"/>
  <p:tag name="KSO_WM_DIAGRAM_VERSION" val="3"/>
  <p:tag name="KSO_WM_DIAGRAM_COLOR_TRICK" val="4"/>
  <p:tag name="KSO_WM_DIAGRAM_COLOR_TEXT_CAN_REMOVE" val="n"/>
  <p:tag name="KSO_WM_UNIT_VALUE" val="102*106"/>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6958_3*l_h_x*1_2_1"/>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MH_SHAPE_GUID" val="49"/>
  <p:tag name="KSO_WM_DIAGRAM_USE_COLOR_VALUE" val="{&quot;color_scheme&quot;:1,&quot;color_type&quot;:1,&quot;theme_color_indexes&quot;:[5,6,5,6,5,6]}"/>
</p:tagLst>
</file>

<file path=ppt/tags/tag643.xml><?xml version="1.0" encoding="utf-8"?>
<p:tagLst xmlns:p="http://schemas.openxmlformats.org/presentationml/2006/main">
  <p:tag name="KSO_WM_DIAGRAM_VIRTUALLY_FRAME" val="{&quot;height&quot;:418.8562204724409,&quot;left&quot;:-0.33047244094488193,&quot;top&quot;:121.50086614173229,&quot;width&quot;:960.3305511811025}"/>
  <p:tag name="KSO_WM_DIAGRAM_VERSION" val="3"/>
  <p:tag name="KSO_WM_DIAGRAM_COLOR_TRICK" val="4"/>
  <p:tag name="KSO_WM_DIAGRAM_COLOR_TEXT_CAN_REMOVE" val="n"/>
  <p:tag name="KSO_WM_UNIT_VALUE" val="112*84"/>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36958_3*l_h_x*1_4_1"/>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MH_SHAPE_GUID" val="53"/>
  <p:tag name="KSO_WM_DIAGRAM_USE_COLOR_VALUE" val="{&quot;color_scheme&quot;:1,&quot;color_type&quot;:1,&quot;theme_color_indexes&quot;:[5,6,5,6,5,6]}"/>
</p:tagLst>
</file>

<file path=ppt/tags/tag644.xml><?xml version="1.0" encoding="utf-8"?>
<p:tagLst xmlns:p="http://schemas.openxmlformats.org/presentationml/2006/main">
  <p:tag name="KSO_WM_SLIDE_ID" val="diagram20232454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2454"/>
  <p:tag name="KSO_WM_SLIDE_TYPE" val="text"/>
  <p:tag name="KSO_WM_SLIDE_SUBTYPE" val="diag"/>
  <p:tag name="KSO_WM_SLIDE_SIZE" val="960.331*418.806"/>
  <p:tag name="KSO_WM_SLIDE_POSITION" val="-0.330472*121.501"/>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5972],&quot;70&quot;:[3330518]}"/>
</p:tagLst>
</file>

<file path=ppt/tags/tag6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5"/>
  <p:tag name="KSO_WM_UNIT_TEXT_FILL_TYPE" val="1"/>
  <p:tag name="KSO_WM_UNIT_USESOURCEFORMAT_APPLY" val="1"/>
</p:tagLst>
</file>

<file path=ppt/tags/tag64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7_2*l_h_f*1_1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913.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以便观者理解您传达的思想。"/>
  <p:tag name="KSO_WM_UNIT_TEXT_FILL_FORE_SCHEMECOLOR_INDEX" val="1"/>
  <p:tag name="KSO_WM_UNIT_TEXT_FILL_TYPE" val="1"/>
  <p:tag name="KSO_WM_UNIT_USESOURCEFORMAT_APPLY" val="1"/>
</p:tagLst>
</file>

<file path=ppt/tags/tag64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7_2*l_h_a*1_1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913.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6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37_2*l_h_i*1_1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913.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64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7_2*l_h_f*1_2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913.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以便观者准确地理解您传达的思想。"/>
  <p:tag name="KSO_WM_UNIT_TEXT_FILL_FORE_SCHEMECOLOR_INDEX" val="1"/>
  <p:tag name="KSO_WM_UNIT_TEXT_FILL_TYPE" val="1"/>
  <p:tag name="KSO_WM_UNIT_USESOURCEFORMAT_APPLY" val="1"/>
</p:tagLst>
</file>

<file path=ppt/tags/tag65.xml><?xml version="1.0" encoding="utf-8"?>
<p:tagLst xmlns:p="http://schemas.openxmlformats.org/presentationml/2006/main">
  <p:tag name="KSO_WM_UNIT_TYPE" val="i"/>
  <p:tag name="KSO_WM_UNIT_INDEX" val="5"/>
  <p:tag name="KSO_WM_BEAUTIFY_FLAG" val="#wm#"/>
  <p:tag name="KSO_WM_TAG_VERSION" val="3.0"/>
  <p:tag name="KSO_WM_UNIT_ID" val="_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5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7_2*l_h_a*1_2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913.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6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37_2*l_h_i*1_2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913.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65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7_2*l_h_f*1_3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913.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以便观者理解您传达的思想。"/>
  <p:tag name="KSO_WM_UNIT_TEXT_FILL_FORE_SCHEMECOLOR_INDEX" val="1"/>
  <p:tag name="KSO_WM_UNIT_TEXT_FILL_TYPE" val="1"/>
  <p:tag name="KSO_WM_UNIT_USESOURCEFORMAT_APPLY" val="1"/>
</p:tagLst>
</file>

<file path=ppt/tags/tag65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7_2*l_h_a*1_3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913.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6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3337_2*l_h_i*1_3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913.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65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337_2*l_h_f*1_4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913.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以便观者准确地理解您传达的思想。"/>
  <p:tag name="KSO_WM_UNIT_TEXT_FILL_FORE_SCHEMECOLOR_INDEX" val="1"/>
  <p:tag name="KSO_WM_UNIT_TEXT_FILL_TYPE" val="1"/>
  <p:tag name="KSO_WM_UNIT_USESOURCEFORMAT_APPLY" val="1"/>
</p:tagLst>
</file>

<file path=ppt/tags/tag65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337_2*l_h_a*1_4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913.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6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37_2*l_h_i*1_4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913.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6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1_2"/>
  <p:tag name="KSO_WM_TEMPLATE_CATEGORY" val="diagram"/>
  <p:tag name="KSO_WM_TEMPLATE_INDEX" val="20233337"/>
  <p:tag name="KSO_WM_UNIT_LAYERLEVEL" val="1_1_1"/>
  <p:tag name="KSO_WM_TAG_VERSION" val="3.0"/>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913.6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6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2_2"/>
  <p:tag name="KSO_WM_TEMPLATE_CATEGORY" val="diagram"/>
  <p:tag name="KSO_WM_TEMPLATE_INDEX" val="20233337"/>
  <p:tag name="KSO_WM_UNIT_LAYERLEVEL" val="1_1_1"/>
  <p:tag name="KSO_WM_TAG_VERSION" val="3.0"/>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913.6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66.xml><?xml version="1.0" encoding="utf-8"?>
<p:tagLst xmlns:p="http://schemas.openxmlformats.org/presentationml/2006/main">
  <p:tag name="KSO_WM_UNIT_TYPE" val="i"/>
  <p:tag name="KSO_WM_UNIT_INDEX" val="4"/>
  <p:tag name="KSO_WM_BEAUTIFY_FLAG" val="#wm#"/>
  <p:tag name="KSO_WM_TAG_VERSION" val="3.0"/>
  <p:tag name="KSO_WM_UNIT_ID" val="_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3_2"/>
  <p:tag name="KSO_WM_TEMPLATE_CATEGORY" val="diagram"/>
  <p:tag name="KSO_WM_TEMPLATE_INDEX" val="20233337"/>
  <p:tag name="KSO_WM_UNIT_LAYERLEVEL" val="1_1_1"/>
  <p:tag name="KSO_WM_TAG_VERSION" val="3.0"/>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913.6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6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4_2"/>
  <p:tag name="KSO_WM_TEMPLATE_CATEGORY" val="diagram"/>
  <p:tag name="KSO_WM_TEMPLATE_INDEX" val="20233337"/>
  <p:tag name="KSO_WM_UNIT_LAYERLEVEL" val="1_1_1"/>
  <p:tag name="KSO_WM_TAG_VERSION" val="3.0"/>
  <p:tag name="KSO_WM_UNIT_TYPE" val="l_h_i"/>
  <p:tag name="KSO_WM_UNIT_INDEX" val="1_4_2"/>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913.6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6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1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913.6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VCG41N465057010&quot;}*gallery_gallery_ai_v2.1.2_ONLINE*9950e86f-25fd-42b1-a99d-c9c30fd0ec15-slide-0"/>
  <p:tag name="KSO_WM_UNIT_LINE_FILL_TYPE" val="2"/>
  <p:tag name="KSO_WM_UNIT_USESOURCEFORMAT_APPLY" val="1"/>
</p:tagLst>
</file>

<file path=ppt/tags/tag6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2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913.6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VCG41N852252670&quot;}*gallery_gallery_ai_v2.1.2_ONLINE*9950e86f-25fd-42b1-a99d-c9c30fd0ec15-slide-0"/>
  <p:tag name="KSO_WM_UNIT_LINE_FILL_TYPE" val="2"/>
  <p:tag name="KSO_WM_UNIT_USESOURCEFORMAT_APPLY" val="1"/>
</p:tagLst>
</file>

<file path=ppt/tags/tag6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3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913.6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VCG41N1364652850&quot;}*gallery_gallery_ai_v2.1.2_ONLINE*9950e86f-25fd-42b1-a99d-c9c30fd0ec15-slide-0"/>
  <p:tag name="KSO_WM_UNIT_LINE_FILL_TYPE" val="2"/>
  <p:tag name="KSO_WM_UNIT_USESOURCEFORMAT_APPLY" val="1"/>
</p:tagLst>
</file>

<file path=ppt/tags/tag6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4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913.6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VCG41N683235060&quot;}*gallery_gallery_ai_v2.1.2_ONLINE*9950e86f-25fd-42b1-a99d-c9c30fd0ec15-slide-0"/>
  <p:tag name="KSO_WM_UNIT_LINE_FILL_TYPE" val="2"/>
  <p:tag name="KSO_WM_UNIT_USESOURCEFORMAT_APPLY" val="1"/>
</p:tagLst>
</file>

<file path=ppt/tags/tag666.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667.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TEXT_TYPE" val="1"/>
  <p:tag name="KSO_WM_UNIT_PRESET_TEXT" val="单击此处添加标题"/>
  <p:tag name="KSO_WM_UNIT_TEXT_FILL_FORE_SCHEMECOLOR_INDEX" val="15"/>
  <p:tag name="KSO_WM_UNIT_TEXT_FILL_TYPE" val="1"/>
  <p:tag name="KSO_WM_UNIT_USESOURCEFORMAT_APPLY" val="1"/>
</p:tagLst>
</file>

<file path=ppt/tags/tag66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3*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66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3*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67.xml><?xml version="1.0" encoding="utf-8"?>
<p:tagLst xmlns:p="http://schemas.openxmlformats.org/presentationml/2006/main">
  <p:tag name="KSO_WM_UNIT_TYPE" val="i"/>
  <p:tag name="KSO_WM_UNIT_INDEX" val="14"/>
  <p:tag name="KSO_WM_BEAUTIFY_FLAG" val="#wm#"/>
  <p:tag name="KSO_WM_TAG_VERSION" val="3.0"/>
  <p:tag name="KSO_WM_UNIT_ID" val="_1*i*1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7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3*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UNIT_USESOURCEFORMAT_APPLY" val="1"/>
</p:tagLst>
</file>

<file path=ppt/tags/tag67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3*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67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3*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67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3*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UNIT_USESOURCEFORMAT_APPLY" val="1"/>
</p:tagLst>
</file>

<file path=ppt/tags/tag67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3*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67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3*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67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3*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UNIT_USESOURCEFORMAT_APPLY" val="1"/>
</p:tagLst>
</file>

<file path=ppt/tags/tag67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1973_3*l_h_i*1_4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67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73_3*l_h_f*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67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973_3*l_h_i*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4"/>
  <p:tag name="KSO_WM_UNIT_FILL_TYPE" val="1"/>
  <p:tag name="KSO_WM_UNIT_FILL_FORE_SCHEMECOLOR_INDEX" val="5"/>
  <p:tag name="KSO_WM_UNIT_FILL_FORE_SCHEMECOLOR_INDEX_BRIGHTNESS" val="0"/>
  <p:tag name="KSO_WM_UNIT_USESOURCEFORMAT_APPLY" val="1"/>
</p:tagLst>
</file>

<file path=ppt/tags/tag68.xml><?xml version="1.0" encoding="utf-8"?>
<p:tagLst xmlns:p="http://schemas.openxmlformats.org/presentationml/2006/main">
  <p:tag name="KSO_WM_UNIT_TYPE" val="i"/>
  <p:tag name="KSO_WM_UNIT_INDEX" val="16"/>
  <p:tag name="KSO_WM_BEAUTIFY_FLAG" val="#wm#"/>
  <p:tag name="KSO_WM_TAG_VERSION" val="3.0"/>
  <p:tag name="KSO_WM_UNIT_ID" val="_1*i*1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8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3*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68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3*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68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3*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68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973_3*l_h_i*1_4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68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3*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UNIT_TEXT_TYPE" val="1"/>
  <p:tag name="KSO_WM_UNIT_PRESET_TEXT" val="添加标题"/>
  <p:tag name="KSO_WM_UNIT_TEXT_FILL_FORE_SCHEMECOLOR_INDEX" val="1"/>
  <p:tag name="KSO_WM_UNIT_TEXT_FILL_TYPE" val="1"/>
  <p:tag name="KSO_WM_UNIT_USESOURCEFORMAT_APPLY" val="1"/>
</p:tagLst>
</file>

<file path=ppt/tags/tag68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3*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68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3*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68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73_3*l_h_a*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688.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diagram"/>
  <p:tag name="KSO_WM_TEMPLATE_INDEX" val="20231973"/>
  <p:tag name="KSO_WM_SLIDE_LAYOUT" val="a_l"/>
  <p:tag name="KSO_WM_SLIDE_LAYOUT_CNT" val="1_1"/>
  <p:tag name="KSO_WM_SPECIAL_SOURCE" val="bdnull"/>
  <p:tag name="KSO_WM_SLIDE_SOURCE" val="WPPAIGenerateSlide"/>
</p:tagLst>
</file>

<file path=ppt/tags/tag689.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144_3*a*1"/>
  <p:tag name="KSO_WM_TEMPLATE_CATEGORY" val="diagram"/>
  <p:tag name="KSO_WM_TEMPLATE_INDEX" val="20233144"/>
  <p:tag name="KSO_WM_UNIT_LAYERLEVEL" val="1"/>
  <p:tag name="KSO_WM_TAG_VERSION" val="3.0"/>
  <p:tag name="KSO_WM_BEAUTIFY_FLAG" val="#wm#"/>
  <p:tag name="KSO_WM_DIAGRAM_GROUP_CODE" val="l1-1"/>
  <p:tag name="KSO_WM_UNIT_TEXT_TYPE" val="1"/>
  <p:tag name="KSO_WM_UNIT_PRESET_TEXT" val="单击此处添加标题"/>
  <p:tag name="KSO_WM_UNIT_TEXT_FILL_FORE_SCHEMECOLOR_INDEX" val="15"/>
  <p:tag name="KSO_WM_UNIT_TEXT_FILL_TYPE" val="1"/>
  <p:tag name="KSO_WM_UNIT_USESOURCEFORMAT_APPLY" val="1"/>
</p:tagLst>
</file>

<file path=ppt/tags/tag69.xml><?xml version="1.0" encoding="utf-8"?>
<p:tagLst xmlns:p="http://schemas.openxmlformats.org/presentationml/2006/main">
  <p:tag name="KSO_WM_UNIT_TYPE" val="i"/>
  <p:tag name="KSO_WM_UNIT_INDEX" val="20"/>
  <p:tag name="KSO_WM_BEAUTIFY_FLAG" val="#wm#"/>
  <p:tag name="KSO_WM_TAG_VERSION" val="3.0"/>
  <p:tag name="KSO_WM_UNIT_ID" val="_1*i*2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i*1_1_2"/>
  <p:tag name="KSO_WM_TEMPLATE_CATEGORY" val="diagram"/>
  <p:tag name="KSO_WM_TEMPLATE_INDEX" val="20233144"/>
  <p:tag name="KSO_WM_UNIT_LAYERLEVEL" val="1_1_1"/>
  <p:tag name="KSO_WM_TAG_VERSION" val="3.0"/>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2"/>
  <p:tag name="KSO_WM_DIAGRAM_VIRTUALLY_FRAME" val="{&quot;height&quot;:366.50348298725675,&quot;left&quot;:54.89999999999998,&quot;top&quot;:125.92155638282205,&quot;width&quot;:850.1}"/>
  <p:tag name="KSO_WM_DIAGRAM_COLOR_MATCH_VALUE" val="{&quot;shape&quot;:{&quot;fill&quot;:{&quot;gradient&quot;:[{&quot;brightness&quot;:0.4000000059604645,&quot;colorType&quot;:1,&quot;foreColorIndex&quot;:5,&quot;pos&quot;:0,&quot;transparency&quot;:1},{&quot;brightness&quot;:0.4000000059604645,&quot;colorType&quot;:1,&quot;foreColorIndex&quot;:5,&quot;pos&quot;:0.6499999761581421,&quot;transparency&quot;:0.800000011920929}],&quot;type&quot;:3},&quot;glow&quot;:{&quot;colorType&quot;:0},&quot;line&quot;:{&quot;type&quot;:0},&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 val="5"/>
  <p:tag name="KSO_WM_UNIT_TEXT_FILL_FORE_SCHEMECOLOR_INDEX" val="2"/>
  <p:tag name="KSO_WM_UNIT_TEXT_FILL_TYPE" val="1"/>
  <p:tag name="KSO_WM_UNIT_USESOURCEFORMAT_APPLY" val="1"/>
</p:tagLst>
</file>

<file path=ppt/tags/tag6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d*1_1_1"/>
  <p:tag name="KSO_WM_TEMPLATE_CATEGORY" val="diagram"/>
  <p:tag name="KSO_WM_TEMPLATE_INDEX" val="20233144"/>
  <p:tag name="KSO_WM_UNIT_LAYERLEVEL" val="1_1_1"/>
  <p:tag name="KSO_WM_TAG_VERSION" val="3.0"/>
  <p:tag name="KSO_WM_UNIT_TYPE" val="l_h_d"/>
  <p:tag name="KSO_WM_UNIT_INDEX" val="1_1_1"/>
  <p:tag name="KSO_WM_UNIT_VALUE" val="599*382"/>
  <p:tag name="KSO_WM_DIAGRAM_MAX_ITEMCNT" val="4"/>
  <p:tag name="KSO_WM_DIAGRAM_MIN_ITEMCNT" val="2"/>
  <p:tag name="KSO_WM_DIAGRAM_VIRTUALLY_FRAME" val="{&quot;height&quot;:366.50348298725675,&quot;left&quot;:54.89999999999998,&quot;top&quot;:125.92155638282205,&quot;width&quot;:85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brightness&quot;:-0.25,&quot;colorType&quot;:1,&quot;foreColorIndex&quot;:5,&quot;transparency&quot;:0.8799999952316284},&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UNIT_LINE_FILL_TYPE" val="2"/>
  <p:tag name="KSO_WM_UNIT_SHADOW_SCHEMECOLOR_INDEX" val="5"/>
  <p:tag name="KSO_WM_UNIT_USESOURCEFORMAT_APPLY" val="1"/>
</p:tagLst>
</file>

<file path=ppt/tags/tag69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144_3*l_h_f*1_1_1"/>
  <p:tag name="KSO_WM_TEMPLATE_CATEGORY" val="diagram"/>
  <p:tag name="KSO_WM_TEMPLATE_INDEX" val="20233144"/>
  <p:tag name="KSO_WM_UNIT_LAYERLEVEL" val="1_1_1"/>
  <p:tag name="KSO_WM_TAG_VERSION" val="3.0"/>
  <p:tag name="KSO_WM_DIAGRAM_GROUP_CODE" val="l1-1"/>
  <p:tag name="KSO_WM_DIAGRAM_VERSION" val="3"/>
  <p:tag name="KSO_WM_DIAGRAM_COLOR_TRICK" val="1"/>
  <p:tag name="KSO_WM_DIAGRAM_COLOR_TEXT_CAN_REMOVE" val="n"/>
  <p:tag name="KSO_WM_UNIT_TEXT_TYPE" val="1"/>
  <p:tag name="KSO_WM_DIAGRAM_MAX_ITEMCNT" val="4"/>
  <p:tag name="KSO_WM_DIAGRAM_MIN_ITEMCNT" val="2"/>
  <p:tag name="KSO_WM_DIAGRAM_VIRTUALLY_FRAME" val="{&quot;height&quot;:366.50348298725675,&quot;left&quot;:54.89999999999998,&quot;top&quot;:125.92155638282205,&quot;width&quot;:85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UNIT_PRESET_TEXT" val="单击此处输入您的正文，文字是您思想的提炼，请尽量言简意赅的阐述观点，单击此处输入智能图形正文"/>
  <p:tag name="KSO_WM_UNIT_TEXT_FILL_FORE_SCHEMECOLOR_INDEX" val="1"/>
  <p:tag name="KSO_WM_UNIT_TEXT_FILL_TYPE" val="1"/>
  <p:tag name="KSO_WM_UNIT_USESOURCEFORMAT_APPLY" val="1"/>
</p:tagLst>
</file>

<file path=ppt/tags/tag693.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l_h_a"/>
  <p:tag name="KSO_WM_TEMPLATE_CATEGORY" val="diagram"/>
  <p:tag name="KSO_WM_TEMPLATE_INDEX" val="20233144"/>
  <p:tag name="KSO_WM_UNIT_LAYERLEVEL" val="1_1_1"/>
  <p:tag name="KSO_WM_TAG_VERSION" val="3.0"/>
  <p:tag name="KSO_WM_DIAGRAM_MAX_ITEMCNT" val="4"/>
  <p:tag name="KSO_WM_DIAGRAM_MIN_ITEMCNT" val="2"/>
  <p:tag name="KSO_WM_DIAGRAM_VIRTUALLY_FRAME" val="{&quot;height&quot;:366.50348298725675,&quot;left&quot;:54.89999999999998,&quot;top&quot;:125.92155638282205,&quot;width&quot;:85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144_3*l_h_a*1_1_1"/>
  <p:tag name="KSO_WM_UNIT_INDEX" val="1_1_1"/>
  <p:tag name="KSO_WM_DIAGRAM_GROUP_CODE" val="l1-1"/>
  <p:tag name="KSO_WM_UNIT_TEXT_TYPE" val="1"/>
  <p:tag name="KSO_WM_DIAGRAM_VERSION" val="3"/>
  <p:tag name="KSO_WM_DIAGRAM_COLOR_TRICK" val="1"/>
  <p:tag name="KSO_WM_DIAGRAM_COLOR_TEXT_CAN_REMOVE" val="n"/>
  <p:tag name="KSO_WM_BEAUTIFY_FLAG" val="#wm#"/>
  <p:tag name="KSO_WM_UNIT_PRESET_TEXT" val="单击添加标题"/>
  <p:tag name="KSO_WM_UNIT_TEXT_FILL_FORE_SCHEMECOLOR_INDEX" val="1"/>
  <p:tag name="KSO_WM_UNIT_TEXT_FILL_TYPE" val="1"/>
  <p:tag name="KSO_WM_UNIT_USESOURCEFORMAT_APPLY" val="1"/>
</p:tagLst>
</file>

<file path=ppt/tags/tag6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i*1_1_1"/>
  <p:tag name="KSO_WM_TEMPLATE_CATEGORY" val="diagram"/>
  <p:tag name="KSO_WM_TEMPLATE_INDEX" val="20233144"/>
  <p:tag name="KSO_WM_UNIT_LAYERLEVEL" val="1_1_1"/>
  <p:tag name="KSO_WM_TAG_VERSION" val="3.0"/>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66.50348298725675,&quot;left&quot;:54.89999999999998,&quot;top&quot;:125.92155638282205,&quot;width&quot;:850.1}"/>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0.7400000095367432}],&quot;type&quot;:2},&quot;shadow&quot;:{&quot;brightness&quot;:-0.25,&quot;colorType&quot;:1,&quot;foreColorIndex&quot;:5,&quot;transparency&quot;:0.800000011920929},&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SHADOW_SCHEMECOLOR_INDEX" val="5"/>
  <p:tag name="KSO_WM_UNIT_USESOURCEFORMAT_APPLY" val="1"/>
</p:tagLst>
</file>

<file path=ppt/tags/tag6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i*1_2_2"/>
  <p:tag name="KSO_WM_TEMPLATE_CATEGORY" val="diagram"/>
  <p:tag name="KSO_WM_TEMPLATE_INDEX" val="20233144"/>
  <p:tag name="KSO_WM_UNIT_LAYERLEVEL" val="1_1_1"/>
  <p:tag name="KSO_WM_TAG_VERSION" val="3.0"/>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2"/>
  <p:tag name="KSO_WM_DIAGRAM_VIRTUALLY_FRAME" val="{&quot;height&quot;:366.50348298725675,&quot;left&quot;:54.89999999999998,&quot;top&quot;:125.92155638282205,&quot;width&quot;:850.1}"/>
  <p:tag name="KSO_WM_DIAGRAM_COLOR_MATCH_VALUE" val="{&quot;shape&quot;:{&quot;fill&quot;:{&quot;gradient&quot;:[{&quot;brightness&quot;:0.4000000059604645,&quot;colorType&quot;:1,&quot;foreColorIndex&quot;:5,&quot;pos&quot;:0,&quot;transparency&quot;:1},{&quot;brightness&quot;:0.4000000059604645,&quot;colorType&quot;:1,&quot;foreColorIndex&quot;:5,&quot;pos&quot;:0.6499999761581421,&quot;transparency&quot;:0.800000011920929}],&quot;type&quot;:3},&quot;glow&quot;:{&quot;colorType&quot;:0},&quot;line&quot;:{&quot;type&quot;:0},&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 val="5"/>
  <p:tag name="KSO_WM_UNIT_TEXT_FILL_FORE_SCHEMECOLOR_INDEX" val="2"/>
  <p:tag name="KSO_WM_UNIT_TEXT_FILL_TYPE" val="1"/>
  <p:tag name="KSO_WM_UNIT_USESOURCEFORMAT_APPLY" val="1"/>
</p:tagLst>
</file>

<file path=ppt/tags/tag6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d*1_2_1"/>
  <p:tag name="KSO_WM_TEMPLATE_CATEGORY" val="diagram"/>
  <p:tag name="KSO_WM_TEMPLATE_INDEX" val="20233144"/>
  <p:tag name="KSO_WM_UNIT_LAYERLEVEL" val="1_1_1"/>
  <p:tag name="KSO_WM_TAG_VERSION" val="3.0"/>
  <p:tag name="KSO_WM_UNIT_TYPE" val="l_h_d"/>
  <p:tag name="KSO_WM_UNIT_INDEX" val="1_2_1"/>
  <p:tag name="KSO_WM_UNIT_VALUE" val="599*382"/>
  <p:tag name="KSO_WM_DIAGRAM_MAX_ITEMCNT" val="4"/>
  <p:tag name="KSO_WM_DIAGRAM_MIN_ITEMCNT" val="2"/>
  <p:tag name="KSO_WM_DIAGRAM_VIRTUALLY_FRAME" val="{&quot;height&quot;:366.50348298725675,&quot;left&quot;:54.89999999999998,&quot;top&quot;:125.92155638282205,&quot;width&quot;:85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brightness&quot;:-0.25,&quot;colorType&quot;:1,&quot;foreColorIndex&quot;:5,&quot;transparency&quot;:0.8799999952316284},&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UNIT_LINE_FILL_TYPE" val="2"/>
  <p:tag name="KSO_WM_UNIT_SHADOW_SCHEMECOLOR_INDEX" val="5"/>
  <p:tag name="KSO_WM_UNIT_USESOURCEFORMAT_APPLY" val="1"/>
</p:tagLst>
</file>

<file path=ppt/tags/tag69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144_3*l_h_f*1_2_1"/>
  <p:tag name="KSO_WM_TEMPLATE_CATEGORY" val="diagram"/>
  <p:tag name="KSO_WM_TEMPLATE_INDEX" val="20233144"/>
  <p:tag name="KSO_WM_UNIT_LAYERLEVEL" val="1_1_1"/>
  <p:tag name="KSO_WM_TAG_VERSION" val="3.0"/>
  <p:tag name="KSO_WM_DIAGRAM_GROUP_CODE" val="l1-1"/>
  <p:tag name="KSO_WM_DIAGRAM_VERSION" val="3"/>
  <p:tag name="KSO_WM_DIAGRAM_COLOR_TRICK" val="1"/>
  <p:tag name="KSO_WM_DIAGRAM_COLOR_TEXT_CAN_REMOVE" val="n"/>
  <p:tag name="KSO_WM_UNIT_TEXT_TYPE" val="1"/>
  <p:tag name="KSO_WM_DIAGRAM_MAX_ITEMCNT" val="4"/>
  <p:tag name="KSO_WM_DIAGRAM_MIN_ITEMCNT" val="2"/>
  <p:tag name="KSO_WM_DIAGRAM_VIRTUALLY_FRAME" val="{&quot;height&quot;:366.50348298725675,&quot;left&quot;:54.89999999999998,&quot;top&quot;:125.92155638282205,&quot;width&quot;:85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UNIT_PRESET_TEXT" val="单击此处输入正文，文字是您思想的提炼，请尽量言简意赅的阐述观点，单击此处输入智能图形正文"/>
  <p:tag name="KSO_WM_UNIT_TEXT_FILL_FORE_SCHEMECOLOR_INDEX" val="1"/>
  <p:tag name="KSO_WM_UNIT_TEXT_FILL_TYPE" val="1"/>
  <p:tag name="KSO_WM_UNIT_USESOURCEFORMAT_APPLY" val="1"/>
</p:tagLst>
</file>

<file path=ppt/tags/tag698.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l_h_a"/>
  <p:tag name="KSO_WM_TEMPLATE_CATEGORY" val="diagram"/>
  <p:tag name="KSO_WM_TEMPLATE_INDEX" val="20233144"/>
  <p:tag name="KSO_WM_UNIT_LAYERLEVEL" val="1_1_1"/>
  <p:tag name="KSO_WM_TAG_VERSION" val="3.0"/>
  <p:tag name="KSO_WM_DIAGRAM_MAX_ITEMCNT" val="4"/>
  <p:tag name="KSO_WM_DIAGRAM_MIN_ITEMCNT" val="2"/>
  <p:tag name="KSO_WM_DIAGRAM_VIRTUALLY_FRAME" val="{&quot;height&quot;:366.50348298725675,&quot;left&quot;:54.89999999999998,&quot;top&quot;:125.92155638282205,&quot;width&quot;:85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144_3*l_h_a*1_2_1"/>
  <p:tag name="KSO_WM_UNIT_INDEX" val="1_2_1"/>
  <p:tag name="KSO_WM_DIAGRAM_GROUP_CODE" val="l1-1"/>
  <p:tag name="KSO_WM_UNIT_TEXT_TYPE" val="1"/>
  <p:tag name="KSO_WM_DIAGRAM_VERSION" val="3"/>
  <p:tag name="KSO_WM_DIAGRAM_COLOR_TRICK" val="1"/>
  <p:tag name="KSO_WM_DIAGRAM_COLOR_TEXT_CAN_REMOVE" val="n"/>
  <p:tag name="KSO_WM_BEAUTIFY_FLAG" val="#wm#"/>
  <p:tag name="KSO_WM_UNIT_PRESET_TEXT" val="单击添加标题"/>
  <p:tag name="KSO_WM_UNIT_TEXT_FILL_FORE_SCHEMECOLOR_INDEX" val="1"/>
  <p:tag name="KSO_WM_UNIT_TEXT_FILL_TYPE" val="1"/>
  <p:tag name="KSO_WM_UNIT_USESOURCEFORMAT_APPLY" val="1"/>
</p:tagLst>
</file>

<file path=ppt/tags/tag6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i*1_2_1"/>
  <p:tag name="KSO_WM_TEMPLATE_CATEGORY" val="diagram"/>
  <p:tag name="KSO_WM_TEMPLATE_INDEX" val="20233144"/>
  <p:tag name="KSO_WM_UNIT_LAYERLEVEL" val="1_1_1"/>
  <p:tag name="KSO_WM_TAG_VERSION" val="3.0"/>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66.50348298725675,&quot;left&quot;:54.89999999999998,&quot;top&quot;:125.92155638282205,&quot;width&quot;:850.1}"/>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0.7400000095367432}],&quot;type&quot;:2},&quot;shadow&quot;:{&quot;brightness&quot;:-0.25,&quot;colorType&quot;:1,&quot;foreColorIndex&quot;:5,&quot;transparency&quot;:0.800000011920929},&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SHADOW_SCHEMECOLOR_INDEX" val="5"/>
  <p:tag name="KSO_WM_UNIT_USESOURCEFORMAT_APPLY"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TYPE" val="i"/>
  <p:tag name="KSO_WM_UNIT_INDEX" val="21"/>
  <p:tag name="KSO_WM_BEAUTIFY_FLAG" val="#wm#"/>
  <p:tag name="KSO_WM_TAG_VERSION" val="3.0"/>
  <p:tag name="KSO_WM_UNIT_ID" val="_1*i*2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i*1_3_2"/>
  <p:tag name="KSO_WM_TEMPLATE_CATEGORY" val="diagram"/>
  <p:tag name="KSO_WM_TEMPLATE_INDEX" val="20233144"/>
  <p:tag name="KSO_WM_UNIT_LAYERLEVEL" val="1_1_1"/>
  <p:tag name="KSO_WM_TAG_VERSION" val="3.0"/>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2"/>
  <p:tag name="KSO_WM_DIAGRAM_VIRTUALLY_FRAME" val="{&quot;height&quot;:366.50348298725675,&quot;left&quot;:54.89999999999998,&quot;top&quot;:125.92155638282205,&quot;width&quot;:850.1}"/>
  <p:tag name="KSO_WM_DIAGRAM_COLOR_MATCH_VALUE" val="{&quot;shape&quot;:{&quot;fill&quot;:{&quot;gradient&quot;:[{&quot;brightness&quot;:0.4000000059604645,&quot;colorType&quot;:1,&quot;foreColorIndex&quot;:5,&quot;pos&quot;:0,&quot;transparency&quot;:1},{&quot;brightness&quot;:0.4000000059604645,&quot;colorType&quot;:1,&quot;foreColorIndex&quot;:5,&quot;pos&quot;:0.6499999761581421,&quot;transparency&quot;:0.800000011920929}],&quot;type&quot;:3},&quot;glow&quot;:{&quot;colorType&quot;:0},&quot;line&quot;:{&quot;type&quot;:0},&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 val="5"/>
  <p:tag name="KSO_WM_UNIT_TEXT_FILL_FORE_SCHEMECOLOR_INDEX" val="2"/>
  <p:tag name="KSO_WM_UNIT_TEXT_FILL_TYPE" val="1"/>
  <p:tag name="KSO_WM_UNIT_USESOURCEFORMAT_APPLY" val="1"/>
</p:tagLst>
</file>

<file path=ppt/tags/tag7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d*1_3_1"/>
  <p:tag name="KSO_WM_TEMPLATE_CATEGORY" val="diagram"/>
  <p:tag name="KSO_WM_TEMPLATE_INDEX" val="20233144"/>
  <p:tag name="KSO_WM_UNIT_LAYERLEVEL" val="1_1_1"/>
  <p:tag name="KSO_WM_TAG_VERSION" val="3.0"/>
  <p:tag name="KSO_WM_UNIT_TYPE" val="l_h_d"/>
  <p:tag name="KSO_WM_UNIT_INDEX" val="1_3_1"/>
  <p:tag name="KSO_WM_UNIT_VALUE" val="599*382"/>
  <p:tag name="KSO_WM_DIAGRAM_MAX_ITEMCNT" val="4"/>
  <p:tag name="KSO_WM_DIAGRAM_MIN_ITEMCNT" val="2"/>
  <p:tag name="KSO_WM_DIAGRAM_VIRTUALLY_FRAME" val="{&quot;height&quot;:366.50348298725675,&quot;left&quot;:54.89999999999998,&quot;top&quot;:125.92155638282205,&quot;width&quot;:85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brightness&quot;:-0.25,&quot;colorType&quot;:1,&quot;foreColorIndex&quot;:5,&quot;transparency&quot;:0.8799999952316284},&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UNIT_LINE_FILL_TYPE" val="2"/>
  <p:tag name="KSO_WM_UNIT_SHADOW_SCHEMECOLOR_INDEX" val="5"/>
  <p:tag name="KSO_WM_UNIT_USESOURCEFORMAT_APPLY" val="1"/>
</p:tagLst>
</file>

<file path=ppt/tags/tag70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144_3*l_h_f*1_3_1"/>
  <p:tag name="KSO_WM_TEMPLATE_CATEGORY" val="diagram"/>
  <p:tag name="KSO_WM_TEMPLATE_INDEX" val="20233144"/>
  <p:tag name="KSO_WM_UNIT_LAYERLEVEL" val="1_1_1"/>
  <p:tag name="KSO_WM_TAG_VERSION" val="3.0"/>
  <p:tag name="KSO_WM_DIAGRAM_GROUP_CODE" val="l1-1"/>
  <p:tag name="KSO_WM_DIAGRAM_VERSION" val="3"/>
  <p:tag name="KSO_WM_DIAGRAM_COLOR_TRICK" val="1"/>
  <p:tag name="KSO_WM_DIAGRAM_COLOR_TEXT_CAN_REMOVE" val="n"/>
  <p:tag name="KSO_WM_UNIT_TEXT_TYPE" val="1"/>
  <p:tag name="KSO_WM_DIAGRAM_MAX_ITEMCNT" val="4"/>
  <p:tag name="KSO_WM_DIAGRAM_MIN_ITEMCNT" val="2"/>
  <p:tag name="KSO_WM_DIAGRAM_VIRTUALLY_FRAME" val="{&quot;height&quot;:366.50348298725675,&quot;left&quot;:54.89999999999998,&quot;top&quot;:125.92155638282205,&quot;width&quot;:85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UNIT_PRESET_TEXT" val="单击此处输入正文具体内容，文字是您思想的提炼，请尽量言简意赅的阐述观点，单击此处输入智能图形正文"/>
  <p:tag name="KSO_WM_UNIT_TEXT_FILL_FORE_SCHEMECOLOR_INDEX" val="1"/>
  <p:tag name="KSO_WM_UNIT_TEXT_FILL_TYPE" val="1"/>
  <p:tag name="KSO_WM_UNIT_USESOURCEFORMAT_APPLY" val="1"/>
</p:tagLst>
</file>

<file path=ppt/tags/tag703.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l_h_a"/>
  <p:tag name="KSO_WM_TEMPLATE_CATEGORY" val="diagram"/>
  <p:tag name="KSO_WM_TEMPLATE_INDEX" val="20233144"/>
  <p:tag name="KSO_WM_UNIT_LAYERLEVEL" val="1_1_1"/>
  <p:tag name="KSO_WM_TAG_VERSION" val="3.0"/>
  <p:tag name="KSO_WM_DIAGRAM_MAX_ITEMCNT" val="4"/>
  <p:tag name="KSO_WM_DIAGRAM_MIN_ITEMCNT" val="2"/>
  <p:tag name="KSO_WM_DIAGRAM_VIRTUALLY_FRAME" val="{&quot;height&quot;:366.50348298725675,&quot;left&quot;:54.89999999999998,&quot;top&quot;:125.92155638282205,&quot;width&quot;:85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144_3*l_h_a*1_3_1"/>
  <p:tag name="KSO_WM_UNIT_INDEX" val="1_3_1"/>
  <p:tag name="KSO_WM_DIAGRAM_GROUP_CODE" val="l1-1"/>
  <p:tag name="KSO_WM_UNIT_TEXT_TYPE" val="1"/>
  <p:tag name="KSO_WM_DIAGRAM_VERSION" val="3"/>
  <p:tag name="KSO_WM_DIAGRAM_COLOR_TRICK" val="1"/>
  <p:tag name="KSO_WM_DIAGRAM_COLOR_TEXT_CAN_REMOVE" val="n"/>
  <p:tag name="KSO_WM_BEAUTIFY_FLAG" val="#wm#"/>
  <p:tag name="KSO_WM_UNIT_PRESET_TEXT" val="单击添加标题"/>
  <p:tag name="KSO_WM_UNIT_TEXT_FILL_FORE_SCHEMECOLOR_INDEX" val="1"/>
  <p:tag name="KSO_WM_UNIT_TEXT_FILL_TYPE" val="1"/>
  <p:tag name="KSO_WM_UNIT_USESOURCEFORMAT_APPLY" val="1"/>
</p:tagLst>
</file>

<file path=ppt/tags/tag7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i*1_3_1"/>
  <p:tag name="KSO_WM_TEMPLATE_CATEGORY" val="diagram"/>
  <p:tag name="KSO_WM_TEMPLATE_INDEX" val="20233144"/>
  <p:tag name="KSO_WM_UNIT_LAYERLEVEL" val="1_1_1"/>
  <p:tag name="KSO_WM_TAG_VERSION" val="3.0"/>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66.50348298725675,&quot;left&quot;:54.89999999999998,&quot;top&quot;:125.92155638282205,&quot;width&quot;:850.1}"/>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0.7400000095367432}],&quot;type&quot;:2},&quot;shadow&quot;:{&quot;brightness&quot;:-0.25,&quot;colorType&quot;:1,&quot;foreColorIndex&quot;:5,&quot;transparency&quot;:0.800000011920929},&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SHADOW_SCHEMECOLOR_INDEX" val="5"/>
  <p:tag name="KSO_WM_UNIT_USESOURCEFORMAT_APPLY" val="1"/>
</p:tagLst>
</file>

<file path=ppt/tags/tag7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i*1_4_2"/>
  <p:tag name="KSO_WM_TEMPLATE_CATEGORY" val="diagram"/>
  <p:tag name="KSO_WM_TEMPLATE_INDEX" val="20233144"/>
  <p:tag name="KSO_WM_UNIT_LAYERLEVEL" val="1_1_1"/>
  <p:tag name="KSO_WM_TAG_VERSION" val="3.0"/>
  <p:tag name="KSO_WM_UNIT_TYPE" val="l_h_i"/>
  <p:tag name="KSO_WM_UNIT_INDEX" val="1_4_2"/>
  <p:tag name="KSO_WM_DIAGRAM_VERSION" val="3"/>
  <p:tag name="KSO_WM_DIAGRAM_COLOR_TRICK" val="1"/>
  <p:tag name="KSO_WM_DIAGRAM_COLOR_TEXT_CAN_REMOVE" val="n"/>
  <p:tag name="KSO_WM_DIAGRAM_MAX_ITEMCNT" val="4"/>
  <p:tag name="KSO_WM_DIAGRAM_MIN_ITEMCNT" val="2"/>
  <p:tag name="KSO_WM_DIAGRAM_VIRTUALLY_FRAME" val="{&quot;height&quot;:366.50348298725675,&quot;left&quot;:54.89999999999998,&quot;top&quot;:125.92155638282205,&quot;width&quot;:850.1}"/>
  <p:tag name="KSO_WM_DIAGRAM_COLOR_MATCH_VALUE" val="{&quot;shape&quot;:{&quot;fill&quot;:{&quot;gradient&quot;:[{&quot;brightness&quot;:0.4000000059604645,&quot;colorType&quot;:1,&quot;foreColorIndex&quot;:5,&quot;pos&quot;:0,&quot;transparency&quot;:1},{&quot;brightness&quot;:0.4000000059604645,&quot;colorType&quot;:1,&quot;foreColorIndex&quot;:5,&quot;pos&quot;:0.6499999761581421,&quot;transparency&quot;:0.800000011920929}],&quot;type&quot;:3},&quot;glow&quot;:{&quot;colorType&quot;:0},&quot;line&quot;:{&quot;type&quot;:0},&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 val="5"/>
  <p:tag name="KSO_WM_UNIT_TEXT_FILL_FORE_SCHEMECOLOR_INDEX" val="2"/>
  <p:tag name="KSO_WM_UNIT_TEXT_FILL_TYPE" val="1"/>
  <p:tag name="KSO_WM_UNIT_USESOURCEFORMAT_APPLY" val="1"/>
</p:tagLst>
</file>

<file path=ppt/tags/tag7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d*1_4_1"/>
  <p:tag name="KSO_WM_TEMPLATE_CATEGORY" val="diagram"/>
  <p:tag name="KSO_WM_TEMPLATE_INDEX" val="20233144"/>
  <p:tag name="KSO_WM_UNIT_LAYERLEVEL" val="1_1_1"/>
  <p:tag name="KSO_WM_TAG_VERSION" val="3.0"/>
  <p:tag name="KSO_WM_UNIT_TYPE" val="l_h_d"/>
  <p:tag name="KSO_WM_UNIT_INDEX" val="1_4_1"/>
  <p:tag name="KSO_WM_UNIT_VALUE" val="599*382"/>
  <p:tag name="KSO_WM_DIAGRAM_MAX_ITEMCNT" val="4"/>
  <p:tag name="KSO_WM_DIAGRAM_MIN_ITEMCNT" val="2"/>
  <p:tag name="KSO_WM_DIAGRAM_VIRTUALLY_FRAME" val="{&quot;height&quot;:366.50348298725675,&quot;left&quot;:54.89999999999998,&quot;top&quot;:125.92155638282205,&quot;width&quot;:85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brightness&quot;:-0.25,&quot;colorType&quot;:1,&quot;foreColorIndex&quot;:5,&quot;transparency&quot;:0.8799999952316284},&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UNIT_LINE_FILL_TYPE" val="2"/>
  <p:tag name="KSO_WM_UNIT_SHADOW_SCHEMECOLOR_INDEX" val="5"/>
  <p:tag name="KSO_WM_UNIT_USESOURCEFORMAT_APPLY" val="1"/>
</p:tagLst>
</file>

<file path=ppt/tags/tag70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144_3*l_h_f*1_4_1"/>
  <p:tag name="KSO_WM_TEMPLATE_CATEGORY" val="diagram"/>
  <p:tag name="KSO_WM_TEMPLATE_INDEX" val="20233144"/>
  <p:tag name="KSO_WM_UNIT_LAYERLEVEL" val="1_1_1"/>
  <p:tag name="KSO_WM_TAG_VERSION" val="3.0"/>
  <p:tag name="KSO_WM_DIAGRAM_GROUP_CODE" val="l1-1"/>
  <p:tag name="KSO_WM_DIAGRAM_VERSION" val="3"/>
  <p:tag name="KSO_WM_DIAGRAM_COLOR_TRICK" val="1"/>
  <p:tag name="KSO_WM_DIAGRAM_COLOR_TEXT_CAN_REMOVE" val="n"/>
  <p:tag name="KSO_WM_UNIT_TEXT_TYPE" val="1"/>
  <p:tag name="KSO_WM_DIAGRAM_MAX_ITEMCNT" val="4"/>
  <p:tag name="KSO_WM_DIAGRAM_MIN_ITEMCNT" val="2"/>
  <p:tag name="KSO_WM_DIAGRAM_VIRTUALLY_FRAME" val="{&quot;height&quot;:366.50348298725675,&quot;left&quot;:54.89999999999998,&quot;top&quot;:125.92155638282205,&quot;width&quot;:85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UNIT_PRESET_TEXT" val="单击此处输入正文内容，文字是您思想的提炼，请言简意赅的阐述观点，单击此处输入智能图形正文"/>
  <p:tag name="KSO_WM_UNIT_TEXT_FILL_FORE_SCHEMECOLOR_INDEX" val="1"/>
  <p:tag name="KSO_WM_UNIT_TEXT_FILL_TYPE" val="1"/>
  <p:tag name="KSO_WM_UNIT_USESOURCEFORMAT_APPLY" val="1"/>
</p:tagLst>
</file>

<file path=ppt/tags/tag708.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l_h_a"/>
  <p:tag name="KSO_WM_TEMPLATE_CATEGORY" val="diagram"/>
  <p:tag name="KSO_WM_TEMPLATE_INDEX" val="20233144"/>
  <p:tag name="KSO_WM_UNIT_LAYERLEVEL" val="1_1_1"/>
  <p:tag name="KSO_WM_TAG_VERSION" val="3.0"/>
  <p:tag name="KSO_WM_DIAGRAM_MAX_ITEMCNT" val="4"/>
  <p:tag name="KSO_WM_DIAGRAM_MIN_ITEMCNT" val="2"/>
  <p:tag name="KSO_WM_DIAGRAM_VIRTUALLY_FRAME" val="{&quot;height&quot;:366.50348298725675,&quot;left&quot;:54.89999999999998,&quot;top&quot;:125.92155638282205,&quot;width&quot;:85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144_3*l_h_a*1_4_1"/>
  <p:tag name="KSO_WM_UNIT_INDEX" val="1_4_1"/>
  <p:tag name="KSO_WM_DIAGRAM_GROUP_CODE" val="l1-1"/>
  <p:tag name="KSO_WM_UNIT_TEXT_TYPE" val="1"/>
  <p:tag name="KSO_WM_DIAGRAM_VERSION" val="3"/>
  <p:tag name="KSO_WM_DIAGRAM_COLOR_TRICK" val="1"/>
  <p:tag name="KSO_WM_DIAGRAM_COLOR_TEXT_CAN_REMOVE" val="n"/>
  <p:tag name="KSO_WM_BEAUTIFY_FLAG" val="#wm#"/>
  <p:tag name="KSO_WM_UNIT_PRESET_TEXT" val="单击添加标题"/>
  <p:tag name="KSO_WM_UNIT_TEXT_FILL_FORE_SCHEMECOLOR_INDEX" val="1"/>
  <p:tag name="KSO_WM_UNIT_TEXT_FILL_TYPE" val="1"/>
  <p:tag name="KSO_WM_UNIT_USESOURCEFORMAT_APPLY" val="1"/>
</p:tagLst>
</file>

<file path=ppt/tags/tag7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i*1_4_1"/>
  <p:tag name="KSO_WM_TEMPLATE_CATEGORY" val="diagram"/>
  <p:tag name="KSO_WM_TEMPLATE_INDEX" val="20233144"/>
  <p:tag name="KSO_WM_UNIT_LAYERLEVEL" val="1_1_1"/>
  <p:tag name="KSO_WM_TAG_VERSION" val="3.0"/>
  <p:tag name="KSO_WM_UNIT_TYPE" val="l_h_i"/>
  <p:tag name="KSO_WM_UNIT_INDEX" val="1_4_1"/>
  <p:tag name="KSO_WM_DIAGRAM_VERSION" val="3"/>
  <p:tag name="KSO_WM_DIAGRAM_COLOR_TRICK" val="1"/>
  <p:tag name="KSO_WM_DIAGRAM_COLOR_TEXT_CAN_REMOVE" val="n"/>
  <p:tag name="KSO_WM_DIAGRAM_MAX_ITEMCNT" val="4"/>
  <p:tag name="KSO_WM_DIAGRAM_MIN_ITEMCNT" val="2"/>
  <p:tag name="KSO_WM_DIAGRAM_VIRTUALLY_FRAME" val="{&quot;height&quot;:366.50348298725675,&quot;left&quot;:54.89999999999998,&quot;top&quot;:125.92155638282205,&quot;width&quot;:850.1}"/>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0.7400000095367432}],&quot;type&quot;:2},&quot;shadow&quot;:{&quot;brightness&quot;:-0.25,&quot;colorType&quot;:1,&quot;foreColorIndex&quot;:5,&quot;transparency&quot;:0.800000011920929},&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SHADOW_SCHEMECOLOR_INDEX" val="5"/>
  <p:tag name="KSO_WM_UNIT_USESOURCEFORMAT_APPLY" val="1"/>
</p:tagLst>
</file>

<file path=ppt/tags/tag71.xml><?xml version="1.0" encoding="utf-8"?>
<p:tagLst xmlns:p="http://schemas.openxmlformats.org/presentationml/2006/main">
  <p:tag name="KSO_WM_UNIT_TYPE" val="i"/>
  <p:tag name="KSO_WM_UNIT_INDEX" val="17"/>
  <p:tag name="KSO_WM_BEAUTIFY_FLAG" val="#wm#"/>
  <p:tag name="KSO_WM_TAG_VERSION" val="3.0"/>
  <p:tag name="KSO_WM_UNIT_ID" val="_1*i*1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10.xml><?xml version="1.0" encoding="utf-8"?>
<p:tagLst xmlns:p="http://schemas.openxmlformats.org/presentationml/2006/main">
  <p:tag name="KSO_WM_SLIDE_ID" val="diagram20233144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4"/>
  <p:tag name="KSO_WM_SLIDE_TYPE" val="text"/>
  <p:tag name="KSO_WM_SLIDE_SUBTYPE" val="diag"/>
  <p:tag name="KSO_WM_SLIDE_SIZE" val="850.1*366.5"/>
  <p:tag name="KSO_WM_SLIDE_POSITION" val="54.9*125.9"/>
  <p:tag name="KSO_WM_SLIDE_LAYOUT" val="a_l"/>
  <p:tag name="KSO_WM_SLIDE_LAYOUT_CNT" val="1_1"/>
  <p:tag name="KSO_WM_SPECIAL_SOURCE" val="bdnull"/>
  <p:tag name="KSO_WM_DIAGRAM_GROUP_CODE" val="l1-1"/>
  <p:tag name="KSO_WM_SLIDE_DIAGTYPE" val="l"/>
</p:tagLst>
</file>

<file path=ppt/tags/tag711.xml><?xml version="1.0" encoding="utf-8"?>
<p:tagLst xmlns:p="http://schemas.openxmlformats.org/presentationml/2006/main">
  <p:tag name="KSO_WM_UNIT_TYPE" val="a"/>
  <p:tag name="KSO_WM_UNIT_INDEX" val="1"/>
  <p:tag name="KSO_WM_BEAUTIFY_FLAG" val="#wm#"/>
  <p:tag name="KSO_WM_TAG_VERSION" val="3.0"/>
  <p:tag name="KSO_WM_UNIT_ID" val="custom20235972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ISCONTENTSTITLE" val="0"/>
  <p:tag name="KSO_WM_UNIT_PRESET_TEXT" val="添加章节标题"/>
  <p:tag name="KSO_WM_UNIT_TEXT_TYPE" val="1"/>
</p:tagLst>
</file>

<file path=ppt/tags/tag712.xml><?xml version="1.0" encoding="utf-8"?>
<p:tagLst xmlns:p="http://schemas.openxmlformats.org/presentationml/2006/main">
  <p:tag name="KSO_WM_UNIT_TYPE" val="e"/>
  <p:tag name="KSO_WM_UNIT_INDEX" val="1"/>
  <p:tag name="KSO_WM_BEAUTIFY_FLAG" val="#wm#"/>
  <p:tag name="KSO_WM_TAG_VERSION" val="3.0"/>
  <p:tag name="KSO_WM_UNIT_ID" val="custom20235972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Lst>
</file>

<file path=ppt/tags/tag713.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5972"/>
  <p:tag name="KSO_WM_TEMPLATE_CATEGORY" val="custom"/>
  <p:tag name="KSO_WM_SLIDE_INDEX" val="7"/>
  <p:tag name="KSO_WM_SLIDE_ID" val="custom20235972_7"/>
  <p:tag name="KSO_WM_TEMPLATE_MASTER_TYPE" val="0"/>
  <p:tag name="KSO_WM_SLIDE_LAYOUT" val="a_b_e"/>
  <p:tag name="KSO_WM_SLIDE_LAYOUT_CNT" val="1_1_1"/>
</p:tagLst>
</file>

<file path=ppt/tags/tag71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0968_2*a*1"/>
  <p:tag name="KSO_WM_TEMPLATE_CATEGORY" val="diagram"/>
  <p:tag name="KSO_WM_TEMPLATE_INDEX" val="20230968"/>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7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3_2"/>
  <p:tag name="KSO_WM_TEMPLATE_CATEGORY" val="diagram"/>
  <p:tag name="KSO_WM_TEMPLATE_INDEX" val="20232462"/>
  <p:tag name="KSO_WM_UNIT_LAYERLEVEL" val="1_1_1"/>
  <p:tag name="KSO_WM_TAG_VERSION" val="3.0"/>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7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3_3"/>
  <p:tag name="KSO_WM_TEMPLATE_CATEGORY" val="diagram"/>
  <p:tag name="KSO_WM_TEMPLATE_INDEX" val="20232462"/>
  <p:tag name="KSO_WM_UNIT_LAYERLEVEL" val="1_1_1"/>
  <p:tag name="KSO_WM_TAG_VERSION" val="3.0"/>
  <p:tag name="KSO_WM_DIAGRAM_GROUP_CODE" val="l1-1"/>
  <p:tag name="KSO_WM_UNIT_TYPE" val="l_h_i"/>
  <p:tag name="KSO_WM_UNIT_INDEX" val="1_3_3"/>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7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2_2"/>
  <p:tag name="KSO_WM_TEMPLATE_CATEGORY" val="diagram"/>
  <p:tag name="KSO_WM_TEMPLATE_INDEX" val="20232462"/>
  <p:tag name="KSO_WM_UNIT_LAYERLEVEL" val="1_1_1"/>
  <p:tag name="KSO_WM_TAG_VERSION" val="3.0"/>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7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2_3"/>
  <p:tag name="KSO_WM_TEMPLATE_CATEGORY" val="diagram"/>
  <p:tag name="KSO_WM_TEMPLATE_INDEX" val="20232462"/>
  <p:tag name="KSO_WM_UNIT_LAYERLEVEL" val="1_1_1"/>
  <p:tag name="KSO_WM_TAG_VERSION" val="3.0"/>
  <p:tag name="KSO_WM_DIAGRAM_GROUP_CODE" val="l1-1"/>
  <p:tag name="KSO_WM_UNIT_TYPE" val="l_h_i"/>
  <p:tag name="KSO_WM_UNIT_INDEX" val="1_2_3"/>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7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1_2"/>
  <p:tag name="KSO_WM_TEMPLATE_CATEGORY" val="diagram"/>
  <p:tag name="KSO_WM_TEMPLATE_INDEX" val="20232462"/>
  <p:tag name="KSO_WM_UNIT_LAYERLEVEL" val="1_1_1"/>
  <p:tag name="KSO_WM_TAG_VERSION" val="3.0"/>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72.xml><?xml version="1.0" encoding="utf-8"?>
<p:tagLst xmlns:p="http://schemas.openxmlformats.org/presentationml/2006/main">
  <p:tag name="KSO_WM_UNIT_TYPE" val="i"/>
  <p:tag name="KSO_WM_UNIT_INDEX" val="19"/>
  <p:tag name="KSO_WM_BEAUTIFY_FLAG" val="#wm#"/>
  <p:tag name="KSO_WM_TAG_VERSION" val="3.0"/>
  <p:tag name="KSO_WM_UNIT_ID" val="_1*i*1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1_3"/>
  <p:tag name="KSO_WM_TEMPLATE_CATEGORY" val="diagram"/>
  <p:tag name="KSO_WM_TEMPLATE_INDEX" val="20232462"/>
  <p:tag name="KSO_WM_UNIT_LAYERLEVEL" val="1_1_1"/>
  <p:tag name="KSO_WM_TAG_VERSION" val="3.0"/>
  <p:tag name="KSO_WM_DIAGRAM_GROUP_CODE" val="l1-1"/>
  <p:tag name="KSO_WM_UNIT_TYPE" val="l_h_i"/>
  <p:tag name="KSO_WM_UNIT_INDEX" val="1_1_3"/>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7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62_2*l_h_i*1_1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72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62_2*l_h_f*1_1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正文，文字是您思想的提炼，请尽量言简意赅的阐述观点。单击此处输入正文，文字是您思想的提炼，请尽量言简意赅的阐述观点。单击此处输入您的项正文"/>
  <p:tag name="KSO_WM_UNIT_TEXT_FILL_FORE_SCHEMECOLOR_INDEX" val="1"/>
  <p:tag name="KSO_WM_UNIT_TEXT_FILL_TYPE" val="1"/>
  <p:tag name="KSO_WM_DIAGRAM_USE_COLOR_VALUE" val="{&quot;color_scheme&quot;:1,&quot;color_type&quot;:1,&quot;theme_color_indexes&quot;:[5,6,5,6,5,6]}"/>
</p:tagLst>
</file>

<file path=ppt/tags/tag7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62_2*l_h_i*1_2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72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62_2*l_h_f*1_2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项正文，文字是您思想的提炼，请尽量言简意赅的阐述观点。单击此处输入您的项正文，文字是您思想的提炼，请尽量言简意赅的阐述观点。单击此处输入您的项正文"/>
  <p:tag name="KSO_WM_UNIT_TEXT_FILL_FORE_SCHEMECOLOR_INDEX" val="1"/>
  <p:tag name="KSO_WM_UNIT_TEXT_FILL_TYPE" val="1"/>
  <p:tag name="KSO_WM_DIAGRAM_USE_COLOR_VALUE" val="{&quot;color_scheme&quot;:1,&quot;color_type&quot;:1,&quot;theme_color_indexes&quot;:[5,6,5,6,5,6]}"/>
</p:tagLst>
</file>

<file path=ppt/tags/tag7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2462_2*l_h_i*1_3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72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2462_2*l_h_f*1_3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项正文，文字是您思想的提炼，请尽量言简意赅的阐述观点。单击此处输入您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727.xml><?xml version="1.0" encoding="utf-8"?>
<p:tagLst xmlns:p="http://schemas.openxmlformats.org/presentationml/2006/main">
  <p:tag name="KSO_WM_SLIDE_ID" val="diagram2023096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0968"/>
  <p:tag name="KSO_WM_SLIDE_TYPE" val="text"/>
  <p:tag name="KSO_WM_SLIDE_SUBTYPE" val="diag"/>
  <p:tag name="KSO_WM_SLIDE_SIZE" val="850.4*365.625"/>
  <p:tag name="KSO_WM_SLIDE_POSITION" val="54.8*111.5"/>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5972],&quot;70&quot;:[3321782]}"/>
</p:tagLst>
</file>

<file path=ppt/tags/tag728.xml><?xml version="1.0" encoding="utf-8"?>
<p:tagLst xmlns:p="http://schemas.openxmlformats.org/presentationml/2006/main">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233_1*a*1"/>
  <p:tag name="KSO_WM_TEMPLATE_CATEGORY" val="diagram"/>
  <p:tag name="KSO_WM_TEMPLATE_INDEX" val="20233233"/>
  <p:tag name="KSO_WM_UNIT_LAYERLEVEL" val="1"/>
  <p:tag name="KSO_WM_TAG_VERSION" val="3.0"/>
  <p:tag name="KSO_WM_BEAUTIFY_FLAG" val="#wm#"/>
  <p:tag name="KSO_WM_UNIT_TEXT_TYPE" val="1"/>
  <p:tag name="KSO_WM_UNIT_PRESET_TEXT" val="单击此处添加标题内容"/>
  <p:tag name="KSO_WM_UNIT_TEXT_FILL_FORE_SCHEMECOLOR_INDEX" val="15"/>
  <p:tag name="KSO_WM_UNIT_TEXT_FILL_TYPE" val="1"/>
  <p:tag name="KSO_WM_UNIT_USESOURCEFORMAT_APPLY" val="0"/>
</p:tagLst>
</file>

<file path=ppt/tags/tag729.xml><?xml version="1.0" encoding="utf-8"?>
<p:tagLst xmlns:p="http://schemas.openxmlformats.org/presentationml/2006/main">
  <p:tag name="KSO_WM_DIAGRAM_VERSION" val="3"/>
  <p:tag name="KSO_WM_DIAGRAM_COLOR_TRICK" val="1"/>
  <p:tag name="KSO_WM_DIAGRAM_COLOR_TEXT_CAN_REMOVE" val="n"/>
  <p:tag name="KSO_WM_UNIT_VALUE" val="546*1182"/>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233_1*l_h_d*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48.5748031496063,&quot;left&quot;:54.750078740157484,&quot;top&quot;:124.98299212598424,&quot;width&quot;:850.4374803149607}"/>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ppt&quot;,&quot;id&quot;:&quot;&quot;}*auto_ai_ai_v2.1.2_ONLINE*1749629986010_11429b_a67943709750-slide-8"/>
  <p:tag name="KSO_WM_UNIT_LINE_FILL_TYPE" val="2"/>
  <p:tag name="KSO_WM_UNIT_USESOURCEFORMAT_APPLY" val="0"/>
</p:tagLst>
</file>

<file path=ppt/tags/tag73.xml><?xml version="1.0" encoding="utf-8"?>
<p:tagLst xmlns:p="http://schemas.openxmlformats.org/presentationml/2006/main">
  <p:tag name="KSO_WM_UNIT_TYPE" val="i"/>
  <p:tag name="KSO_WM_UNIT_INDEX" val="2"/>
  <p:tag name="KSO_WM_BEAUTIFY_FLAG" val="#wm#"/>
  <p:tag name="KSO_WM_TAG_VERSION" val="3.0"/>
  <p:tag name="KSO_WM_UNIT_ID" val="_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30.xml><?xml version="1.0" encoding="utf-8"?>
<p:tagLst xmlns:p="http://schemas.openxmlformats.org/presentationml/2006/main">
  <p:tag name="KSO_WM_DIAGRAM_VERSION" val="3"/>
  <p:tag name="KSO_WM_DIAGRAM_COLOR_TRICK" val="1"/>
  <p:tag name="KSO_WM_DIAGRAM_COLOR_TEXT_CAN_REMOVE" val="n"/>
  <p:tag name="KSO_WM_UNIT_VALUE" val="546*1182"/>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233_1*l_h_d*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48.5748031496063,&quot;left&quot;:54.750078740157484,&quot;top&quot;:124.98299212598424,&quot;width&quot;:850.4374803149607}"/>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ppt&quot;,&quot;id&quot;:&quot;&quot;}*auto_ai_ai_v2.1.2_ONLINE*1749629986010_11429b_a67943709750-slide-8"/>
  <p:tag name="KSO_WM_UNIT_LINE_FILL_TYPE" val="2"/>
  <p:tag name="KSO_WM_UNIT_USESOURCEFORMAT_APPLY" val="0"/>
</p:tagLst>
</file>

<file path=ppt/tags/tag73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233_1*l_h_a*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48.5748031496063,&quot;left&quot;:54.750078740157484,&quot;top&quot;:124.98299212598424,&quot;width&quot;:850.43748031496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1"/>
  <p:tag name="KSO_WM_UNIT_TEXT_TYPE" val="1"/>
  <p:tag name="KSO_WM_UNIT_PRESET_TEXT" val="此处添加项标题"/>
  <p:tag name="KSO_WM_UNIT_TEXT_FILL_FORE_SCHEMECOLOR_INDEX" val="1"/>
  <p:tag name="KSO_WM_UNIT_TEXT_FILL_TYPE" val="1"/>
  <p:tag name="KSO_WM_UNIT_USESOURCEFORMAT_APPLY" val="0"/>
</p:tagLst>
</file>

<file path=ppt/tags/tag732.xml><?xml version="1.0" encoding="utf-8"?>
<p:tagLst xmlns:p="http://schemas.openxmlformats.org/presentationml/2006/main">
  <p:tag name="KSO_WM_BEAUTIFY_FLAG" val="#wm#"/>
  <p:tag name="KSO_WM_TEMPLATE_CATEGORY" val="custom"/>
  <p:tag name="KSO_WM_TEMPLATE_INDEX" val="20235972"/>
  <p:tag name="KSO_WM_SLIDE_ID" val="diagram20233233_1"/>
  <p:tag name="KSO_WM_TEMPLATE_SUBCATEGORY" val="0"/>
  <p:tag name="KSO_WM_TEMPLATE_MASTER_TYPE" val="0"/>
  <p:tag name="KSO_WM_TEMPLATE_COLOR_TYPE" val="0"/>
  <p:tag name="KSO_WM_SLIDE_ITEM_CNT" val="2"/>
  <p:tag name="KSO_WM_SLIDE_INDEX" val="1"/>
  <p:tag name="KSO_WM_DIAGRAM_GROUP_CODE" val="l1-1"/>
  <p:tag name="KSO_WM_SLIDE_DIAGTYPE" val="l"/>
  <p:tag name="KSO_WM_TAG_VERSION" val="3.0"/>
  <p:tag name="KSO_WM_SLIDE_LAYOUT" val="a_l"/>
  <p:tag name="KSO_WM_SLIDE_LAYOUT_CNT" val="1_1"/>
  <p:tag name="KSO_WM_SLIDE_TYPE" val="text"/>
  <p:tag name="KSO_WM_SLIDE_SUBTYPE" val="diag"/>
  <p:tag name="KSO_WM_SLIDE_SIZE" val="850.394*348.539"/>
  <p:tag name="KSO_WM_SLIDE_POSITION" val="54.7501*124.973"/>
</p:tagLst>
</file>

<file path=ppt/tags/tag733.xml><?xml version="1.0" encoding="utf-8"?>
<p:tagLst xmlns:p="http://schemas.openxmlformats.org/presentationml/2006/main">
  <p:tag name="KSO_WM_UNIT_VALUE" val="952*3384"/>
  <p:tag name="KSO_WM_UNIT_HIGHLIGHT" val="0"/>
  <p:tag name="KSO_WM_UNIT_COMPATIBLE" val="0"/>
  <p:tag name="KSO_WM_UNIT_DIAGRAM_ISNUMVISUAL" val="0"/>
  <p:tag name="KSO_WM_UNIT_DIAGRAM_ISREFERUNIT" val="0"/>
  <p:tag name="KSO_WM_UNIT_TYPE" val="d"/>
  <p:tag name="KSO_WM_UNIT_INDEX" val="1"/>
  <p:tag name="KSO_WM_UNIT_ID" val="custom20232484_1*d*1"/>
  <p:tag name="KSO_WM_TEMPLATE_CATEGORY" val="custom"/>
  <p:tag name="KSO_WM_TEMPLATE_INDEX" val="20232484"/>
  <p:tag name="KSO_WM_UNIT_LAYERLEVEL" val="1"/>
  <p:tag name="KSO_WM_TAG_VERSION" val="3.0"/>
  <p:tag name="KSO_WM_BEAUTIFY_FLAG" val="#wm#"/>
  <p:tag name="KSO_WM_DIAGRAM_GROUP_CODE" val="l1-1"/>
  <p:tag name="KSO_WM_UNIT_LINE_FORE_SCHEMECOLOR_INDEX" val="1"/>
  <p:tag name="KSO_WM_UNIT_LINE_FILL_TYPE" val="2"/>
  <p:tag name="KSO_WM_UNIT_USESOURCEFORMAT_APPLY" val="0"/>
  <p:tag name="KSO_WM_UNIT_PICTURE_SUBTYPE" val="a"/>
  <p:tag name="MH_PIC_SOURCE_TYPE" val="generate_slide_ai*{&quot;ai_type&quot;:&quot;generate_ppt&quot;,&quot;id&quot;:&quot;&quot;}*auto_ai_ai_v2.1.2_ONLINE*1749629986010_11429b_a67943709750-slide-9"/>
  <p:tag name="KSO_WM_UNIT_FILL_FORE_SCHEMECOLOR_INDEX" val="5"/>
  <p:tag name="KSO_WM_UNIT_FILL_TYPE" val="1"/>
</p:tagLst>
</file>

<file path=ppt/tags/tag73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2484_1*i*1"/>
  <p:tag name="KSO_WM_TEMPLATE_CATEGORY" val="custom"/>
  <p:tag name="KSO_WM_TEMPLATE_INDEX" val="20232484"/>
  <p:tag name="KSO_WM_UNIT_LAYERLEVEL" val="1"/>
  <p:tag name="KSO_WM_TAG_VERSION" val="3.0"/>
  <p:tag name="KSO_WM_UNIT_FILL_FORE_SCHEMECOLOR_INDEX" val="2"/>
  <p:tag name="KSO_WM_UNIT_FILL_TYPE" val="1"/>
  <p:tag name="KSO_WM_UNIT_LINE_FORE_SCHEMECOLOR_INDEX" val="5"/>
  <p:tag name="KSO_WM_UNIT_LINE_FILL_TYPE" val="2"/>
  <p:tag name="KSO_WM_UNIT_SHADOW_SCHEMECOLOR_INDEX" val="5"/>
  <p:tag name="KSO_WM_UNIT_TEXT_FILL_FORE_SCHEMECOLOR_INDEX" val="13"/>
  <p:tag name="KSO_WM_UNIT_TEXT_FILL_TYPE" val="1"/>
  <p:tag name="KSO_WM_UNIT_USESOURCEFORMAT_APPLY" val="0"/>
</p:tagLst>
</file>

<file path=ppt/tags/tag73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2484_1*a*1"/>
  <p:tag name="KSO_WM_TEMPLATE_CATEGORY" val="custom"/>
  <p:tag name="KSO_WM_TEMPLATE_INDEX" val="20232484"/>
  <p:tag name="KSO_WM_UNIT_LAYERLEVEL" val="1"/>
  <p:tag name="KSO_WM_TAG_VERSION" val="3.0"/>
  <p:tag name="KSO_WM_BEAUTIFY_FLAG" val="#wm#"/>
  <p:tag name="KSO_WM_DIAGRAM_GROUP_CODE" val="l1-1"/>
  <p:tag name="KSO_WM_UNIT_USESOURCEFORMAT_APPLY" val="0"/>
  <p:tag name="KSO_WM_UNIT_PRESET_TEXT" val="单击此处添加标题"/>
  <p:tag name="KSO_WM_UNIT_TEXT_TYPE" val="1"/>
</p:tagLst>
</file>

<file path=ppt/tags/tag73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6_2*l_h_f*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quot;left&quot;:120.25,&quot;top&quot;:340.60007874015747,&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单击此处输入你的项正文，请尽量言简意赅的阐述观点。"/>
  <p:tag name="KSO_WM_UNIT_USESOURCEFORMAT_APPLY" val="0"/>
</p:tagLst>
</file>

<file path=ppt/tags/tag73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6_2*l_h_a*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quot;left&quot;:120.25,&quot;top&quot;:340.60007874015747,&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0"/>
</p:tagLst>
</file>

<file path=ppt/tags/tag73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6_2*l_h_f*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quot;left&quot;:120.25,&quot;top&quot;:340.60007874015747,&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单击此处输入你的项正文，请尽量言简意赅的阐述观点。"/>
  <p:tag name="KSO_WM_UNIT_USESOURCEFORMAT_APPLY" val="0"/>
</p:tagLst>
</file>

<file path=ppt/tags/tag73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6_2*l_h_a*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quot;left&quot;:120.25,&quot;top&quot;:340.60007874015747,&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0"/>
</p:tagLst>
</file>

<file path=ppt/tags/tag74.xml><?xml version="1.0" encoding="utf-8"?>
<p:tagLst xmlns:p="http://schemas.openxmlformats.org/presentationml/2006/main">
  <p:tag name="KSO_WM_UNIT_TYPE" val="i"/>
  <p:tag name="KSO_WM_UNIT_INDEX" val="3"/>
  <p:tag name="KSO_WM_BEAUTIFY_FLAG" val="#wm#"/>
  <p:tag name="KSO_WM_TAG_VERSION" val="3.0"/>
  <p:tag name="KSO_WM_UNIT_ID" val="_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40.xml><?xml version="1.0" encoding="utf-8"?>
<p:tagLst xmlns:p="http://schemas.openxmlformats.org/presentationml/2006/main">
  <p:tag name="KSO_WM_SLIDE_ID" val="custom20232484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5972"/>
  <p:tag name="KSO_WM_SLIDE_TYPE" val="text"/>
  <p:tag name="KSO_WM_SLIDE_SUBTYPE" val="picTxt"/>
  <p:tag name="KSO_WM_SLIDE_SIZE" val="746*95.95"/>
  <p:tag name="KSO_WM_SLIDE_POSITION" val="120.25*376.775"/>
  <p:tag name="KSO_WM_SLIDE_LAYOUT" val="a_d_l"/>
  <p:tag name="KSO_WM_SLIDE_LAYOUT_CNT" val="1_1_1"/>
  <p:tag name="KSO_WM_SPECIAL_SOURCE" val="bdnull"/>
  <p:tag name="KSO_WM_DIAGRAM_GROUP_CODE" val="l1-1"/>
  <p:tag name="KSO_WM_SLIDE_DIAGTYPE" val="l"/>
</p:tagLst>
</file>

<file path=ppt/tags/tag74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5"/>
  <p:tag name="KSO_WM_UNIT_TEXT_FILL_TYPE" val="1"/>
  <p:tag name="KSO_WM_UNIT_USESOURCEFORMAT_APPLY" val="0"/>
</p:tagLst>
</file>

<file path=ppt/tags/tag742.xml><?xml version="1.0" encoding="utf-8"?>
<p:tagLst xmlns:p="http://schemas.openxmlformats.org/presentationml/2006/main">
  <p:tag name="KSO_WM_DIAGRAM_VERSION" val="3"/>
  <p:tag name="KSO_WM_DIAGRAM_COLOR_TRICK" val="1"/>
  <p:tag name="KSO_WM_DIAGRAM_COLOR_TEXT_CAN_REMOVE" val="n"/>
  <p:tag name="KSO_WM_UNIT_VALUE" val="779*729"/>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147_1*l_h_d*1_1_1"/>
  <p:tag name="KSO_WM_TEMPLATE_CATEGORY" val="diagram"/>
  <p:tag name="KSO_WM_TEMPLATE_INDEX" val="20233147"/>
  <p:tag name="KSO_WM_UNIT_LAYERLEVEL" val="1_1_1"/>
  <p:tag name="KSO_WM_TAG_VERSION" val="3.0"/>
  <p:tag name="KSO_WM_DIAGRAM_MAX_ITEMCNT" val="4"/>
  <p:tag name="KSO_WM_DIAGRAM_MIN_ITEMCNT" val="2"/>
  <p:tag name="KSO_WM_DIAGRAM_VIRTUALLY_FRAME" val="{&quot;height&quot;:365.1413385826772,&quot;left&quot;:73.35057745024915,&quot;top&quot;:141.69007874015747,&quot;width&quot;:812.9407348632812}"/>
  <p:tag name="KSO_WM_DIAGRAM_COLOR_MATCH_VALUE" val="{&quot;shape&quot;:{&quot;fill&quot;:{&quot;solid&quot;:{&quot;brightness&quot;:0,&quot;colorType&quot;:1,&quot;foreColorIndex&quot;:5,&quot;transparency&quot;:0.5},&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3"/>
  <p:tag name="MH_PIC_SOURCE_TYPE" val="generate_slide_ai*{&quot;ai_type&quot;:&quot;generate_ppt&quot;,&quot;id&quot;:&quot;&quot;}*auto_ai_ai_v2.1.2_ONLINE*1749629986010_11429b_a67943709750-slide-10"/>
  <p:tag name="KSO_WM_UNIT_LINE_FILL_TYPE" val="2"/>
  <p:tag name="KSO_WM_UNIT_USESOURCEFORMAT_APPLY" val="0"/>
</p:tagLst>
</file>

<file path=ppt/tags/tag74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147_1*l_h_f*1_1_1"/>
  <p:tag name="KSO_WM_TEMPLATE_CATEGORY" val="diagram"/>
  <p:tag name="KSO_WM_TEMPLATE_INDEX" val="2023314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5.1413385826772,&quot;left&quot;:73.35057745024915,&quot;top&quot;:141.69007874015747,&quot;width&quot;:812.940734863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添加文本内容，简明扼要地阐述您的观点。根据需要可酌情增减文字"/>
  <p:tag name="KSO_WM_UNIT_TEXT_FILL_FORE_SCHEMECOLOR_INDEX" val="1"/>
  <p:tag name="KSO_WM_UNIT_TEXT_FILL_TYPE" val="1"/>
  <p:tag name="KSO_WM_UNIT_USESOURCEFORMAT_APPLY" val="0"/>
</p:tagLst>
</file>

<file path=ppt/tags/tag74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147_1*l_h_a*1_1_1"/>
  <p:tag name="KSO_WM_TEMPLATE_CATEGORY" val="diagram"/>
  <p:tag name="KSO_WM_TEMPLATE_INDEX" val="2023314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5.1413385826772,&quot;left&quot;:73.35057745024915,&quot;top&quot;:141.69007874015747,&quot;width&quot;:812.940734863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0"/>
</p:tagLst>
</file>

<file path=ppt/tags/tag745.xml><?xml version="1.0" encoding="utf-8"?>
<p:tagLst xmlns:p="http://schemas.openxmlformats.org/presentationml/2006/main">
  <p:tag name="KSO_WM_DIAGRAM_VERSION" val="3"/>
  <p:tag name="KSO_WM_DIAGRAM_COLOR_TRICK" val="1"/>
  <p:tag name="KSO_WM_DIAGRAM_COLOR_TEXT_CAN_REMOVE" val="n"/>
  <p:tag name="KSO_WM_UNIT_VALUE" val="779*729"/>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147_1*l_h_d*1_2_1"/>
  <p:tag name="KSO_WM_TEMPLATE_CATEGORY" val="diagram"/>
  <p:tag name="KSO_WM_TEMPLATE_INDEX" val="20233147"/>
  <p:tag name="KSO_WM_UNIT_LAYERLEVEL" val="1_1_1"/>
  <p:tag name="KSO_WM_TAG_VERSION" val="3.0"/>
  <p:tag name="KSO_WM_DIAGRAM_MAX_ITEMCNT" val="4"/>
  <p:tag name="KSO_WM_DIAGRAM_MIN_ITEMCNT" val="2"/>
  <p:tag name="KSO_WM_DIAGRAM_VIRTUALLY_FRAME" val="{&quot;height&quot;:365.1413385826772,&quot;left&quot;:73.35057745024915,&quot;top&quot;:141.69007874015747,&quot;width&quot;:812.9407348632812}"/>
  <p:tag name="KSO_WM_DIAGRAM_COLOR_MATCH_VALUE" val="{&quot;shape&quot;:{&quot;fill&quot;:{&quot;solid&quot;:{&quot;brightness&quot;:0,&quot;colorType&quot;:1,&quot;foreColorIndex&quot;:5,&quot;transparency&quot;:0.5},&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3"/>
  <p:tag name="MH_PIC_SOURCE_TYPE" val="generate_slide_ai*{&quot;ai_type&quot;:&quot;generate_ppt&quot;,&quot;id&quot;:&quot;VCG41N487423712&quot;}*auto_gallery_ai_v2.1.2_ONLINE*1749629986010_11429b_a67943709750-slide-10"/>
  <p:tag name="KSO_WM_UNIT_LINE_FILL_TYPE" val="2"/>
  <p:tag name="KSO_WM_UNIT_USESOURCEFORMAT_APPLY" val="0"/>
</p:tagLst>
</file>

<file path=ppt/tags/tag74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147_1*l_h_f*1_2_1"/>
  <p:tag name="KSO_WM_TEMPLATE_CATEGORY" val="diagram"/>
  <p:tag name="KSO_WM_TEMPLATE_INDEX" val="2023314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5.1413385826772,&quot;left&quot;:73.35057745024915,&quot;top&quot;:141.69007874015747,&quot;width&quot;:812.940734863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添加文本内容，简明扼要地阐述您的观点。根据需要可酌情增减文字"/>
  <p:tag name="KSO_WM_UNIT_TEXT_FILL_FORE_SCHEMECOLOR_INDEX" val="1"/>
  <p:tag name="KSO_WM_UNIT_TEXT_FILL_TYPE" val="1"/>
  <p:tag name="KSO_WM_UNIT_USESOURCEFORMAT_APPLY" val="0"/>
</p:tagLst>
</file>

<file path=ppt/tags/tag74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147_1*l_h_a*1_2_1"/>
  <p:tag name="KSO_WM_TEMPLATE_CATEGORY" val="diagram"/>
  <p:tag name="KSO_WM_TEMPLATE_INDEX" val="2023314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5.1413385826772,&quot;left&quot;:73.35057745024915,&quot;top&quot;:141.69007874015747,&quot;width&quot;:812.940734863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0"/>
</p:tagLst>
</file>

<file path=ppt/tags/tag748.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custom"/>
  <p:tag name="KSO_WM_TEMPLATE_INDEX" val="20235972"/>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Lst>
</file>

<file path=ppt/tags/tag749.xml><?xml version="1.0" encoding="utf-8"?>
<p:tagLst xmlns:p="http://schemas.openxmlformats.org/presentationml/2006/main">
  <p:tag name="KSO_WM_UNIT_VALUE" val="831*2998"/>
  <p:tag name="KSO_WM_UNIT_HIGHLIGHT" val="0"/>
  <p:tag name="KSO_WM_UNIT_COMPATIBLE" val="0"/>
  <p:tag name="KSO_WM_UNIT_DIAGRAM_ISNUMVISUAL" val="0"/>
  <p:tag name="KSO_WM_UNIT_DIAGRAM_ISREFERUNIT" val="0"/>
  <p:tag name="KSO_WM_UNIT_TYPE" val="d"/>
  <p:tag name="KSO_WM_UNIT_INDEX" val="1"/>
  <p:tag name="KSO_WM_UNIT_ID" val="custom20231930_1*d*1"/>
  <p:tag name="KSO_WM_TEMPLATE_CATEGORY" val="custom"/>
  <p:tag name="KSO_WM_TEMPLATE_INDEX" val="20231930"/>
  <p:tag name="KSO_WM_UNIT_LAYERLEVEL" val="1"/>
  <p:tag name="KSO_WM_TAG_VERSION" val="3.0"/>
  <p:tag name="KSO_WM_BEAUTIFY_FLAG" val="#wm#"/>
  <p:tag name="KSO_WM_UNIT_PICTURE_SUBTYPE" val="b"/>
  <p:tag name="KSO_WM_DIAGRAM_GROUP_CODE" val="l1-1"/>
  <p:tag name="MH_PIC_SOURCE_TYPE" val="generate_slide_ai*{&quot;ai_type&quot;:&quot;generate_ppt&quot;,&quot;id&quot;:&quot;&quot;}*auto_ai_ai_v2.1.2_ONLINE*1749629986010_11429b_a67943709750-slide-11"/>
  <p:tag name="KSO_WM_UNIT_FILL_FORE_SCHEMECOLOR_INDEX" val="5"/>
  <p:tag name="KSO_WM_UNIT_FILL_TYPE" val="1"/>
  <p:tag name="KSO_WM_UNIT_LINE_FORE_SCHEMECOLOR_INDEX" val="1"/>
  <p:tag name="KSO_WM_UNIT_LINE_FILL_TYPE" val="2"/>
  <p:tag name="KSO_WM_UNIT_USESOURCEFORMAT_APPLY" val="0"/>
</p:tagLst>
</file>

<file path=ppt/tags/tag75.xml><?xml version="1.0" encoding="utf-8"?>
<p:tagLst xmlns:p="http://schemas.openxmlformats.org/presentationml/2006/main">
  <p:tag name="KSO_WM_UNIT_TYPE" val="i"/>
  <p:tag name="KSO_WM_UNIT_INDEX" val="6"/>
  <p:tag name="KSO_WM_BEAUTIFY_FLAG" val="#wm#"/>
  <p:tag name="KSO_WM_TAG_VERSION" val="3.0"/>
  <p:tag name="KSO_WM_UNIT_ID" val="_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1930_1*i*1"/>
  <p:tag name="KSO_WM_TEMPLATE_CATEGORY" val="custom"/>
  <p:tag name="KSO_WM_TEMPLATE_INDEX" val="20231930"/>
  <p:tag name="KSO_WM_UNIT_LAYERLEVEL" val="1"/>
  <p:tag name="KSO_WM_TAG_VERSION" val="3.0"/>
  <p:tag name="KSO_WM_BEAUTIFY_FLAG" val="#wm#"/>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Lst>
</file>

<file path=ppt/tags/tag75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2"/>
  <p:tag name="KSO_WM_UNIT_ID" val="custom20231930_1*i*2"/>
  <p:tag name="KSO_WM_TEMPLATE_CATEGORY" val="custom"/>
  <p:tag name="KSO_WM_TEMPLATE_INDEX" val="20231930"/>
  <p:tag name="KSO_WM_UNIT_LAYERLEVEL" val="1"/>
  <p:tag name="KSO_WM_TAG_VERSION" val="3.0"/>
  <p:tag name="KSO_WM_DIAGRAM_GROUP_CODE" val="l1-1"/>
  <p:tag name="KSO_WM_UNIT_FILL_FORE_SCHEMECOLOR_INDEX" val="2"/>
  <p:tag name="KSO_WM_UNIT_FILL_TYPE" val="1"/>
  <p:tag name="KSO_WM_UNIT_TEXT_FILL_FORE_SCHEMECOLOR_INDEX" val="14"/>
  <p:tag name="KSO_WM_UNIT_TEXT_FILL_TYPE" val="1"/>
  <p:tag name="KSO_WM_UNIT_USESOURCEFORMAT_APPLY" val="0"/>
</p:tagLst>
</file>

<file path=ppt/tags/tag752.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UNIT_TYPE" val="a"/>
  <p:tag name="KSO_WM_UNIT_INDEX" val="1"/>
  <p:tag name="KSO_WM_TEMPLATE_CATEGORY" val="custom"/>
  <p:tag name="KSO_WM_UNIT_LAYERLEVEL" val="1"/>
  <p:tag name="KSO_WM_TAG_VERSION" val="3.0"/>
  <p:tag name="KSO_WM_BEAUTIFY_FLAG" val="#wm#"/>
  <p:tag name="KSO_WM_TEMPLATE_INDEX" val="20231930"/>
  <p:tag name="KSO_WM_UNIT_ID" val="custom20231930_1*a*1"/>
  <p:tag name="KSO_WM_UNIT_TEXT_TYPE" val="1"/>
  <p:tag name="KSO_WM_DIAGRAM_GROUP_CODE" val="l1-1"/>
  <p:tag name="KSO_WM_UNIT_PRESET_TEXT" val="单击此处添加标题"/>
  <p:tag name="KSO_WM_UNIT_TEXT_FILL_FORE_SCHEMECOLOR_INDEX" val="15"/>
  <p:tag name="KSO_WM_UNIT_TEXT_FILL_TYPE" val="1"/>
  <p:tag name="KSO_WM_UNIT_USESOURCEFORMAT_APPLY" val="0"/>
</p:tagLst>
</file>

<file path=ppt/tags/tag75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6_3*l_h_f*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000000000003,&quot;left&quot;:54.8,&quot;top&quot;:374.4750393700787,&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0"/>
</p:tagLst>
</file>

<file path=ppt/tags/tag75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6_3*l_h_a*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000000000003,&quot;left&quot;:54.8,&quot;top&quot;:374.4750393700787,&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0"/>
</p:tagLst>
</file>

<file path=ppt/tags/tag75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2476_3*l_h_f*1_3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000000000003,&quot;left&quot;:54.8,&quot;top&quot;:374.4750393700787,&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0"/>
</p:tagLst>
</file>

<file path=ppt/tags/tag75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2476_3*l_h_a*1_3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000000000003,&quot;left&quot;:54.8,&quot;top&quot;:374.4750393700787,&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0"/>
</p:tagLst>
</file>

<file path=ppt/tags/tag75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6_3*l_h_f*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000000000003,&quot;left&quot;:54.8,&quot;top&quot;:374.4750393700787,&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0"/>
</p:tagLst>
</file>

<file path=ppt/tags/tag75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6_3*l_h_a*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000000000003,&quot;left&quot;:54.8,&quot;top&quot;:374.4750393700787,&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0"/>
</p:tagLst>
</file>

<file path=ppt/tags/tag759.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746*95.95"/>
  <p:tag name="KSO_WM_SLIDE_POSITION" val="54.8*410.65"/>
  <p:tag name="KSO_WM_SLIDE_LAYOUT" val="a_d_l"/>
  <p:tag name="KSO_WM_SLIDE_LAYOUT_CNT" val="1_1_1"/>
  <p:tag name="KSO_WM_SPECIAL_SOURCE" val="bdnull"/>
  <p:tag name="KSO_WM_TEMPLATE_INDEX" val="20235972"/>
  <p:tag name="KSO_WM_TEMPLATE_SUBCATEGORY" val="0"/>
  <p:tag name="KSO_WM_SLIDE_INDEX" val="1"/>
  <p:tag name="KSO_WM_TAG_VERSION" val="3.0"/>
  <p:tag name="KSO_WM_SLIDE_ID" val="custom20231930_1"/>
  <p:tag name="KSO_WM_SLIDE_ITEM_CNT" val="2"/>
  <p:tag name="KSO_WM_DIAGRAM_GROUP_CODE" val="l1-1"/>
  <p:tag name="KSO_WM_SLIDE_DIAGTYPE" val="l"/>
</p:tagLst>
</file>

<file path=ppt/tags/tag76.xml><?xml version="1.0" encoding="utf-8"?>
<p:tagLst xmlns:p="http://schemas.openxmlformats.org/presentationml/2006/main">
  <p:tag name="KSO_WM_UNIT_TYPE" val="i"/>
  <p:tag name="KSO_WM_UNIT_INDEX" val="18"/>
  <p:tag name="KSO_WM_BEAUTIFY_FLAG" val="#wm#"/>
  <p:tag name="KSO_WM_TAG_VERSION" val="3.0"/>
  <p:tag name="KSO_WM_UNIT_ID" val="_1*i*1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6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5"/>
  <p:tag name="KSO_WM_UNIT_TEXT_FILL_TYPE" val="1"/>
  <p:tag name="KSO_WM_UNIT_USESOURCEFORMAT_APPLY" val="0"/>
</p:tagLst>
</file>

<file path=ppt/tags/tag76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5772705078125,&quot;width&quot;:792.2893066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1*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0"/>
</p:tagLst>
</file>

<file path=ppt/tags/tag76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5772705078125,&quot;width&quot;:792.2893066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1*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0"/>
</p:tagLst>
</file>

<file path=ppt/tags/tag763.xml><?xml version="1.0" encoding="utf-8"?>
<p:tagLst xmlns:p="http://schemas.openxmlformats.org/presentationml/2006/main">
  <p:tag name="KSO_WM_DIAGRAM_VIRTUALLY_FRAME" val="{&quot;height&quot;:387.85772705078125,&quot;width&quot;:792.2893066406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1*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ppt&quot;,&quot;id&quot;:&quot;VCG41N1219938379&quot;}*auto_gallery_ai_v2.1.2_ONLINE*1749629986010_11429b_a67943709750-slide-12"/>
  <p:tag name="KSO_WM_UNIT_LINE_FILL_TYPE" val="2"/>
  <p:tag name="KSO_WM_UNIT_USESOURCEFORMAT_APPLY" val="0"/>
</p:tagLst>
</file>

<file path=ppt/tags/tag764.xml><?xml version="1.0" encoding="utf-8"?>
<p:tagLst xmlns:p="http://schemas.openxmlformats.org/presentationml/2006/main">
  <p:tag name="KSO_WM_DIAGRAM_VIRTUALLY_FRAME" val="{&quot;height&quot;:387.85772705078125,&quot;width&quot;:792.28930664062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1*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0"/>
</p:tagLst>
</file>

<file path=ppt/tags/tag765.xml><?xml version="1.0" encoding="utf-8"?>
<p:tagLst xmlns:p="http://schemas.openxmlformats.org/presentationml/2006/main">
  <p:tag name="KSO_WM_DIAGRAM_VIRTUALLY_FRAME" val="{&quot;height&quot;:387.85772705078125,&quot;width&quot;:792.2893066406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1*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ppt&quot;,&quot;id&quot;:&quot;VCG21gic7185889&quot;}*auto_gallery_ai_v2.1.2_ONLINE*1749629986010_11429b_a67943709750-slide-12"/>
  <p:tag name="KSO_WM_UNIT_LINE_FILL_TYPE" val="2"/>
  <p:tag name="KSO_WM_UNIT_USESOURCEFORMAT_APPLY" val="0"/>
</p:tagLst>
</file>

<file path=ppt/tags/tag766.xml><?xml version="1.0" encoding="utf-8"?>
<p:tagLst xmlns:p="http://schemas.openxmlformats.org/presentationml/2006/main">
  <p:tag name="KSO_WM_DIAGRAM_VIRTUALLY_FRAME" val="{&quot;height&quot;:387.85772705078125,&quot;width&quot;:792.28930664062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1*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0"/>
</p:tagLst>
</file>

<file path=ppt/tags/tag76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5772705078125,&quot;width&quot;:792.2893066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1*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0"/>
</p:tagLst>
</file>

<file path=ppt/tags/tag76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5772705078125,&quot;width&quot;:792.2893066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1*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0"/>
</p:tagLst>
</file>

<file path=ppt/tags/tag769.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custom"/>
  <p:tag name="KSO_WM_TEMPLATE_INDEX" val="20235972"/>
  <p:tag name="KSO_WM_SLIDE_LAYOUT" val="a_l"/>
  <p:tag name="KSO_WM_SLIDE_LAYOUT_CNT" val="1_1"/>
</p:tagLst>
</file>

<file path=ppt/tags/tag77.xml><?xml version="1.0" encoding="utf-8"?>
<p:tagLst xmlns:p="http://schemas.openxmlformats.org/presentationml/2006/main">
  <p:tag name="KSO_WM_UNIT_TYPE" val="i"/>
  <p:tag name="KSO_WM_UNIT_INDEX" val="11"/>
  <p:tag name="KSO_WM_BEAUTIFY_FLAG" val="#wm#"/>
  <p:tag name="KSO_WM_TAG_VERSION" val="3.0"/>
  <p:tag name="KSO_WM_UNIT_ID" val="_1*i*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7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5"/>
  <p:tag name="KSO_WM_UNIT_TEXT_FILL_TYPE" val="1"/>
  <p:tag name="KSO_WM_UNIT_USESOURCEFORMAT_APPLY" val="1"/>
</p:tagLst>
</file>

<file path=ppt/tags/tag7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3532_1*l_h_i*1_3_3"/>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96.753937007874,&quot;left&quot;:82.7,&quot;top&quot;:122.09307086614176,&quot;width&quot;:800}"/>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7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3532_1*l_h_i*1_4_3"/>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96.753937007874,&quot;left&quot;:82.7,&quot;top&quot;:122.09307086614176,&quot;width&quot;:800}"/>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7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3532_1*l_h_i*1_2_3"/>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96.753937007874,&quot;left&quot;:82.7,&quot;top&quot;:122.09307086614176,&quot;width&quot;:800}"/>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7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3532_1*l_h_i*1_1_3"/>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96.753937007874,&quot;left&quot;:82.7,&quot;top&quot;:122.09307086614176,&quot;width&quot;:800}"/>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775.xml><?xml version="1.0" encoding="utf-8"?>
<p:tagLst xmlns:p="http://schemas.openxmlformats.org/presentationml/2006/main">
  <p:tag name="KSO_WM_UNIT_VALUE" val="199*199"/>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532_1*l_h_d*1_4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96.753937007874,&quot;left&quot;:82.7,&quot;top&quot;:122.09307086614176,&quot;width&quot;:800}"/>
  <p:tag name="KSO_WM_DIAGRAM_COLOR_MATCH_VALUE" val="{&quot;shape&quot;:{&quot;fill&quot;:{&quot;solid&quot;:{&quot;brightness&quot;:-0.3499999940395355,&quot;colorType&quot;:1,&quot;foreColorIndex&quot;:14,&quot;transparency&quot;:0},&quot;type&quot;:1},&quot;glow&quot;:{&quot;colorType&quot;:0},&quot;line&quot;:{&quot;solidLine&quot;:{&quot;brightness&quot;:-0.3499999940395355,&quot;colorType&quot;:1,&quot;foreColorIndex&quot;:14,&quot;transparency&quot;:0.8999999761581421},&quot;type&quot;:1},&quot;shadow&quot;:{&quot;brightness&quot;:0,&quot;colorType&quot;:2,&quot;rgb&quot;:&quot;#000000&quot;,&quot;transparency&quot;:0.8799999952316284},&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35"/>
  <p:tag name="KSO_WM_UNIT_LINE_FORE_SCHEMECOLOR_INDEX" val="14"/>
  <p:tag name="MH_SHAPE_GUID" val="31"/>
  <p:tag name="KSO_WM_DIAGRAM_USE_COLOR_VALUE" val="{&quot;color_scheme&quot;:1,&quot;color_type&quot;:1,&quot;theme_color_indexes&quot;:[5,6,5,6,5,6]}"/>
</p:tagLst>
</file>

<file path=ppt/tags/tag776.xml><?xml version="1.0" encoding="utf-8"?>
<p:tagLst xmlns:p="http://schemas.openxmlformats.org/presentationml/2006/main">
  <p:tag name="KSO_WM_UNIT_VALUE" val="199*199"/>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532_1*l_h_d*1_3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96.753937007874,&quot;left&quot;:82.7,&quot;top&quot;:122.09307086614176,&quot;width&quot;:800}"/>
  <p:tag name="KSO_WM_DIAGRAM_COLOR_MATCH_VALUE" val="{&quot;shape&quot;:{&quot;fill&quot;:{&quot;solid&quot;:{&quot;brightness&quot;:-0.3499999940395355,&quot;colorType&quot;:1,&quot;foreColorIndex&quot;:14,&quot;transparency&quot;:0},&quot;type&quot;:1},&quot;glow&quot;:{&quot;colorType&quot;:0},&quot;line&quot;:{&quot;solidLine&quot;:{&quot;brightness&quot;:-0.3499999940395355,&quot;colorType&quot;:1,&quot;foreColorIndex&quot;:14,&quot;transparency&quot;:0.8999999761581421},&quot;type&quot;:1},&quot;shadow&quot;:{&quot;brightness&quot;:0,&quot;colorType&quot;:1,&quot;foreColorIndex&quot;:5,&quot;transparency&quot;:0.8799999952316284},&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35"/>
  <p:tag name="KSO_WM_UNIT_LINE_FORE_SCHEMECOLOR_INDEX" val="14"/>
  <p:tag name="MH_SHAPE_GUID" val="27"/>
  <p:tag name="KSO_WM_DIAGRAM_USE_COLOR_VALUE" val="{&quot;color_scheme&quot;:1,&quot;color_type&quot;:1,&quot;theme_color_indexes&quot;:[5,6,5,6,5,6]}"/>
</p:tagLst>
</file>

<file path=ppt/tags/tag777.xml><?xml version="1.0" encoding="utf-8"?>
<p:tagLst xmlns:p="http://schemas.openxmlformats.org/presentationml/2006/main">
  <p:tag name="KSO_WM_UNIT_VALUE" val="199*199"/>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532_1*l_h_d*1_1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96.753937007874,&quot;left&quot;:82.7,&quot;top&quot;:122.09307086614176,&quot;width&quot;:800}"/>
  <p:tag name="KSO_WM_DIAGRAM_COLOR_MATCH_VALUE" val="{&quot;shape&quot;:{&quot;fill&quot;:{&quot;solid&quot;:{&quot;brightness&quot;:-0.3499999940395355,&quot;colorType&quot;:1,&quot;foreColorIndex&quot;:14,&quot;transparency&quot;:0},&quot;type&quot;:1},&quot;glow&quot;:{&quot;colorType&quot;:0},&quot;line&quot;:{&quot;solidLine&quot;:{&quot;brightness&quot;:-0.3499999940395355,&quot;colorType&quot;:1,&quot;foreColorIndex&quot;:14,&quot;transparency&quot;:0.8999999761581421},&quot;type&quot;:1},&quot;shadow&quot;:{&quot;brightness&quot;:0,&quot;colorType&quot;:2,&quot;rgb&quot;:&quot;#000000&quot;,&quot;transparency&quot;:0.8799999952316284},&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35"/>
  <p:tag name="KSO_WM_UNIT_LINE_FORE_SCHEMECOLOR_INDEX" val="14"/>
  <p:tag name="MH_SHAPE_GUID" val="16"/>
  <p:tag name="KSO_WM_DIAGRAM_USE_COLOR_VALUE" val="{&quot;color_scheme&quot;:1,&quot;color_type&quot;:1,&quot;theme_color_indexes&quot;:[5,6,5,6,5,6]}"/>
</p:tagLst>
</file>

<file path=ppt/tags/tag778.xml><?xml version="1.0" encoding="utf-8"?>
<p:tagLst xmlns:p="http://schemas.openxmlformats.org/presentationml/2006/main">
  <p:tag name="KSO_WM_UNIT_VALUE" val="199*199"/>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532_1*l_h_d*1_2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96.753937007874,&quot;left&quot;:82.7,&quot;top&quot;:122.09307086614176,&quot;width&quot;:800}"/>
  <p:tag name="KSO_WM_DIAGRAM_COLOR_MATCH_VALUE" val="{&quot;shape&quot;:{&quot;fill&quot;:{&quot;solid&quot;:{&quot;brightness&quot;:-0.3499999940395355,&quot;colorType&quot;:1,&quot;foreColorIndex&quot;:14,&quot;transparency&quot;:0},&quot;type&quot;:1},&quot;glow&quot;:{&quot;colorType&quot;:0},&quot;line&quot;:{&quot;solidLine&quot;:{&quot;brightness&quot;:-0.3499999940395355,&quot;colorType&quot;:1,&quot;foreColorIndex&quot;:14,&quot;transparency&quot;:0.8999999761581421},&quot;type&quot;:1},&quot;shadow&quot;:{&quot;brightness&quot;:0,&quot;colorType&quot;:2,&quot;rgb&quot;:&quot;#000000&quot;,&quot;transparency&quot;:0.8799999952316284},&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35"/>
  <p:tag name="KSO_WM_UNIT_LINE_FORE_SCHEMECOLOR_INDEX" val="14"/>
  <p:tag name="MH_SHAPE_GUID" val="18"/>
  <p:tag name="KSO_WM_DIAGRAM_USE_COLOR_VALUE" val="{&quot;color_scheme&quot;:1,&quot;color_type&quot;:1,&quot;theme_color_indexes&quot;:[5,6,5,6,5,6]}"/>
</p:tagLst>
</file>

<file path=ppt/tags/tag7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3532_1*l_i*1_1"/>
  <p:tag name="KSO_WM_TEMPLATE_CATEGORY" val="diagram"/>
  <p:tag name="KSO_WM_TEMPLATE_INDEX" val="20233532"/>
  <p:tag name="KSO_WM_UNIT_LAYERLEVEL" val="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96.753937007874,&quot;left&quot;:82.7,&quot;top&quot;:122.09307086614176,&quot;width&quot;:800}"/>
  <p:tag name="KSO_WM_DIAGRAM_COLOR_MATCH_VALUE" val="{&quot;shape&quot;:{&quot;fill&quot;:{&quot;type&quot;:0},&quot;glow&quot;:{&quot;colorType&quot;:0},&quot;line&quot;:{&quot;solidLine&quot;:{&quot;brightness&quot;:0,&quot;colorType&quot;:1,&quot;foreColorIndex&quot;:13,&quot;transparency&quot;:0.8500000238418579},&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DIAGRAM_USE_COLOR_VALUE" val="{&quot;color_scheme&quot;:1,&quot;color_type&quot;:1,&quot;theme_color_indexes&quot;:[5,6,5,6,5,6]}"/>
</p:tagLst>
</file>

<file path=ppt/tags/tag78.xml><?xml version="1.0" encoding="utf-8"?>
<p:tagLst xmlns:p="http://schemas.openxmlformats.org/presentationml/2006/main">
  <p:tag name="KSO_WM_UNIT_TYPE" val="i"/>
  <p:tag name="KSO_WM_UNIT_INDEX" val="12"/>
  <p:tag name="KSO_WM_BEAUTIFY_FLAG" val="#wm#"/>
  <p:tag name="KSO_WM_TAG_VERSION" val="3.0"/>
  <p:tag name="KSO_WM_UNIT_ID" val="_1*i*1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532_1*l_h_i*1_1_2"/>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96.753937007874,&quot;left&quot;:82.7,&quot;top&quot;:122.09307086614176,&quot;width&quot;:800}"/>
  <p:tag name="KSO_WM_DIAGRAM_COLOR_MATCH_VALUE" val="{&quot;shape&quot;:{&quot;fill&quot;:{&quot;solid&quot;:{&quot;brightness&quot;:0,&quot;colorType&quot;:2,&quot;rgb&quot;:&quot;#808080&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5,6,5,6]}"/>
</p:tagLst>
</file>

<file path=ppt/tags/tag7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532_1*l_h_i*1_2_2"/>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96.753937007874,&quot;left&quot;:82.7,&quot;top&quot;:122.09307086614176,&quot;width&quot;:800}"/>
  <p:tag name="KSO_WM_DIAGRAM_COLOR_MATCH_VALUE" val="{&quot;shape&quot;:{&quot;fill&quot;:{&quot;solid&quot;:{&quot;brightness&quot;:0,&quot;colorType&quot;:2,&quot;rgb&quot;:&quot;#808080&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5,6,5,6]}"/>
</p:tagLst>
</file>

<file path=ppt/tags/tag7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3532_1*l_h_i*1_3_2"/>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96.753937007874,&quot;left&quot;:82.7,&quot;top&quot;:122.09307086614176,&quot;width&quot;:800}"/>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7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3532_1*l_h_i*1_4_2"/>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96.753937007874,&quot;left&quot;:82.7,&quot;top&quot;:122.09307086614176,&quot;width&quot;:800}"/>
  <p:tag name="KSO_WM_DIAGRAM_COLOR_MATCH_VALUE" val="{&quot;shape&quot;:{&quot;fill&quot;:{&quot;solid&quot;:{&quot;brightness&quot;:0,&quot;colorType&quot;:2,&quot;rgb&quot;:&quot;#808080&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5,6,5,6]}"/>
</p:tagLst>
</file>

<file path=ppt/tags/tag7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532_1*l_h_i*1_1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96.753937007874,&quot;left&quot;:82.7,&quot;top&quot;:122.09307086614176,&quot;width&quot;:800}"/>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78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532_1*l_h_f*1_1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UNIT_VALUE" val="98"/>
  <p:tag name="KSO_WM_DIAGRAM_MAX_ITEMCNT" val="4"/>
  <p:tag name="KSO_WM_DIAGRAM_MIN_ITEMCNT" val="4"/>
  <p:tag name="KSO_WM_DIAGRAM_VIRTUALLY_FRAME" val="{&quot;height&quot;:396.753937007874,&quot;left&quot;:82.7,&quot;top&quot;:122.09307086614176,&quot;width&quot;:800}"/>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项正文，文字是思想的提炼，请尽量言简意赅的阐述观点。单击此处输入您的项正文，文字是思想的提炼，请尽量言简意赅的阐述观点。单击此处输入您的项正文，文字是思想的提炼"/>
  <p:tag name="KSO_WM_UNIT_TEXT_FILL_FORE_SCHEMECOLOR_INDEX" val="1"/>
  <p:tag name="KSO_WM_UNIT_TEXT_FILL_TYPE" val="1"/>
  <p:tag name="KSO_WM_DIAGRAM_USE_COLOR_VALUE" val="{&quot;color_scheme&quot;:1,&quot;color_type&quot;:1,&quot;theme_color_indexes&quot;:[5,6,5,6,5,6]}"/>
</p:tagLst>
</file>

<file path=ppt/tags/tag78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532_1*l_h_a*1_1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96.753937007874,&quot;left&quot;:82.7,&quot;top&quot;:122.09307086614176,&quot;width&quot;:800}"/>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UNIT_TEXT_TYPE" val="1"/>
  <p:tag name="KSO_WM_BEAUTIFY_FLAG" val="#wm#"/>
  <p:tag name="KSO_WM_UNIT_PRESET_TEXT" val="单击添加标题"/>
  <p:tag name="KSO_WM_UNIT_TEXT_FILL_FORE_SCHEMECOLOR_INDEX" val="1"/>
  <p:tag name="KSO_WM_UNIT_TEXT_FILL_TYPE" val="1"/>
  <p:tag name="KSO_WM_DIAGRAM_USE_COLOR_VALUE" val="{&quot;color_scheme&quot;:1,&quot;color_type&quot;:1,&quot;theme_color_indexes&quot;:[5,6,5,6,5,6]}"/>
</p:tagLst>
</file>

<file path=ppt/tags/tag7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532_1*l_h_i*1_2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96.753937007874,&quot;left&quot;:82.7,&quot;top&quot;:122.09307086614176,&quot;width&quot;:800}"/>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78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532_1*l_h_f*1_2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96.753937007874,&quot;left&quot;:82.7,&quot;top&quot;:122.09307086614176,&quot;width&quot;:800}"/>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8"/>
  <p:tag name="KSO_WM_UNIT_TEXT_TYPE" val="1"/>
  <p:tag name="KSO_WM_UNIT_TEXT_LAYER_COUNT" val="1"/>
  <p:tag name="KSO_WM_BEAUTIFY_FLAG" val="#wm#"/>
  <p:tag name="KSO_WM_UNIT_PRESET_TEXT" val="单击此处输入您的项正文，文字是思想的提炼，请尽量言简意赅的阐述观点。单击此处输入您的项正文，文字是思想的提炼，请尽量言简意赅的阐述观点。单击此处输入您的项正文，文字是思想的提炼"/>
  <p:tag name="KSO_WM_UNIT_TEXT_FILL_FORE_SCHEMECOLOR_INDEX" val="1"/>
  <p:tag name="KSO_WM_UNIT_TEXT_FILL_TYPE" val="1"/>
  <p:tag name="KSO_WM_DIAGRAM_USE_COLOR_VALUE" val="{&quot;color_scheme&quot;:1,&quot;color_type&quot;:1,&quot;theme_color_indexes&quot;:[5,6,5,6,5,6]}"/>
</p:tagLst>
</file>

<file path=ppt/tags/tag78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532_1*l_h_a*1_2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96.753937007874,&quot;left&quot;:82.7,&quot;top&quot;:122.09307086614176,&quot;width&quot;:800}"/>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UNIT_TEXT_TYPE" val="1"/>
  <p:tag name="KSO_WM_BEAUTIFY_FLAG" val="#wm#"/>
  <p:tag name="KSO_WM_UNIT_PRESET_TEXT" val="单击添加标题"/>
  <p:tag name="KSO_WM_UNIT_TEXT_FILL_FORE_SCHEMECOLOR_INDEX" val="1"/>
  <p:tag name="KSO_WM_UNIT_TEXT_FILL_TYPE" val="1"/>
  <p:tag name="KSO_WM_DIAGRAM_USE_COLOR_VALUE" val="{&quot;color_scheme&quot;:1,&quot;color_type&quot;:1,&quot;theme_color_indexes&quot;:[5,6,5,6,5,6]}"/>
</p:tagLst>
</file>

<file path=ppt/tags/tag79.xml><?xml version="1.0" encoding="utf-8"?>
<p:tagLst xmlns:p="http://schemas.openxmlformats.org/presentationml/2006/main">
  <p:tag name="KSO_WM_UNIT_TYPE" val="i"/>
  <p:tag name="KSO_WM_UNIT_INDEX" val="13"/>
  <p:tag name="KSO_WM_BEAUTIFY_FLAG" val="#wm#"/>
  <p:tag name="KSO_WM_TAG_VERSION" val="3.0"/>
  <p:tag name="KSO_WM_UNIT_ID" val="_1*i*1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3532_1*l_h_i*1_4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96.753937007874,&quot;left&quot;:82.7,&quot;top&quot;:122.09307086614176,&quot;width&quot;:800}"/>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79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532_1*l_h_f*1_4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96.753937007874,&quot;left&quot;:82.7,&quot;top&quot;:122.09307086614176,&quot;width&quot;:800}"/>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8"/>
  <p:tag name="KSO_WM_UNIT_TEXT_TYPE" val="1"/>
  <p:tag name="KSO_WM_UNIT_TEXT_LAYER_COUNT" val="1"/>
  <p:tag name="KSO_WM_BEAUTIFY_FLAG" val="#wm#"/>
  <p:tag name="KSO_WM_UNIT_PRESET_TEXT" val="单击此处输入您的项正文，文字是思想的提炼，请尽量言简意赅的阐述观点。单击此处输入您的项正文，文字是思想的提炼，请尽量言简意赅的阐述观点。单击此处输入您的项正文，文字是思想的提炼"/>
  <p:tag name="KSO_WM_UNIT_TEXT_FILL_FORE_SCHEMECOLOR_INDEX" val="1"/>
  <p:tag name="KSO_WM_UNIT_TEXT_FILL_TYPE" val="1"/>
  <p:tag name="KSO_WM_DIAGRAM_USE_COLOR_VALUE" val="{&quot;color_scheme&quot;:1,&quot;color_type&quot;:1,&quot;theme_color_indexes&quot;:[5,6,5,6,5,6]}"/>
</p:tagLst>
</file>

<file path=ppt/tags/tag79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532_1*l_h_a*1_4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96.753937007874,&quot;left&quot;:82.7,&quot;top&quot;:122.09307086614176,&quot;width&quot;:800}"/>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UNIT_TEXT_TYPE" val="1"/>
  <p:tag name="KSO_WM_BEAUTIFY_FLAG" val="#wm#"/>
  <p:tag name="KSO_WM_UNIT_PRESET_TEXT" val="单击添加标题"/>
  <p:tag name="KSO_WM_UNIT_TEXT_FILL_FORE_SCHEMECOLOR_INDEX" val="1"/>
  <p:tag name="KSO_WM_UNIT_TEXT_FILL_TYPE" val="1"/>
  <p:tag name="KSO_WM_DIAGRAM_USE_COLOR_VALUE" val="{&quot;color_scheme&quot;:1,&quot;color_type&quot;:1,&quot;theme_color_indexes&quot;:[5,6,5,6,5,6]}"/>
</p:tagLst>
</file>

<file path=ppt/tags/tag7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3532_1*l_h_i*1_3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96.753937007874,&quot;left&quot;:82.7,&quot;top&quot;:122.09307086614176,&quot;width&quot;:800}"/>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79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532_1*l_h_f*1_3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96.753937007874,&quot;left&quot;:82.7,&quot;top&quot;:122.09307086614176,&quot;width&quot;:800}"/>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8"/>
  <p:tag name="KSO_WM_UNIT_TEXT_TYPE" val="1"/>
  <p:tag name="KSO_WM_UNIT_TEXT_LAYER_COUNT" val="1"/>
  <p:tag name="KSO_WM_BEAUTIFY_FLAG" val="#wm#"/>
  <p:tag name="KSO_WM_UNIT_PRESET_TEXT" val="单击此处输入您的项正文，文字是思想的提炼，请尽量言简意赅的阐述观点。单击此处输入您的项正文，文字是思想的提炼，请尽量言简意赅的阐述观点。单击此处输入您的项正文，文字是思想的提炼"/>
  <p:tag name="KSO_WM_DIAGRAM_USE_COLOR_VALUE" val="{&quot;color_scheme&quot;:1,&quot;color_type&quot;:1,&quot;theme_color_indexes&quot;:[5,6,5,6,5,6]}"/>
</p:tagLst>
</file>

<file path=ppt/tags/tag79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532_1*l_h_a*1_3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96.753937007874,&quot;left&quot;:82.7,&quot;top&quot;:122.09307086614176,&quot;width&quot;:800}"/>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UNIT_TEXT_TYPE" val="1"/>
  <p:tag name="KSO_WM_BEAUTIFY_FLAG" val="#wm#"/>
  <p:tag name="KSO_WM_UNIT_PRESET_TEXT" val="单击添加标题"/>
  <p:tag name="KSO_WM_DIAGRAM_USE_COLOR_VALUE" val="{&quot;color_scheme&quot;:1,&quot;color_type&quot;:1,&quot;theme_color_indexes&quot;:[5,6,5,6,5,6]}"/>
</p:tagLst>
</file>

<file path=ppt/tags/tag796.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35972],&quot;70&quot;:[3324552]}"/>
</p:tagLst>
</file>

<file path=ppt/tags/tag79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5184_1*a*1"/>
  <p:tag name="KSO_WM_TEMPLATE_CATEGORY" val="diagram"/>
  <p:tag name="KSO_WM_TEMPLATE_INDEX" val="20235184"/>
  <p:tag name="KSO_WM_UNIT_LAYERLEVEL" val="1"/>
  <p:tag name="KSO_WM_TAG_VERSION" val="3.0"/>
  <p:tag name="KSO_WM_BEAUTIFY_FLAG" val="#wm#"/>
  <p:tag name="KSO_WM_UNIT_TEXT_TYPE" val="1"/>
  <p:tag name="KSO_WM_UNIT_PRESET_TEXT" val="单击此处添加标题"/>
  <p:tag name="KSO_WM_UNIT_TEXT_FILL_FORE_SCHEMECOLOR_INDEX" val="15"/>
  <p:tag name="KSO_WM_UNIT_TEXT_FILL_TYPE" val="1"/>
  <p:tag name="KSO_WM_UNIT_USESOURCEFORMAT_APPLY" val="1"/>
</p:tagLst>
</file>

<file path=ppt/tags/tag798.xml><?xml version="1.0" encoding="utf-8"?>
<p:tagLst xmlns:p="http://schemas.openxmlformats.org/presentationml/2006/main">
  <p:tag name="KSO_WM_DIAGRAM_VIRTUALLY_FRAME" val="{&quot;height&quot;:375.12787401574803,&quot;left&quot;:58,&quot;top&quot;:121.26102362204725,&quot;width&quot;:847.1750393700788}"/>
  <p:tag name="KSO_WM_UNIT_HIGHLIGHT" val="0"/>
  <p:tag name="KSO_WM_UNIT_COMPATIBLE" val="0"/>
  <p:tag name="KSO_WM_UNIT_DIAGRAM_ISNUMVISUAL" val="0"/>
  <p:tag name="KSO_WM_UNIT_DIAGRAM_ISREFERUNIT" val="0"/>
  <p:tag name="KSO_WM_UNIT_ID" val="diagram20235184_3*l_h_i*1_1_1"/>
  <p:tag name="KSO_WM_TEMPLATE_CATEGORY" val="diagram"/>
  <p:tag name="KSO_WM_TEMPLATE_INDEX" val="20235184"/>
  <p:tag name="KSO_WM_UNIT_LAYERLEVEL" val="1_1_1"/>
  <p:tag name="KSO_WM_TAG_VERSION" val="3.0"/>
  <p:tag name="KSO_WM_DIAGRAM_GROUP_CODE" val="l1-1"/>
  <p:tag name="KSO_WM_UNIT_TYPE" val="l_h_i"/>
  <p:tag name="KSO_WM_UNIT_INDEX" val="1_1_1"/>
  <p:tag name="KSO_WM_DIAGRAM_MAX_ITEMCNT" val="4"/>
  <p:tag name="KSO_WM_DIAGRAM_MIN_ITEMCNT" val="2"/>
  <p:tag name="KSO_WM_DIAGRAM_COLOR_MATCH_VALUE" val="{&quot;shape&quot;:{&quot;fill&quot;:{&quot;type&quot;:0},&quot;glow&quot;:{&quot;colorType&quot;:0},&quot;line&quot;:{&quot;type&quot;:0},&quot;shadow&quot;:{&quot;brightness&quot;:0,&quot;colorType&quot;:2,&quot;rgb&quot;:&quot;#000000&quot;,&quot;transparency&quot;:0.920000016689300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UNIT_TEXT_FILL_FORE_SCHEMECOLOR_INDEX" val="2"/>
  <p:tag name="KSO_WM_UNIT_TEXT_FILL_TYPE" val="1"/>
  <p:tag name="KSO_WM_UNIT_USESOURCEFORMAT_APPLY" val="1"/>
</p:tagLst>
</file>

<file path=ppt/tags/tag799.xml><?xml version="1.0" encoding="utf-8"?>
<p:tagLst xmlns:p="http://schemas.openxmlformats.org/presentationml/2006/main">
  <p:tag name="KSO_WM_DIAGRAM_VIRTUALLY_FRAME" val="{&quot;height&quot;:375.12787401574803,&quot;left&quot;:58,&quot;top&quot;:121.26102362204725,&quot;width&quot;:847.1750393700788}"/>
  <p:tag name="KSO_WM_UNIT_HIGHLIGHT" val="0"/>
  <p:tag name="KSO_WM_UNIT_COMPATIBLE" val="0"/>
  <p:tag name="KSO_WM_UNIT_DIAGRAM_ISNUMVISUAL" val="0"/>
  <p:tag name="KSO_WM_UNIT_DIAGRAM_ISREFERUNIT" val="0"/>
  <p:tag name="KSO_WM_UNIT_ID" val="diagram20235184_3*l_h_i*1_1_2"/>
  <p:tag name="KSO_WM_TEMPLATE_CATEGORY" val="diagram"/>
  <p:tag name="KSO_WM_TEMPLATE_INDEX" val="20235184"/>
  <p:tag name="KSO_WM_UNIT_LAYERLEVEL" val="1_1_1"/>
  <p:tag name="KSO_WM_TAG_VERSION" val="3.0"/>
  <p:tag name="KSO_WM_DIAGRAM_GROUP_CODE" val="l1-1"/>
  <p:tag name="KSO_WM_UNIT_TYPE" val="l_h_i"/>
  <p:tag name="KSO_WM_UNIT_INDEX" val="1_1_2"/>
  <p:tag name="KSO_WM_DIAGRAM_MAX_ITEMCNT" val="4"/>
  <p:tag name="KSO_WM_DIAGRAM_MIN_ITEMCNT" val="2"/>
  <p:tag name="KSO_WM_DIAGRAM_COLOR_MATCH_VALUE" val="{&quot;shape&quot;:{&quot;fill&quot;:{&quot;type&quot;:0},&quot;glow&quot;:{&quot;colorType&quot;:0},&quot;line&quot;:{&quot;gradient&quot;:[{&quot;brightness&quot;:0,&quot;colorType&quot;:1,&quot;foreColorIndex&quot;:5,&quot;pos&quot;:0.30000001192092896,&quot;transparency&quot;:0.8999999761581421},{&quot;brightness&quot;:0.4000000059604645,&quot;colorType&quot;:1,&quot;foreColorIndex&quot;:5,&quot;pos&quot;:1,&quot;transparency&quot;:0.5}],&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UNIT_LINE_FORE_SCHEMECOLOR_INDEX" val="5"/>
  <p:tag name="KSO_WM_UNIT_TEXT_FILL_FORE_SCHEMECOLOR_INDEX" val="2"/>
  <p:tag name="KSO_WM_UNIT_TEXT_FILL_TYPE" val="1"/>
  <p:tag name="KSO_WM_UNIT_USESOURCEFORMAT_APPLY"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TYPE" val="i"/>
  <p:tag name="KSO_WM_UNIT_INDEX" val="8"/>
  <p:tag name="KSO_WM_BEAUTIFY_FLAG" val="#wm#"/>
  <p:tag name="KSO_WM_TAG_VERSION" val="3.0"/>
  <p:tag name="KSO_WM_UNIT_ID" val="_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00.xml><?xml version="1.0" encoding="utf-8"?>
<p:tagLst xmlns:p="http://schemas.openxmlformats.org/presentationml/2006/main">
  <p:tag name="KSO_WM_DIAGRAM_VIRTUALLY_FRAME" val="{&quot;height&quot;:375.12787401574803,&quot;left&quot;:58,&quot;top&quot;:121.26102362204725,&quot;width&quot;:847.1750393700788}"/>
  <p:tag name="KSO_WM_UNIT_HIGHLIGHT" val="0"/>
  <p:tag name="KSO_WM_UNIT_COMPATIBLE" val="0"/>
  <p:tag name="KSO_WM_UNIT_DIAGRAM_ISNUMVISUAL" val="0"/>
  <p:tag name="KSO_WM_UNIT_DIAGRAM_ISREFERUNIT" val="0"/>
  <p:tag name="KSO_WM_UNIT_ID" val="diagram20235184_3*l_h_a*1_1_1"/>
  <p:tag name="KSO_WM_TEMPLATE_CATEGORY" val="diagram"/>
  <p:tag name="KSO_WM_TEMPLATE_INDEX" val="20235184"/>
  <p:tag name="KSO_WM_UNIT_LAYERLEVEL" val="1_1_1"/>
  <p:tag name="KSO_WM_TAG_VERSION" val="3.0"/>
  <p:tag name="KSO_WM_UNIT_ISCONTENTSTITLE" val="0"/>
  <p:tag name="KSO_WM_UNIT_ISNUMDGMTITLE" val="0"/>
  <p:tag name="KSO_WM_UNIT_NOCLEAR" val="0"/>
  <p:tag name="KSO_WM_DIAGRAM_GROUP_CODE" val="l1-1"/>
  <p:tag name="KSO_WM_UNIT_TYPE" val="l_h_a"/>
  <p:tag name="KSO_WM_UNIT_INDEX" val="1_1_1"/>
  <p:tag name="KSO_WM_UNIT_TEXT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UNIT_VALUE" val="18"/>
  <p:tag name="KSO_WM_UNIT_PRESET_TEXT" val="单击此处输入标题"/>
  <p:tag name="KSO_WM_UNIT_TEXT_FILL_FORE_SCHEMECOLOR_INDEX" val="1"/>
  <p:tag name="KSO_WM_UNIT_TEXT_FILL_TYPE" val="1"/>
  <p:tag name="KSO_WM_UNIT_USESOURCEFORMAT_APPLY" val="1"/>
</p:tagLst>
</file>

<file path=ppt/tags/tag801.xml><?xml version="1.0" encoding="utf-8"?>
<p:tagLst xmlns:p="http://schemas.openxmlformats.org/presentationml/2006/main">
  <p:tag name="KSO_WM_DIAGRAM_VIRTUALLY_FRAME" val="{&quot;height&quot;:375.12787401574803,&quot;left&quot;:58,&quot;top&quot;:121.26102362204725,&quot;width&quot;:847.1750393700788}"/>
  <p:tag name="KSO_WM_UNIT_HIGHLIGHT" val="0"/>
  <p:tag name="KSO_WM_UNIT_COMPATIBLE" val="0"/>
  <p:tag name="KSO_WM_UNIT_DIAGRAM_ISNUMVISUAL" val="0"/>
  <p:tag name="KSO_WM_UNIT_DIAGRAM_ISREFERUNIT" val="0"/>
  <p:tag name="KSO_WM_UNIT_ID" val="diagram20235184_3*l_h_f*1_1_1"/>
  <p:tag name="KSO_WM_TEMPLATE_CATEGORY" val="diagram"/>
  <p:tag name="KSO_WM_TEMPLATE_INDEX" val="20235184"/>
  <p:tag name="KSO_WM_UNIT_LAYERLEVEL" val="1_1_1"/>
  <p:tag name="KSO_WM_TAG_VERSION" val="3.0"/>
  <p:tag name="KSO_WM_UNIT_SUBTYPE" val="a"/>
  <p:tag name="KSO_WM_UNIT_TEXT_LAYER_COUNT" val="1"/>
  <p:tag name="KSO_WM_UNIT_NOCLEAR" val="0"/>
  <p:tag name="KSO_WM_DIAGRAM_GROUP_CODE" val="l1-1"/>
  <p:tag name="KSO_WM_UNIT_TYPE" val="l_h_f"/>
  <p:tag name="KSO_WM_UNIT_INDEX" val="1_1_1"/>
  <p:tag name="KSO_WM_UNIT_VALUE" val="96"/>
  <p:tag name="KSO_WM_UNIT_TEXT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UNIT_PRESET_TEXT" val="单击此处添加文本具体内容&#10;单击此处添加文本具体内容，简明扼要地阐述您的观点。根据需要可酌情增减文字，以便观者准确地理解您传达的思想单击此处添加文本内容"/>
  <p:tag name="KSO_WM_UNIT_TEXT_FILL_FORE_SCHEMECOLOR_INDEX" val="1"/>
  <p:tag name="KSO_WM_UNIT_TEXT_FILL_TYPE" val="1"/>
  <p:tag name="KSO_WM_UNIT_USESOURCEFORMAT_APPLY" val="1"/>
</p:tagLst>
</file>

<file path=ppt/tags/tag8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84_3*l_h_x*1_1_1"/>
  <p:tag name="KSO_WM_TEMPLATE_CATEGORY" val="diagram"/>
  <p:tag name="KSO_WM_TEMPLATE_INDEX" val="20235184"/>
  <p:tag name="KSO_WM_UNIT_LAYERLEVEL" val="1_1_1"/>
  <p:tag name="KSO_WM_TAG_VERSION" val="3.0"/>
  <p:tag name="KSO_WM_UNIT_VALUE" val="95*95"/>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75.12787401574803,&quot;left&quot;:58,&quot;top&quot;:121.26102362204725,&quot;width&quot;:847.1750393700788}"/>
  <p:tag name="KSO_WM_DIAGRAM_COLOR_MATCH_VALUE" val="{&quot;shape&quot;:{&quot;fill&quot;:{&quot;gradient&quot;:[{&quot;brightness&quot;:0.4000000059604645,&quot;colorType&quot;:1,&quot;foreColorIndex&quot;:5,&quot;pos&quot;:0,&quot;transparency&quot;:0},{&quot;brightness&quot;:0.400000005960464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FORE_SCHEMECOLOR_INDEX" val="5"/>
  <p:tag name="KSO_WM_UNIT_FILL_TYPE" val="1"/>
  <p:tag name="KSO_WM_UNIT_USESOURCEFORMAT_APPLY" val="1"/>
</p:tagLst>
</file>

<file path=ppt/tags/tag803.xml><?xml version="1.0" encoding="utf-8"?>
<p:tagLst xmlns:p="http://schemas.openxmlformats.org/presentationml/2006/main">
  <p:tag name="KSO_WM_DIAGRAM_VIRTUALLY_FRAME" val="{&quot;height&quot;:375.12787401574803,&quot;left&quot;:58,&quot;top&quot;:121.26102362204725,&quot;width&quot;:847.1750393700788}"/>
  <p:tag name="KSO_WM_UNIT_HIGHLIGHT" val="0"/>
  <p:tag name="KSO_WM_UNIT_COMPATIBLE" val="0"/>
  <p:tag name="KSO_WM_UNIT_DIAGRAM_ISNUMVISUAL" val="0"/>
  <p:tag name="KSO_WM_UNIT_DIAGRAM_ISREFERUNIT" val="0"/>
  <p:tag name="KSO_WM_UNIT_ID" val="diagram20235184_3*l_h_i*1_3_1"/>
  <p:tag name="KSO_WM_TEMPLATE_CATEGORY" val="diagram"/>
  <p:tag name="KSO_WM_TEMPLATE_INDEX" val="20235184"/>
  <p:tag name="KSO_WM_UNIT_LAYERLEVEL" val="1_1_1"/>
  <p:tag name="KSO_WM_TAG_VERSION" val="3.0"/>
  <p:tag name="KSO_WM_DIAGRAM_GROUP_CODE" val="l1-1"/>
  <p:tag name="KSO_WM_UNIT_TYPE" val="l_h_i"/>
  <p:tag name="KSO_WM_UNIT_INDEX" val="1_3_1"/>
  <p:tag name="KSO_WM_DIAGRAM_MAX_ITEMCNT" val="4"/>
  <p:tag name="KSO_WM_DIAGRAM_MIN_ITEMCNT" val="2"/>
  <p:tag name="KSO_WM_DIAGRAM_COLOR_MATCH_VALUE" val="{&quot;shape&quot;:{&quot;fill&quot;:{&quot;type&quot;:0},&quot;glow&quot;:{&quot;colorType&quot;:0},&quot;line&quot;:{&quot;type&quot;:0},&quot;shadow&quot;:{&quot;brightness&quot;:0,&quot;colorType&quot;:2,&quot;rgb&quot;:&quot;#000000&quot;,&quot;transparency&quot;:0.920000016689300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UNIT_TEXT_FILL_FORE_SCHEMECOLOR_INDEX" val="2"/>
  <p:tag name="KSO_WM_UNIT_TEXT_FILL_TYPE" val="1"/>
  <p:tag name="KSO_WM_UNIT_USESOURCEFORMAT_APPLY" val="1"/>
</p:tagLst>
</file>

<file path=ppt/tags/tag804.xml><?xml version="1.0" encoding="utf-8"?>
<p:tagLst xmlns:p="http://schemas.openxmlformats.org/presentationml/2006/main">
  <p:tag name="KSO_WM_DIAGRAM_VIRTUALLY_FRAME" val="{&quot;height&quot;:375.12787401574803,&quot;left&quot;:58,&quot;top&quot;:121.26102362204725,&quot;width&quot;:847.1750393700788}"/>
  <p:tag name="KSO_WM_UNIT_HIGHLIGHT" val="0"/>
  <p:tag name="KSO_WM_UNIT_COMPATIBLE" val="0"/>
  <p:tag name="KSO_WM_UNIT_DIAGRAM_ISNUMVISUAL" val="0"/>
  <p:tag name="KSO_WM_UNIT_DIAGRAM_ISREFERUNIT" val="0"/>
  <p:tag name="KSO_WM_UNIT_ID" val="diagram20235184_3*l_h_i*1_3_2"/>
  <p:tag name="KSO_WM_TEMPLATE_CATEGORY" val="diagram"/>
  <p:tag name="KSO_WM_TEMPLATE_INDEX" val="20235184"/>
  <p:tag name="KSO_WM_UNIT_LAYERLEVEL" val="1_1_1"/>
  <p:tag name="KSO_WM_TAG_VERSION" val="3.0"/>
  <p:tag name="KSO_WM_DIAGRAM_GROUP_CODE" val="l1-1"/>
  <p:tag name="KSO_WM_UNIT_TYPE" val="l_h_i"/>
  <p:tag name="KSO_WM_UNIT_INDEX" val="1_3_2"/>
  <p:tag name="KSO_WM_DIAGRAM_MAX_ITEMCNT" val="4"/>
  <p:tag name="KSO_WM_DIAGRAM_MIN_ITEMCNT" val="2"/>
  <p:tag name="KSO_WM_DIAGRAM_COLOR_MATCH_VALUE" val="{&quot;shape&quot;:{&quot;fill&quot;:{&quot;type&quot;:0},&quot;glow&quot;:{&quot;colorType&quot;:0},&quot;line&quot;:{&quot;gradient&quot;:[{&quot;brightness&quot;:0,&quot;colorType&quot;:1,&quot;foreColorIndex&quot;:5,&quot;pos&quot;:0.30000001192092896,&quot;transparency&quot;:0.8999999761581421},{&quot;brightness&quot;:0.4000000059604645,&quot;colorType&quot;:1,&quot;foreColorIndex&quot;:5,&quot;pos&quot;:1,&quot;transparency&quot;:0.5}],&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UNIT_LINE_FORE_SCHEMECOLOR_INDEX" val="5"/>
  <p:tag name="KSO_WM_UNIT_TEXT_FILL_FORE_SCHEMECOLOR_INDEX" val="2"/>
  <p:tag name="KSO_WM_UNIT_TEXT_FILL_TYPE" val="1"/>
  <p:tag name="KSO_WM_UNIT_USESOURCEFORMAT_APPLY" val="1"/>
</p:tagLst>
</file>

<file path=ppt/tags/tag805.xml><?xml version="1.0" encoding="utf-8"?>
<p:tagLst xmlns:p="http://schemas.openxmlformats.org/presentationml/2006/main">
  <p:tag name="KSO_WM_DIAGRAM_VIRTUALLY_FRAME" val="{&quot;height&quot;:375.12787401574803,&quot;left&quot;:58,&quot;top&quot;:121.26102362204725,&quot;width&quot;:847.1750393700788}"/>
  <p:tag name="KSO_WM_UNIT_HIGHLIGHT" val="0"/>
  <p:tag name="KSO_WM_UNIT_COMPATIBLE" val="0"/>
  <p:tag name="KSO_WM_UNIT_DIAGRAM_ISNUMVISUAL" val="0"/>
  <p:tag name="KSO_WM_UNIT_DIAGRAM_ISREFERUNIT" val="0"/>
  <p:tag name="KSO_WM_UNIT_ID" val="diagram20235184_3*l_h_a*1_3_1"/>
  <p:tag name="KSO_WM_TEMPLATE_CATEGORY" val="diagram"/>
  <p:tag name="KSO_WM_TEMPLATE_INDEX" val="20235184"/>
  <p:tag name="KSO_WM_UNIT_LAYERLEVEL" val="1_1_1"/>
  <p:tag name="KSO_WM_TAG_VERSION" val="3.0"/>
  <p:tag name="KSO_WM_UNIT_ISCONTENTSTITLE" val="0"/>
  <p:tag name="KSO_WM_UNIT_ISNUMDGMTITLE" val="0"/>
  <p:tag name="KSO_WM_UNIT_NOCLEAR" val="0"/>
  <p:tag name="KSO_WM_DIAGRAM_GROUP_CODE" val="l1-1"/>
  <p:tag name="KSO_WM_UNIT_TYPE" val="l_h_a"/>
  <p:tag name="KSO_WM_UNIT_INDEX" val="1_3_1"/>
  <p:tag name="KSO_WM_UNIT_TEXT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UNIT_VALUE" val="18"/>
  <p:tag name="KSO_WM_UNIT_PRESET_TEXT" val="单击此处输入标题"/>
  <p:tag name="KSO_WM_UNIT_TEXT_FILL_FORE_SCHEMECOLOR_INDEX" val="1"/>
  <p:tag name="KSO_WM_UNIT_TEXT_FILL_TYPE" val="1"/>
  <p:tag name="KSO_WM_UNIT_USESOURCEFORMAT_APPLY" val="1"/>
</p:tagLst>
</file>

<file path=ppt/tags/tag806.xml><?xml version="1.0" encoding="utf-8"?>
<p:tagLst xmlns:p="http://schemas.openxmlformats.org/presentationml/2006/main">
  <p:tag name="KSO_WM_DIAGRAM_VIRTUALLY_FRAME" val="{&quot;height&quot;:375.12787401574803,&quot;left&quot;:58,&quot;top&quot;:121.26102362204725,&quot;width&quot;:847.1750393700788}"/>
  <p:tag name="KSO_WM_UNIT_HIGHLIGHT" val="0"/>
  <p:tag name="KSO_WM_UNIT_COMPATIBLE" val="0"/>
  <p:tag name="KSO_WM_UNIT_DIAGRAM_ISNUMVISUAL" val="0"/>
  <p:tag name="KSO_WM_UNIT_DIAGRAM_ISREFERUNIT" val="0"/>
  <p:tag name="KSO_WM_UNIT_ID" val="diagram20235184_3*l_h_f*1_3_1"/>
  <p:tag name="KSO_WM_TEMPLATE_CATEGORY" val="diagram"/>
  <p:tag name="KSO_WM_TEMPLATE_INDEX" val="20235184"/>
  <p:tag name="KSO_WM_UNIT_LAYERLEVEL" val="1_1_1"/>
  <p:tag name="KSO_WM_TAG_VERSION" val="3.0"/>
  <p:tag name="KSO_WM_UNIT_SUBTYPE" val="a"/>
  <p:tag name="KSO_WM_UNIT_TEXT_LAYER_COUNT" val="1"/>
  <p:tag name="KSO_WM_UNIT_NOCLEAR" val="0"/>
  <p:tag name="KSO_WM_DIAGRAM_GROUP_CODE" val="l1-1"/>
  <p:tag name="KSO_WM_UNIT_TYPE" val="l_h_f"/>
  <p:tag name="KSO_WM_UNIT_INDEX" val="1_3_1"/>
  <p:tag name="KSO_WM_UNIT_VALUE" val="96"/>
  <p:tag name="KSO_WM_UNIT_TEXT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UNIT_PRESET_TEXT" val="单击此处添加文本内容，简明扼要地阐述您的观点。可酌情增减文字便观者准确地理解信息&#10;单击此处添加文本具体内容，简明扼要地阐述您的观点。根据需要可酌情增减文字"/>
  <p:tag name="KSO_WM_UNIT_TEXT_FILL_FORE_SCHEMECOLOR_INDEX" val="1"/>
  <p:tag name="KSO_WM_UNIT_TEXT_FILL_TYPE" val="1"/>
  <p:tag name="KSO_WM_UNIT_USESOURCEFORMAT_APPLY" val="1"/>
</p:tagLst>
</file>

<file path=ppt/tags/tag807.xml><?xml version="1.0" encoding="utf-8"?>
<p:tagLst xmlns:p="http://schemas.openxmlformats.org/presentationml/2006/main">
  <p:tag name="KSO_WM_DIAGRAM_VIRTUALLY_FRAME" val="{&quot;height&quot;:375.12787401574803,&quot;left&quot;:58,&quot;top&quot;:121.26102362204725,&quot;width&quot;:847.1750393700788}"/>
  <p:tag name="KSO_WM_UNIT_HIGHLIGHT" val="0"/>
  <p:tag name="KSO_WM_UNIT_COMPATIBLE" val="0"/>
  <p:tag name="KSO_WM_UNIT_DIAGRAM_ISNUMVISUAL" val="0"/>
  <p:tag name="KSO_WM_UNIT_DIAGRAM_ISREFERUNIT" val="0"/>
  <p:tag name="KSO_WM_UNIT_ID" val="diagram20235184_3*l_h_i*1_2_1"/>
  <p:tag name="KSO_WM_TEMPLATE_CATEGORY" val="diagram"/>
  <p:tag name="KSO_WM_TEMPLATE_INDEX" val="20235184"/>
  <p:tag name="KSO_WM_UNIT_LAYERLEVEL" val="1_1_1"/>
  <p:tag name="KSO_WM_TAG_VERSION" val="3.0"/>
  <p:tag name="KSO_WM_DIAGRAM_GROUP_CODE" val="l1-1"/>
  <p:tag name="KSO_WM_UNIT_TYPE" val="l_h_i"/>
  <p:tag name="KSO_WM_UNIT_INDEX" val="1_2_1"/>
  <p:tag name="KSO_WM_DIAGRAM_MAX_ITEMCNT" val="4"/>
  <p:tag name="KSO_WM_DIAGRAM_MIN_ITEMCNT" val="2"/>
  <p:tag name="KSO_WM_DIAGRAM_COLOR_MATCH_VALUE" val="{&quot;shape&quot;:{&quot;fill&quot;:{&quot;type&quot;:0},&quot;glow&quot;:{&quot;colorType&quot;:0},&quot;line&quot;:{&quot;type&quot;:0},&quot;shadow&quot;:{&quot;brightness&quot;:0,&quot;colorType&quot;:2,&quot;rgb&quot;:&quot;#000000&quot;,&quot;transparency&quot;:0.920000016689300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UNIT_TEXT_FILL_FORE_SCHEMECOLOR_INDEX" val="2"/>
  <p:tag name="KSO_WM_UNIT_TEXT_FILL_TYPE" val="1"/>
  <p:tag name="KSO_WM_UNIT_USESOURCEFORMAT_APPLY" val="1"/>
</p:tagLst>
</file>

<file path=ppt/tags/tag808.xml><?xml version="1.0" encoding="utf-8"?>
<p:tagLst xmlns:p="http://schemas.openxmlformats.org/presentationml/2006/main">
  <p:tag name="KSO_WM_DIAGRAM_VIRTUALLY_FRAME" val="{&quot;height&quot;:375.12787401574803,&quot;left&quot;:58,&quot;top&quot;:121.26102362204725,&quot;width&quot;:847.1750393700788}"/>
  <p:tag name="KSO_WM_UNIT_HIGHLIGHT" val="0"/>
  <p:tag name="KSO_WM_UNIT_COMPATIBLE" val="0"/>
  <p:tag name="KSO_WM_UNIT_DIAGRAM_ISNUMVISUAL" val="0"/>
  <p:tag name="KSO_WM_UNIT_DIAGRAM_ISREFERUNIT" val="0"/>
  <p:tag name="KSO_WM_UNIT_ID" val="diagram20235184_3*l_h_i*1_2_2"/>
  <p:tag name="KSO_WM_TEMPLATE_CATEGORY" val="diagram"/>
  <p:tag name="KSO_WM_TEMPLATE_INDEX" val="20235184"/>
  <p:tag name="KSO_WM_UNIT_LAYERLEVEL" val="1_1_1"/>
  <p:tag name="KSO_WM_TAG_VERSION" val="3.0"/>
  <p:tag name="KSO_WM_DIAGRAM_GROUP_CODE" val="l1-1"/>
  <p:tag name="KSO_WM_UNIT_TYPE" val="l_h_i"/>
  <p:tag name="KSO_WM_UNIT_INDEX" val="1_2_2"/>
  <p:tag name="KSO_WM_DIAGRAM_MAX_ITEMCNT" val="4"/>
  <p:tag name="KSO_WM_DIAGRAM_MIN_ITEMCNT" val="2"/>
  <p:tag name="KSO_WM_DIAGRAM_COLOR_MATCH_VALUE" val="{&quot;shape&quot;:{&quot;fill&quot;:{&quot;type&quot;:0},&quot;glow&quot;:{&quot;colorType&quot;:0},&quot;line&quot;:{&quot;gradient&quot;:[{&quot;brightness&quot;:0,&quot;colorType&quot;:1,&quot;foreColorIndex&quot;:5,&quot;pos&quot;:0.30000001192092896,&quot;transparency&quot;:0.8999999761581421},{&quot;brightness&quot;:0.4000000059604645,&quot;colorType&quot;:1,&quot;foreColorIndex&quot;:5,&quot;pos&quot;:1,&quot;transparency&quot;:0.5}],&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UNIT_LINE_FORE_SCHEMECOLOR_INDEX" val="5"/>
  <p:tag name="KSO_WM_UNIT_TEXT_FILL_FORE_SCHEMECOLOR_INDEX" val="2"/>
  <p:tag name="KSO_WM_UNIT_TEXT_FILL_TYPE" val="1"/>
  <p:tag name="KSO_WM_UNIT_USESOURCEFORMAT_APPLY" val="1"/>
</p:tagLst>
</file>

<file path=ppt/tags/tag809.xml><?xml version="1.0" encoding="utf-8"?>
<p:tagLst xmlns:p="http://schemas.openxmlformats.org/presentationml/2006/main">
  <p:tag name="KSO_WM_DIAGRAM_VIRTUALLY_FRAME" val="{&quot;height&quot;:375.12787401574803,&quot;left&quot;:58,&quot;top&quot;:121.26102362204725,&quot;width&quot;:847.1750393700788}"/>
  <p:tag name="KSO_WM_UNIT_HIGHLIGHT" val="0"/>
  <p:tag name="KSO_WM_UNIT_COMPATIBLE" val="0"/>
  <p:tag name="KSO_WM_UNIT_DIAGRAM_ISNUMVISUAL" val="0"/>
  <p:tag name="KSO_WM_UNIT_DIAGRAM_ISREFERUNIT" val="0"/>
  <p:tag name="KSO_WM_UNIT_ID" val="diagram20235184_3*l_h_a*1_2_1"/>
  <p:tag name="KSO_WM_TEMPLATE_CATEGORY" val="diagram"/>
  <p:tag name="KSO_WM_TEMPLATE_INDEX" val="20235184"/>
  <p:tag name="KSO_WM_UNIT_LAYERLEVEL" val="1_1_1"/>
  <p:tag name="KSO_WM_TAG_VERSION" val="3.0"/>
  <p:tag name="KSO_WM_UNIT_ISCONTENTSTITLE" val="0"/>
  <p:tag name="KSO_WM_UNIT_ISNUMDGMTITLE" val="0"/>
  <p:tag name="KSO_WM_UNIT_NOCLEAR" val="0"/>
  <p:tag name="KSO_WM_DIAGRAM_GROUP_CODE" val="l1-1"/>
  <p:tag name="KSO_WM_UNIT_TYPE" val="l_h_a"/>
  <p:tag name="KSO_WM_UNIT_INDEX" val="1_2_1"/>
  <p:tag name="KSO_WM_UNIT_TEXT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UNIT_VALUE" val="19"/>
  <p:tag name="KSO_WM_UNIT_PRESET_TEXT" val="单击此处输入标题"/>
  <p:tag name="KSO_WM_UNIT_TEXT_FILL_FORE_SCHEMECOLOR_INDEX" val="1"/>
  <p:tag name="KSO_WM_UNIT_TEXT_FILL_TYPE" val="1"/>
  <p:tag name="KSO_WM_UNIT_USESOURCEFORMAT_APPLY" val="1"/>
</p:tagLst>
</file>

<file path=ppt/tags/tag81.xml><?xml version="1.0" encoding="utf-8"?>
<p:tagLst xmlns:p="http://schemas.openxmlformats.org/presentationml/2006/main">
  <p:tag name="KSO_WM_UNIT_TYPE" val="i"/>
  <p:tag name="KSO_WM_UNIT_INDEX" val="10"/>
  <p:tag name="KSO_WM_BEAUTIFY_FLAG" val="#wm#"/>
  <p:tag name="KSO_WM_TAG_VERSION" val="3.0"/>
  <p:tag name="KSO_WM_UNIT_ID" val="_1*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10.xml><?xml version="1.0" encoding="utf-8"?>
<p:tagLst xmlns:p="http://schemas.openxmlformats.org/presentationml/2006/main">
  <p:tag name="KSO_WM_DIAGRAM_VIRTUALLY_FRAME" val="{&quot;height&quot;:375.12787401574803,&quot;left&quot;:58,&quot;top&quot;:121.26102362204725,&quot;width&quot;:847.1750393700788}"/>
  <p:tag name="KSO_WM_UNIT_HIGHLIGHT" val="0"/>
  <p:tag name="KSO_WM_UNIT_COMPATIBLE" val="0"/>
  <p:tag name="KSO_WM_UNIT_DIAGRAM_ISNUMVISUAL" val="0"/>
  <p:tag name="KSO_WM_UNIT_DIAGRAM_ISREFERUNIT" val="0"/>
  <p:tag name="KSO_WM_UNIT_ID" val="diagram20235184_3*l_h_f*1_2_1"/>
  <p:tag name="KSO_WM_TEMPLATE_CATEGORY" val="diagram"/>
  <p:tag name="KSO_WM_TEMPLATE_INDEX" val="20235184"/>
  <p:tag name="KSO_WM_UNIT_LAYERLEVEL" val="1_1_1"/>
  <p:tag name="KSO_WM_TAG_VERSION" val="3.0"/>
  <p:tag name="KSO_WM_UNIT_SUBTYPE" val="a"/>
  <p:tag name="KSO_WM_UNIT_TEXT_LAYER_COUNT" val="1"/>
  <p:tag name="KSO_WM_UNIT_NOCLEAR" val="0"/>
  <p:tag name="KSO_WM_DIAGRAM_GROUP_CODE" val="l1-1"/>
  <p:tag name="KSO_WM_UNIT_TYPE" val="l_h_f"/>
  <p:tag name="KSO_WM_UNIT_INDEX" val="1_2_1"/>
  <p:tag name="KSO_WM_UNIT_VALUE" val="96"/>
  <p:tag name="KSO_WM_UNIT_TEXT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UNIT_PRESET_TEXT" val="单击此处添加文本具体内容，简明扼要地阐述您的观点。根据需要可酌情增减文字，以便观者准确地理解您传达的思想单击此处添加文本具体内容&#10;单击此处添加文本具体内容，简明扼要地阐述观点"/>
  <p:tag name="KSO_WM_UNIT_TEXT_FILL_FORE_SCHEMECOLOR_INDEX" val="1"/>
  <p:tag name="KSO_WM_UNIT_TEXT_FILL_TYPE" val="1"/>
  <p:tag name="KSO_WM_UNIT_USESOURCEFORMAT_APPLY" val="1"/>
</p:tagLst>
</file>

<file path=ppt/tags/tag811.xml><?xml version="1.0" encoding="utf-8"?>
<p:tagLst xmlns:p="http://schemas.openxmlformats.org/presentationml/2006/main">
  <p:tag name="KSO_WM_DIAGRAM_VIRTUALLY_FRAME" val="{&quot;height&quot;:375.12787401574803,&quot;left&quot;:58,&quot;top&quot;:121.26102362204725,&quot;width&quot;:847.1750393700788}"/>
  <p:tag name="KSO_WM_UNIT_HIGHLIGHT" val="0"/>
  <p:tag name="KSO_WM_UNIT_COMPATIBLE" val="0"/>
  <p:tag name="KSO_WM_UNIT_DIAGRAM_ISNUMVISUAL" val="0"/>
  <p:tag name="KSO_WM_UNIT_DIAGRAM_ISREFERUNIT" val="0"/>
  <p:tag name="KSO_WM_UNIT_ID" val="diagram20235184_3*l_h_i*1_4_1"/>
  <p:tag name="KSO_WM_TEMPLATE_CATEGORY" val="diagram"/>
  <p:tag name="KSO_WM_TEMPLATE_INDEX" val="20235184"/>
  <p:tag name="KSO_WM_UNIT_LAYERLEVEL" val="1_1_1"/>
  <p:tag name="KSO_WM_TAG_VERSION" val="3.0"/>
  <p:tag name="KSO_WM_DIAGRAM_GROUP_CODE" val="l1-1"/>
  <p:tag name="KSO_WM_UNIT_TYPE" val="l_h_i"/>
  <p:tag name="KSO_WM_UNIT_INDEX" val="1_4_1"/>
  <p:tag name="KSO_WM_DIAGRAM_MAX_ITEMCNT" val="4"/>
  <p:tag name="KSO_WM_DIAGRAM_MIN_ITEMCNT" val="2"/>
  <p:tag name="KSO_WM_DIAGRAM_COLOR_MATCH_VALUE" val="{&quot;shape&quot;:{&quot;fill&quot;:{&quot;type&quot;:0},&quot;glow&quot;:{&quot;colorType&quot;:0},&quot;line&quot;:{&quot;type&quot;:0},&quot;shadow&quot;:{&quot;brightness&quot;:0,&quot;colorType&quot;:2,&quot;rgb&quot;:&quot;#000000&quot;,&quot;transparency&quot;:0.920000016689300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UNIT_TEXT_FILL_FORE_SCHEMECOLOR_INDEX" val="2"/>
  <p:tag name="KSO_WM_UNIT_TEXT_FILL_TYPE" val="1"/>
  <p:tag name="KSO_WM_UNIT_USESOURCEFORMAT_APPLY" val="1"/>
</p:tagLst>
</file>

<file path=ppt/tags/tag812.xml><?xml version="1.0" encoding="utf-8"?>
<p:tagLst xmlns:p="http://schemas.openxmlformats.org/presentationml/2006/main">
  <p:tag name="KSO_WM_DIAGRAM_VIRTUALLY_FRAME" val="{&quot;height&quot;:375.12787401574803,&quot;left&quot;:58,&quot;top&quot;:121.26102362204725,&quot;width&quot;:847.1750393700788}"/>
  <p:tag name="KSO_WM_UNIT_HIGHLIGHT" val="0"/>
  <p:tag name="KSO_WM_UNIT_COMPATIBLE" val="0"/>
  <p:tag name="KSO_WM_UNIT_DIAGRAM_ISNUMVISUAL" val="0"/>
  <p:tag name="KSO_WM_UNIT_DIAGRAM_ISREFERUNIT" val="0"/>
  <p:tag name="KSO_WM_UNIT_ID" val="diagram20235184_3*l_h_i*1_4_2"/>
  <p:tag name="KSO_WM_TEMPLATE_CATEGORY" val="diagram"/>
  <p:tag name="KSO_WM_TEMPLATE_INDEX" val="20235184"/>
  <p:tag name="KSO_WM_UNIT_LAYERLEVEL" val="1_1_1"/>
  <p:tag name="KSO_WM_TAG_VERSION" val="3.0"/>
  <p:tag name="KSO_WM_DIAGRAM_GROUP_CODE" val="l1-1"/>
  <p:tag name="KSO_WM_UNIT_TYPE" val="l_h_i"/>
  <p:tag name="KSO_WM_UNIT_INDEX" val="1_4_2"/>
  <p:tag name="KSO_WM_DIAGRAM_MAX_ITEMCNT" val="4"/>
  <p:tag name="KSO_WM_DIAGRAM_MIN_ITEMCNT" val="2"/>
  <p:tag name="KSO_WM_DIAGRAM_COLOR_MATCH_VALUE" val="{&quot;shape&quot;:{&quot;fill&quot;:{&quot;type&quot;:0},&quot;glow&quot;:{&quot;colorType&quot;:0},&quot;line&quot;:{&quot;gradient&quot;:[{&quot;brightness&quot;:0,&quot;colorType&quot;:1,&quot;foreColorIndex&quot;:5,&quot;pos&quot;:0.30000001192092896,&quot;transparency&quot;:0.8999999761581421},{&quot;brightness&quot;:0.4000000059604645,&quot;colorType&quot;:1,&quot;foreColorIndex&quot;:5,&quot;pos&quot;:1,&quot;transparency&quot;:0.5}],&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UNIT_LINE_FORE_SCHEMECOLOR_INDEX" val="5"/>
  <p:tag name="KSO_WM_UNIT_TEXT_FILL_FORE_SCHEMECOLOR_INDEX" val="2"/>
  <p:tag name="KSO_WM_UNIT_TEXT_FILL_TYPE" val="1"/>
  <p:tag name="KSO_WM_UNIT_USESOURCEFORMAT_APPLY" val="1"/>
</p:tagLst>
</file>

<file path=ppt/tags/tag813.xml><?xml version="1.0" encoding="utf-8"?>
<p:tagLst xmlns:p="http://schemas.openxmlformats.org/presentationml/2006/main">
  <p:tag name="KSO_WM_DIAGRAM_VIRTUALLY_FRAME" val="{&quot;height&quot;:375.12787401574803,&quot;left&quot;:58,&quot;top&quot;:121.26102362204725,&quot;width&quot;:847.1750393700788}"/>
  <p:tag name="KSO_WM_UNIT_HIGHLIGHT" val="0"/>
  <p:tag name="KSO_WM_UNIT_COMPATIBLE" val="0"/>
  <p:tag name="KSO_WM_UNIT_DIAGRAM_ISNUMVISUAL" val="0"/>
  <p:tag name="KSO_WM_UNIT_DIAGRAM_ISREFERUNIT" val="0"/>
  <p:tag name="KSO_WM_UNIT_ID" val="diagram20235184_3*l_h_a*1_4_1"/>
  <p:tag name="KSO_WM_TEMPLATE_CATEGORY" val="diagram"/>
  <p:tag name="KSO_WM_TEMPLATE_INDEX" val="20235184"/>
  <p:tag name="KSO_WM_UNIT_LAYERLEVEL" val="1_1_1"/>
  <p:tag name="KSO_WM_TAG_VERSION" val="3.0"/>
  <p:tag name="KSO_WM_UNIT_ISCONTENTSTITLE" val="0"/>
  <p:tag name="KSO_WM_UNIT_ISNUMDGMTITLE" val="0"/>
  <p:tag name="KSO_WM_UNIT_NOCLEAR" val="0"/>
  <p:tag name="KSO_WM_DIAGRAM_GROUP_CODE" val="l1-1"/>
  <p:tag name="KSO_WM_UNIT_TYPE" val="l_h_a"/>
  <p:tag name="KSO_WM_UNIT_INDEX" val="1_4_1"/>
  <p:tag name="KSO_WM_UNIT_TEXT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UNIT_VALUE" val="18"/>
  <p:tag name="KSO_WM_UNIT_PRESET_TEXT" val="单击此处输入标题"/>
  <p:tag name="KSO_WM_UNIT_TEXT_FILL_FORE_SCHEMECOLOR_INDEX" val="1"/>
  <p:tag name="KSO_WM_UNIT_TEXT_FILL_TYPE" val="1"/>
  <p:tag name="KSO_WM_UNIT_USESOURCEFORMAT_APPLY" val="1"/>
</p:tagLst>
</file>

<file path=ppt/tags/tag814.xml><?xml version="1.0" encoding="utf-8"?>
<p:tagLst xmlns:p="http://schemas.openxmlformats.org/presentationml/2006/main">
  <p:tag name="KSO_WM_DIAGRAM_VIRTUALLY_FRAME" val="{&quot;height&quot;:375.12787401574803,&quot;left&quot;:58,&quot;top&quot;:121.26102362204725,&quot;width&quot;:847.1750393700788}"/>
  <p:tag name="KSO_WM_UNIT_HIGHLIGHT" val="0"/>
  <p:tag name="KSO_WM_UNIT_COMPATIBLE" val="0"/>
  <p:tag name="KSO_WM_UNIT_DIAGRAM_ISNUMVISUAL" val="0"/>
  <p:tag name="KSO_WM_UNIT_DIAGRAM_ISREFERUNIT" val="0"/>
  <p:tag name="KSO_WM_UNIT_ID" val="diagram20235184_3*l_h_f*1_4_1"/>
  <p:tag name="KSO_WM_TEMPLATE_CATEGORY" val="diagram"/>
  <p:tag name="KSO_WM_TEMPLATE_INDEX" val="20235184"/>
  <p:tag name="KSO_WM_UNIT_LAYERLEVEL" val="1_1_1"/>
  <p:tag name="KSO_WM_TAG_VERSION" val="3.0"/>
  <p:tag name="KSO_WM_UNIT_SUBTYPE" val="a"/>
  <p:tag name="KSO_WM_UNIT_TEXT_LAYER_COUNT" val="1"/>
  <p:tag name="KSO_WM_UNIT_NOCLEAR" val="0"/>
  <p:tag name="KSO_WM_DIAGRAM_GROUP_CODE" val="l1-1"/>
  <p:tag name="KSO_WM_UNIT_TYPE" val="l_h_f"/>
  <p:tag name="KSO_WM_UNIT_INDEX" val="1_4_1"/>
  <p:tag name="KSO_WM_UNIT_VALUE" val="96"/>
  <p:tag name="KSO_WM_UNIT_TEXT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UNIT_PRESET_TEXT" val="单击此处添加文本具体内容，简明扼要地阐述您的观点。以便观者准确地理解您传达的思想&#10;单击此处添加文本内容，简明扼要地阐述您的观点。根据需要可酌情增减文字"/>
  <p:tag name="KSO_WM_UNIT_TEXT_FILL_FORE_SCHEMECOLOR_INDEX" val="1"/>
  <p:tag name="KSO_WM_UNIT_TEXT_FILL_TYPE" val="1"/>
  <p:tag name="KSO_WM_UNIT_USESOURCEFORMAT_APPLY" val="1"/>
</p:tagLst>
</file>

<file path=ppt/tags/tag8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84_3*l_h_x*1_2_1"/>
  <p:tag name="KSO_WM_TEMPLATE_CATEGORY" val="diagram"/>
  <p:tag name="KSO_WM_TEMPLATE_INDEX" val="20235184"/>
  <p:tag name="KSO_WM_UNIT_LAYERLEVEL" val="1_1_1"/>
  <p:tag name="KSO_WM_TAG_VERSION" val="3.0"/>
  <p:tag name="KSO_WM_UNIT_VALUE" val="95*95"/>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75.12787401574803,&quot;left&quot;:58,&quot;top&quot;:121.26102362204725,&quot;width&quot;:847.1750393700788}"/>
  <p:tag name="KSO_WM_DIAGRAM_COLOR_MATCH_VALUE" val="{&quot;shape&quot;:{&quot;fill&quot;:{&quot;gradient&quot;:[{&quot;brightness&quot;:0.4000000059604645,&quot;colorType&quot;:1,&quot;foreColorIndex&quot;:5,&quot;pos&quot;:0,&quot;transparency&quot;:0},{&quot;brightness&quot;:0.400000005960464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FORE_SCHEMECOLOR_INDEX" val="5"/>
  <p:tag name="KSO_WM_UNIT_FILL_TYPE" val="1"/>
  <p:tag name="KSO_WM_UNIT_USESOURCEFORMAT_APPLY" val="1"/>
</p:tagLst>
</file>

<file path=ppt/tags/tag8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84_3*l_h_x*1_4_1"/>
  <p:tag name="KSO_WM_TEMPLATE_CATEGORY" val="diagram"/>
  <p:tag name="KSO_WM_TEMPLATE_INDEX" val="20235184"/>
  <p:tag name="KSO_WM_UNIT_LAYERLEVEL" val="1_1_1"/>
  <p:tag name="KSO_WM_TAG_VERSION" val="3.0"/>
  <p:tag name="KSO_WM_UNIT_VALUE" val="95*95"/>
  <p:tag name="KSO_WM_UNIT_TYPE" val="l_h_x"/>
  <p:tag name="KSO_WM_UNIT_INDEX" val="1_4_1"/>
  <p:tag name="KSO_WM_DIAGRAM_VERSION" val="3"/>
  <p:tag name="KSO_WM_DIAGRAM_COLOR_TRICK" val="1"/>
  <p:tag name="KSO_WM_DIAGRAM_COLOR_TEXT_CAN_REMOVE" val="n"/>
  <p:tag name="KSO_WM_DIAGRAM_MAX_ITEMCNT" val="4"/>
  <p:tag name="KSO_WM_DIAGRAM_MIN_ITEMCNT" val="2"/>
  <p:tag name="KSO_WM_DIAGRAM_VIRTUALLY_FRAME" val="{&quot;height&quot;:375.12787401574803,&quot;left&quot;:58,&quot;top&quot;:121.26102362204725,&quot;width&quot;:847.1750393700788}"/>
  <p:tag name="KSO_WM_DIAGRAM_COLOR_MATCH_VALUE" val="{&quot;shape&quot;:{&quot;fill&quot;:{&quot;gradient&quot;:[{&quot;brightness&quot;:0.4000000059604645,&quot;colorType&quot;:1,&quot;foreColorIndex&quot;:5,&quot;pos&quot;:0,&quot;transparency&quot;:0},{&quot;brightness&quot;:0.400000005960464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FORE_SCHEMECOLOR_INDEX" val="5"/>
  <p:tag name="KSO_WM_UNIT_FILL_TYPE" val="1"/>
  <p:tag name="KSO_WM_UNIT_USESOURCEFORMAT_APPLY" val="1"/>
</p:tagLst>
</file>

<file path=ppt/tags/tag817.xml><?xml version="1.0" encoding="utf-8"?>
<p:tagLst xmlns:p="http://schemas.openxmlformats.org/presentationml/2006/main">
  <p:tag name="KSO_WM_DIAGRAM_VERSION" val="3"/>
  <p:tag name="KSO_WM_DIAGRAM_COLOR_TRICK" val="1"/>
  <p:tag name="KSO_WM_DIAGRAM_COLOR_TEXT_CAN_REMOVE" val="n"/>
  <p:tag name="KSO_WM_UNIT_VALUE" val="93*97"/>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5184_3*l_h_x*1_3_1"/>
  <p:tag name="KSO_WM_TEMPLATE_CATEGORY" val="diagram"/>
  <p:tag name="KSO_WM_TEMPLATE_INDEX" val="20235184"/>
  <p:tag name="KSO_WM_UNIT_LAYERLEVEL" val="1_1_1"/>
  <p:tag name="KSO_WM_TAG_VERSION" val="3.0"/>
  <p:tag name="KSO_WM_BEAUTIFY_FLAG" val="#wm#"/>
  <p:tag name="KSO_WM_DIAGRAM_MAX_ITEMCNT" val="4"/>
  <p:tag name="KSO_WM_DIAGRAM_MIN_ITEMCNT" val="2"/>
  <p:tag name="KSO_WM_DIAGRAM_VIRTUALLY_FRAME" val="{&quot;height&quot;:375.12787401574803,&quot;left&quot;:58,&quot;top&quot;:121.26102362204725,&quot;width&quot;:847.1750393700788}"/>
  <p:tag name="KSO_WM_DIAGRAM_COLOR_MATCH_VALUE" val="{&quot;shape&quot;:{&quot;fill&quot;:{&quot;gradient&quot;:[{&quot;brightness&quot;:0.4000000059604645,&quot;colorType&quot;:1,&quot;foreColorIndex&quot;:5,&quot;pos&quot;:0,&quot;transparency&quot;:0},{&quot;brightness&quot;:0.400000005960464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TYPE" val="1"/>
  <p:tag name="KSO_WM_UNIT_USESOURCEFORMAT_APPLY" val="1"/>
</p:tagLst>
</file>

<file path=ppt/tags/tag818.xml><?xml version="1.0" encoding="utf-8"?>
<p:tagLst xmlns:p="http://schemas.openxmlformats.org/presentationml/2006/main">
  <p:tag name="KSO_WM_SLIDE_ID" val="diagram20235184_1"/>
  <p:tag name="KSO_WM_TEMPLATE_SUBCATEGORY" val="0"/>
  <p:tag name="KSO_WM_TEMPLATE_MASTER_TYPE" val="0"/>
  <p:tag name="KSO_WM_TEMPLATE_COLOR_TYPE" val="0"/>
  <p:tag name="KSO_WM_SLIDE_ITEM_CNT" val="2"/>
  <p:tag name="KSO_WM_SLIDE_INDEX" val="1"/>
  <p:tag name="KSO_WM_DIAGRAM_GROUP_CODE" val="l1-1"/>
  <p:tag name="KSO_WM_SLIDE_DIAGTYPE" val="l"/>
  <p:tag name="KSO_WM_TAG_VERSION" val="3.0"/>
  <p:tag name="KSO_WM_BEAUTIFY_FLAG" val="#wm#"/>
  <p:tag name="KSO_WM_TEMPLATE_CATEGORY" val="diagram"/>
  <p:tag name="KSO_WM_TEMPLATE_INDEX" val="20235184"/>
  <p:tag name="KSO_WM_SLIDE_LAYOUT" val="a_l"/>
  <p:tag name="KSO_WM_SLIDE_LAYOUT_CNT" val="1_1"/>
  <p:tag name="KSO_WM_SLIDE_TYPE" val="text"/>
  <p:tag name="KSO_WM_SLIDE_SUBTYPE" val="diag"/>
  <p:tag name="KSO_WM_SLIDE_SIZE" val="847.15*374.55"/>
  <p:tag name="KSO_WM_SLIDE_POSITION" val="58*121.55"/>
</p:tagLst>
</file>

<file path=ppt/tags/tag81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33333_2*a*1"/>
  <p:tag name="KSO_WM_TEMPLATE_CATEGORY" val="diagram"/>
  <p:tag name="KSO_WM_TEMPLATE_INDEX" val="20233333"/>
  <p:tag name="KSO_WM_UNIT_LAYERLEVEL" val="1"/>
  <p:tag name="KSO_WM_TAG_VERSION" val="3.0"/>
  <p:tag name="KSO_WM_BEAUTIFY_FLAG" val="#wm#"/>
  <p:tag name="KSO_WM_DIAGRAM_GROUP_CODE" val="l1-1"/>
  <p:tag name="KSO_WM_UNIT_VALUE" val="30"/>
  <p:tag name="KSO_WM_UNIT_PRESET_TEXT" val="单击此处添加标题"/>
  <p:tag name="KSO_WM_UNIT_TEXT_TYPE" val="1"/>
  <p:tag name="KSO_WM_UNIT_TEXT_FILL_FORE_SCHEMECOLOR_INDEX" val="15"/>
  <p:tag name="KSO_WM_UNIT_TEXT_FILL_TYPE" val="1"/>
  <p:tag name="KSO_WM_UNIT_USESOURCEFORMAT_APPLY" val="1"/>
</p:tagLst>
</file>

<file path=ppt/tags/tag82.xml><?xml version="1.0" encoding="utf-8"?>
<p:tagLst xmlns:p="http://schemas.openxmlformats.org/presentationml/2006/main">
  <p:tag name="KSO_WM_UNIT_TYPE" val="i"/>
  <p:tag name="KSO_WM_UNIT_INDEX" val="7"/>
  <p:tag name="KSO_WM_BEAUTIFY_FLAG" val="#wm#"/>
  <p:tag name="KSO_WM_TAG_VERSION" val="3.0"/>
  <p:tag name="KSO_WM_UNIT_ID" val="_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1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1"/>
  <p:tag name="KSO_WM_UNIT_FILL_TYPE" val="3"/>
  <p:tag name="KSO_WM_DIAGRAM_MAX_ITEMCNT" val="4"/>
  <p:tag name="KSO_WM_DIAGRAM_MIN_ITEMCNT" val="3"/>
  <p:tag name="KSO_WM_DIAGRAM_VIRTUALLY_FRAME" val="{&quot;height&quot;:372.4281844901475,&quot;left&quot;:54.8,&quot;top&quot;:127.24382114075294,&quot;width&quot;:850.8737007874017}"/>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82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3_2*l_h_f*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281844901475,&quot;left&quot;:54.8,&quot;top&quot;:127.24382114075294,&quot;width&quot;:850.87370078740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82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3_2*l_h_a*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281844901475,&quot;left&quot;:54.8,&quot;top&quot;:127.24382114075294,&quot;width&quot;:850.87370078740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8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3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3_1"/>
  <p:tag name="KSO_WM_UNIT_FILL_TYPE" val="3"/>
  <p:tag name="KSO_WM_DIAGRAM_MAX_ITEMCNT" val="4"/>
  <p:tag name="KSO_WM_DIAGRAM_MIN_ITEMCNT" val="3"/>
  <p:tag name="KSO_WM_DIAGRAM_VIRTUALLY_FRAME" val="{&quot;height&quot;:372.4281844901475,&quot;left&quot;:54.8,&quot;top&quot;:127.24382114075294,&quot;width&quot;:850.8737007874017}"/>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82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3_2*l_h_f*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281844901475,&quot;left&quot;:54.8,&quot;top&quot;:127.24382114075294,&quot;width&quot;:850.87370078740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82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3_2*l_h_a*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281844901475,&quot;left&quot;:54.8,&quot;top&quot;:127.24382114075294,&quot;width&quot;:850.87370078740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8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2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1"/>
  <p:tag name="KSO_WM_UNIT_FILL_TYPE" val="3"/>
  <p:tag name="KSO_WM_DIAGRAM_MAX_ITEMCNT" val="4"/>
  <p:tag name="KSO_WM_DIAGRAM_MIN_ITEMCNT" val="3"/>
  <p:tag name="KSO_WM_DIAGRAM_VIRTUALLY_FRAME" val="{&quot;height&quot;:372.4281844901475,&quot;left&quot;:54.8,&quot;top&quot;:127.24382114075294,&quot;width&quot;:850.8737007874017}"/>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82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3_2*l_h_f*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281844901475,&quot;left&quot;:54.8,&quot;top&quot;:127.24382114075294,&quot;width&quot;:850.87370078740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82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3_2*l_h_a*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281844901475,&quot;left&quot;:54.8,&quot;top&quot;:127.24382114075294,&quot;width&quot;:850.87370078740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8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4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4_1"/>
  <p:tag name="KSO_WM_UNIT_FILL_TYPE" val="3"/>
  <p:tag name="KSO_WM_DIAGRAM_MAX_ITEMCNT" val="4"/>
  <p:tag name="KSO_WM_DIAGRAM_MIN_ITEMCNT" val="3"/>
  <p:tag name="KSO_WM_DIAGRAM_VIRTUALLY_FRAME" val="{&quot;height&quot;:372.4281844901475,&quot;left&quot;:54.8,&quot;top&quot;:127.24382114075294,&quot;width&quot;:850.8737007874017}"/>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83.xml><?xml version="1.0" encoding="utf-8"?>
<p:tagLst xmlns:p="http://schemas.openxmlformats.org/presentationml/2006/main">
  <p:tag name="KSO_WM_UNIT_TYPE" val="i"/>
  <p:tag name="KSO_WM_UNIT_INDEX" val="9"/>
  <p:tag name="KSO_WM_BEAUTIFY_FLAG" val="#wm#"/>
  <p:tag name="KSO_WM_TAG_VERSION" val="3.0"/>
  <p:tag name="KSO_WM_UNIT_ID" val="_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3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333_2*l_h_f*1_4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281844901475,&quot;left&quot;:54.8,&quot;top&quot;:127.24382114075294,&quot;width&quot;:850.87370078740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83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333_2*l_h_a*1_4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281844901475,&quot;left&quot;:54.8,&quot;top&quot;:127.24382114075294,&quot;width&quot;:850.87370078740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8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1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1_1"/>
  <p:tag name="KSO_WM_UNIT_LINE_FORE_SCHEMECOLOR_INDEX" val="13"/>
  <p:tag name="KSO_WM_DIAGRAM_MAX_ITEMCNT" val="4"/>
  <p:tag name="KSO_WM_DIAGRAM_MIN_ITEMCNT" val="3"/>
  <p:tag name="KSO_WM_DIAGRAM_VIRTUALLY_FRAME" val="{&quot;height&quot;:372.4281844901475,&quot;left&quot;:54.8,&quot;top&quot;:127.24382114075294,&quot;width&quot;:850.8737007874017}"/>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VCG41N1460655137&quot;}*gallery_gallery_ai_v2.1.2_ONLINE*7d9bab62-723c-4e75-a293-a511c8f3b35b-slide-0"/>
  <p:tag name="KSO_WM_UNIT_FILL_FORE_SCHEMECOLOR_INDEX" val="5"/>
  <p:tag name="KSO_WM_UNIT_FILL_TYPE" val="1"/>
  <p:tag name="KSO_WM_UNIT_LINE_FILL_TYPE" val="2"/>
  <p:tag name="KSO_WM_UNIT_USESOURCEFORMAT_APPLY" val="1"/>
</p:tagLst>
</file>

<file path=ppt/tags/tag8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2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2_1"/>
  <p:tag name="KSO_WM_UNIT_LINE_FORE_SCHEMECOLOR_INDEX" val="13"/>
  <p:tag name="KSO_WM_DIAGRAM_MAX_ITEMCNT" val="4"/>
  <p:tag name="KSO_WM_DIAGRAM_MIN_ITEMCNT" val="3"/>
  <p:tag name="KSO_WM_DIAGRAM_VIRTUALLY_FRAME" val="{&quot;height&quot;:372.4281844901475,&quot;left&quot;:54.8,&quot;top&quot;:127.24382114075294,&quot;width&quot;:850.8737007874017}"/>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VCG41N1308604268&quot;}*gallery_gallery_ai_v2.1.2_ONLINE*7d9bab62-723c-4e75-a293-a511c8f3b35b-slide-0"/>
  <p:tag name="KSO_WM_UNIT_FILL_FORE_SCHEMECOLOR_INDEX" val="5"/>
  <p:tag name="KSO_WM_UNIT_FILL_TYPE" val="1"/>
  <p:tag name="KSO_WM_UNIT_LINE_FILL_TYPE" val="2"/>
  <p:tag name="KSO_WM_UNIT_USESOURCEFORMAT_APPLY" val="1"/>
</p:tagLst>
</file>

<file path=ppt/tags/tag8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3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3_1"/>
  <p:tag name="KSO_WM_UNIT_LINE_FORE_SCHEMECOLOR_INDEX" val="13"/>
  <p:tag name="KSO_WM_DIAGRAM_MAX_ITEMCNT" val="4"/>
  <p:tag name="KSO_WM_DIAGRAM_MIN_ITEMCNT" val="3"/>
  <p:tag name="KSO_WM_DIAGRAM_VIRTUALLY_FRAME" val="{&quot;height&quot;:372.4281844901475,&quot;left&quot;:54.8,&quot;top&quot;:127.24382114075294,&quot;width&quot;:850.8737007874017}"/>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VCG41N1447192086&quot;}*gallery_gallery_ai_v2.1.2_ONLINE*7d9bab62-723c-4e75-a293-a511c8f3b35b-slide-0"/>
  <p:tag name="KSO_WM_UNIT_FILL_FORE_SCHEMECOLOR_INDEX" val="5"/>
  <p:tag name="KSO_WM_UNIT_FILL_TYPE" val="1"/>
  <p:tag name="KSO_WM_UNIT_LINE_FILL_TYPE" val="2"/>
  <p:tag name="KSO_WM_UNIT_USESOURCEFORMAT_APPLY" val="1"/>
</p:tagLst>
</file>

<file path=ppt/tags/tag8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4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4_1"/>
  <p:tag name="KSO_WM_UNIT_LINE_FORE_SCHEMECOLOR_INDEX" val="13"/>
  <p:tag name="KSO_WM_DIAGRAM_MAX_ITEMCNT" val="4"/>
  <p:tag name="KSO_WM_DIAGRAM_MIN_ITEMCNT" val="3"/>
  <p:tag name="KSO_WM_DIAGRAM_VIRTUALLY_FRAME" val="{&quot;height&quot;:372.4281844901475,&quot;left&quot;:54.8,&quot;top&quot;:127.24382114075294,&quot;width&quot;:850.8737007874017}"/>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VCG41N1299530394&quot;}*gallery_gallery_ai_v2.1.2_ONLINE*7d9bab62-723c-4e75-a293-a511c8f3b35b-slide-0"/>
  <p:tag name="KSO_WM_UNIT_FILL_FORE_SCHEMECOLOR_INDEX" val="5"/>
  <p:tag name="KSO_WM_UNIT_FILL_TYPE" val="1"/>
  <p:tag name="KSO_WM_UNIT_LINE_FILL_TYPE" val="2"/>
  <p:tag name="KSO_WM_UNIT_USESOURCEFORMAT_APPLY" val="1"/>
</p:tagLst>
</file>

<file path=ppt/tags/tag836.xml><?xml version="1.0" encoding="utf-8"?>
<p:tagLst xmlns:p="http://schemas.openxmlformats.org/presentationml/2006/main">
  <p:tag name="KSO_WM_SLIDE_ID" val="diagram20233333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3"/>
  <p:tag name="KSO_WM_SLIDE_TYPE" val="text"/>
  <p:tag name="KSO_WM_SLIDE_SUBTYPE" val="diag"/>
  <p:tag name="KSO_WM_SLIDE_SIZE" val="850.874*366.637"/>
  <p:tag name="KSO_WM_SLIDE_POSITION" val="54.8*130.139"/>
  <p:tag name="KSO_WM_SLIDE_LAYOUT" val="a_l"/>
  <p:tag name="KSO_WM_SLIDE_LAYOUT_CNT" val="1_1"/>
  <p:tag name="KSO_WM_SPECIAL_SOURCE" val="bdnull"/>
  <p:tag name="KSO_WM_DIAGRAM_GROUP_CODE" val="l1-1"/>
  <p:tag name="KSO_WM_SLIDE_DIAGTYPE" val="l"/>
  <p:tag name="KSO_WM_SLIDE_SOURCE" val="WPPAIGenerateSlide"/>
</p:tagLst>
</file>

<file path=ppt/tags/tag83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5"/>
  <p:tag name="KSO_WM_UNIT_TEXT_FILL_TYPE" val="1"/>
  <p:tag name="KSO_WM_UNIT_USESOURCEFORMAT_APPLY" val="1"/>
</p:tagLst>
</file>

<file path=ppt/tags/tag8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40_2*l_h_a*1_2_1"/>
  <p:tag name="KSO_WM_TEMPLATE_CATEGORY" val="diagram"/>
  <p:tag name="KSO_WM_TEMPLATE_INDEX" val="20234840"/>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UNIT_VALUE" val="20"/>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DIAGRAM_MAX_ITEMCNT" val="4"/>
  <p:tag name="KSO_WM_DIAGRAM_MIN_ITEMCNT" val="3"/>
  <p:tag name="KSO_WM_DIAGRAM_VIRTUALLY_FRAME" val="{&quot;height&quot;:387.92559055118113,&quot;left&quot;:74.9,&quot;top&quot;:130.92141732283466,&quot;width&quot;:855.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TYPE" val="1"/>
  <p:tag name="KSO_WM_DIAGRAM_USE_COLOR_VALUE" val="{&quot;color_scheme&quot;:1,&quot;color_type&quot;:1,&quot;theme_color_indexes&quot;:[5,6,5,6,5,6]}"/>
</p:tagLst>
</file>

<file path=ppt/tags/tag8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40_2*l_h_f*1_2_1"/>
  <p:tag name="KSO_WM_TEMPLATE_CATEGORY" val="diagram"/>
  <p:tag name="KSO_WM_TEMPLATE_INDEX" val="20234840"/>
  <p:tag name="KSO_WM_UNIT_LAYERLEVEL" val="1_1_1"/>
  <p:tag name="KSO_WM_TAG_VERSION" val="3.0"/>
  <p:tag name="KSO_WM_BEAUTIFY_FLAG" val="#wm#"/>
  <p:tag name="KSO_WM_UNIT_SUBTYPE" val="a"/>
  <p:tag name="KSO_WM_UNIT_NOCLEAR" val="0"/>
  <p:tag name="KSO_WM_UNIT_VALUE" val="84"/>
  <p:tag name="KSO_WM_DIAGRAM_GROUP_CODE" val="l1-1"/>
  <p:tag name="KSO_WM_UNIT_TYPE" val="l_h_f"/>
  <p:tag name="KSO_WM_UNIT_INDEX" val="1_2_1"/>
  <p:tag name="KSO_WM_DIAGRAM_VERSION" val="3"/>
  <p:tag name="KSO_WM_DIAGRAM_COLOR_TRICK" val="1"/>
  <p:tag name="KSO_WM_DIAGRAM_COLOR_TEXT_CAN_REMOVE" val="n"/>
  <p:tag name="KSO_WM_UNIT_TEXT_FILL_FORE_SCHEMECOLOR_INDEX" val="1"/>
  <p:tag name="KSO_WM_UNIT_TEXT_FILL_TYPE" val="1"/>
  <p:tag name="KSO_WM_DIAGRAM_MAX_ITEMCNT" val="4"/>
  <p:tag name="KSO_WM_DIAGRAM_MIN_ITEMCNT" val="3"/>
  <p:tag name="KSO_WM_DIAGRAM_VIRTUALLY_FRAME" val="{&quot;height&quot;:387.92559055118113,&quot;left&quot;:74.9,&quot;top&quot;:130.92141732283466,&quot;width&quot;:855.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您的文本具体内容，简明扼要地阐述您的内容。"/>
  <p:tag name="KSO_WM_UNIT_TEXT_TYPE" val="1"/>
  <p:tag name="KSO_WM_UNIT_TEXT_LAYER_COUNT" val="1"/>
  <p:tag name="KSO_WM_DIAGRAM_USE_COLOR_VALUE" val="{&quot;color_scheme&quot;:1,&quot;color_type&quot;:1,&quot;theme_color_indexes&quot;:[5,6,5,6,5,6]}"/>
</p:tagLst>
</file>

<file path=ppt/tags/tag84.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8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40_2*l_h_i*1_2_1"/>
  <p:tag name="KSO_WM_TEMPLATE_CATEGORY" val="diagram"/>
  <p:tag name="KSO_WM_TEMPLATE_INDEX" val="20234840"/>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UNIT_FILL_TYPE" val="1"/>
  <p:tag name="KSO_WM_UNIT_FILL_FORE_SCHEMECOLOR_INDEX" val="15"/>
  <p:tag name="KSO_WM_UNIT_FILL_FORE_SCHEMECOLOR_INDEX_BRIGHTNESS" val="0"/>
  <p:tag name="KSO_WM_DIAGRAM_MAX_ITEMCNT" val="4"/>
  <p:tag name="KSO_WM_DIAGRAM_MIN_ITEMCNT" val="3"/>
  <p:tag name="KSO_WM_DIAGRAM_VIRTUALLY_FRAME" val="{&quot;height&quot;:387.92559055118113,&quot;left&quot;:74.9,&quot;top&quot;:130.92141732283466,&quot;width&quot;:855.95}"/>
  <p:tag name="KSO_WM_DIAGRAM_COLOR_MATCH_VALUE" val="{&quot;shape&quot;:{&quot;fill&quot;:{&quot;solid&quot;:{&quot;brightness&quot;:0,&quot;colorType&quot;:1,&quot;foreColorIndex&quot;:1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40_2*l_h_d*1_2_1"/>
  <p:tag name="KSO_WM_TEMPLATE_CATEGORY" val="diagram"/>
  <p:tag name="KSO_WM_TEMPLATE_INDEX" val="20234840"/>
  <p:tag name="KSO_WM_UNIT_LAYERLEVEL" val="1_1_1"/>
  <p:tag name="KSO_WM_TAG_VERSION" val="3.0"/>
  <p:tag name="KSO_WM_BEAUTIFY_FLAG" val="#wm#"/>
  <p:tag name="KSO_WM_UNIT_VALUE" val="442*644"/>
  <p:tag name="KSO_WM_UNIT_TYPE" val="l_h_d"/>
  <p:tag name="KSO_WM_UNIT_INDEX" val="1_2_1"/>
  <p:tag name="KSO_WM_DIAGRAM_GROUP_CODE" val="l1-1"/>
  <p:tag name="KSO_WM_DIAGRAM_VERSION" val="3"/>
  <p:tag name="KSO_WM_DIAGRAM_COLOR_TRICK" val="1"/>
  <p:tag name="KSO_WM_DIAGRAM_COLOR_TEXT_CAN_REMOVE" val="n"/>
  <p:tag name="KSO_WM_UNIT_FILL_TYPE" val="1"/>
  <p:tag name="KSO_WM_UNIT_FILL_FORE_SCHEMECOLOR_INDEX" val="14"/>
  <p:tag name="KSO_WM_UNIT_FILL_FORE_SCHEMECOLOR_INDEX_BRIGHTNESS" val="-0.15"/>
  <p:tag name="KSO_WM_DIAGRAM_MAX_ITEMCNT" val="4"/>
  <p:tag name="KSO_WM_DIAGRAM_MIN_ITEMCNT" val="3"/>
  <p:tag name="KSO_WM_DIAGRAM_VIRTUALLY_FRAME" val="{&quot;height&quot;:387.92559055118113,&quot;left&quot;:74.9,&quot;top&quot;:130.92141732283466,&quot;width&quot;:855.95}"/>
  <p:tag name="KSO_WM_DIAGRAM_COLOR_MATCH_VALUE" val="{&quot;shape&quot;:{&quot;fill&quot;:{&quot;solid&quot;:{&quot;brightness&quot;:-0.15000000596046448,&quot;colorType&quot;:1,&quot;foreColorIndex&quot;:14,&quot;transparency&quot;:0.5},&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SHAPE_GUID" val="56"/>
  <p:tag name="KSO_WM_DIAGRAM_USE_COLOR_VALUE" val="{&quot;color_scheme&quot;:1,&quot;color_type&quot;:1,&quot;theme_color_indexes&quot;:[5,6,5,6,5,6]}"/>
</p:tagLst>
</file>

<file path=ppt/tags/tag8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40_2*l_h_i*1_1_1"/>
  <p:tag name="KSO_WM_TEMPLATE_CATEGORY" val="diagram"/>
  <p:tag name="KSO_WM_TEMPLATE_INDEX" val="20234840"/>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UNIT_FILL_TYPE" val="1"/>
  <p:tag name="KSO_WM_UNIT_FILL_FORE_SCHEMECOLOR_INDEX" val="15"/>
  <p:tag name="KSO_WM_UNIT_FILL_FORE_SCHEMECOLOR_INDEX_BRIGHTNESS" val="0"/>
  <p:tag name="KSO_WM_DIAGRAM_MAX_ITEMCNT" val="4"/>
  <p:tag name="KSO_WM_DIAGRAM_MIN_ITEMCNT" val="3"/>
  <p:tag name="KSO_WM_DIAGRAM_VIRTUALLY_FRAME" val="{&quot;height&quot;:387.92559055118113,&quot;left&quot;:74.9,&quot;top&quot;:130.92141732283466,&quot;width&quot;:855.95}"/>
  <p:tag name="KSO_WM_DIAGRAM_COLOR_MATCH_VALUE" val="{&quot;shape&quot;:{&quot;fill&quot;:{&quot;solid&quot;:{&quot;brightness&quot;:0,&quot;colorType&quot;:1,&quot;foreColorIndex&quot;:1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40_2*l_h_a*1_1_1"/>
  <p:tag name="KSO_WM_TEMPLATE_CATEGORY" val="diagram"/>
  <p:tag name="KSO_WM_TEMPLATE_INDEX" val="20234840"/>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UNIT_VALUE" val="20"/>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DIAGRAM_MAX_ITEMCNT" val="4"/>
  <p:tag name="KSO_WM_DIAGRAM_MIN_ITEMCNT" val="3"/>
  <p:tag name="KSO_WM_DIAGRAM_VIRTUALLY_FRAME" val="{&quot;height&quot;:387.92559055118113,&quot;left&quot;:74.9,&quot;top&quot;:130.92141732283466,&quot;width&quot;:855.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TYPE" val="1"/>
  <p:tag name="KSO_WM_DIAGRAM_USE_COLOR_VALUE" val="{&quot;color_scheme&quot;:1,&quot;color_type&quot;:1,&quot;theme_color_indexes&quot;:[5,6,5,6,5,6]}"/>
</p:tagLst>
</file>

<file path=ppt/tags/tag8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40_2*l_h_f*1_1_1"/>
  <p:tag name="KSO_WM_TEMPLATE_CATEGORY" val="diagram"/>
  <p:tag name="KSO_WM_TEMPLATE_INDEX" val="20234840"/>
  <p:tag name="KSO_WM_UNIT_LAYERLEVEL" val="1_1_1"/>
  <p:tag name="KSO_WM_TAG_VERSION" val="3.0"/>
  <p:tag name="KSO_WM_BEAUTIFY_FLAG" val="#wm#"/>
  <p:tag name="KSO_WM_UNIT_SUBTYPE" val="a"/>
  <p:tag name="KSO_WM_UNIT_NOCLEAR" val="0"/>
  <p:tag name="KSO_WM_UNIT_VALUE" val="84"/>
  <p:tag name="KSO_WM_DIAGRAM_GROUP_CODE" val="l1-1"/>
  <p:tag name="KSO_WM_UNIT_TYPE" val="l_h_f"/>
  <p:tag name="KSO_WM_UNIT_INDEX" val="1_1_1"/>
  <p:tag name="KSO_WM_DIAGRAM_VERSION" val="3"/>
  <p:tag name="KSO_WM_DIAGRAM_COLOR_TRICK" val="1"/>
  <p:tag name="KSO_WM_DIAGRAM_COLOR_TEXT_CAN_REMOVE" val="n"/>
  <p:tag name="KSO_WM_UNIT_TEXT_FILL_FORE_SCHEMECOLOR_INDEX" val="1"/>
  <p:tag name="KSO_WM_UNIT_TEXT_FILL_TYPE" val="1"/>
  <p:tag name="KSO_WM_DIAGRAM_MAX_ITEMCNT" val="4"/>
  <p:tag name="KSO_WM_DIAGRAM_MIN_ITEMCNT" val="3"/>
  <p:tag name="KSO_WM_DIAGRAM_VIRTUALLY_FRAME" val="{&quot;height&quot;:387.92559055118113,&quot;left&quot;:74.9,&quot;top&quot;:130.92141732283466,&quot;width&quot;:855.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您的文本具体内容，简明扼要地阐述您的内容。"/>
  <p:tag name="KSO_WM_UNIT_TEXT_TYPE" val="1"/>
  <p:tag name="KSO_WM_UNIT_TEXT_LAYER_COUNT" val="1"/>
  <p:tag name="KSO_WM_DIAGRAM_USE_COLOR_VALUE" val="{&quot;color_scheme&quot;:1,&quot;color_type&quot;:1,&quot;theme_color_indexes&quot;:[5,6,5,6,5,6]}"/>
</p:tagLst>
</file>

<file path=ppt/tags/tag8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40_2*l_h_d*1_1_1"/>
  <p:tag name="KSO_WM_TEMPLATE_CATEGORY" val="diagram"/>
  <p:tag name="KSO_WM_TEMPLATE_INDEX" val="20234840"/>
  <p:tag name="KSO_WM_UNIT_LAYERLEVEL" val="1_1_1"/>
  <p:tag name="KSO_WM_TAG_VERSION" val="3.0"/>
  <p:tag name="KSO_WM_BEAUTIFY_FLAG" val="#wm#"/>
  <p:tag name="KSO_WM_UNIT_VALUE" val="445*605"/>
  <p:tag name="KSO_WM_UNIT_TYPE" val="l_h_d"/>
  <p:tag name="KSO_WM_UNIT_INDEX" val="1_1_1"/>
  <p:tag name="KSO_WM_DIAGRAM_GROUP_CODE" val="l1-1"/>
  <p:tag name="KSO_WM_DIAGRAM_VERSION" val="3"/>
  <p:tag name="KSO_WM_DIAGRAM_COLOR_TRICK" val="1"/>
  <p:tag name="KSO_WM_DIAGRAM_COLOR_TEXT_CAN_REMOVE" val="n"/>
  <p:tag name="KSO_WM_UNIT_FILL_TYPE" val="1"/>
  <p:tag name="KSO_WM_UNIT_FILL_FORE_SCHEMECOLOR_INDEX" val="14"/>
  <p:tag name="KSO_WM_UNIT_FILL_FORE_SCHEMECOLOR_INDEX_BRIGHTNESS" val="-0.15"/>
  <p:tag name="KSO_WM_DIAGRAM_MAX_ITEMCNT" val="4"/>
  <p:tag name="KSO_WM_DIAGRAM_MIN_ITEMCNT" val="3"/>
  <p:tag name="KSO_WM_DIAGRAM_VIRTUALLY_FRAME" val="{&quot;height&quot;:387.92559055118113,&quot;left&quot;:74.9,&quot;top&quot;:130.92141732283466,&quot;width&quot;:855.95}"/>
  <p:tag name="KSO_WM_DIAGRAM_COLOR_MATCH_VALUE" val="{&quot;shape&quot;:{&quot;fill&quot;:{&quot;solid&quot;:{&quot;brightness&quot;:-0.15000000596046448,&quot;colorType&quot;:1,&quot;foreColorIndex&quot;:14,&quot;transparency&quot;:0.5},&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SHAPE_GUID" val="70"/>
  <p:tag name="KSO_WM_DIAGRAM_USE_COLOR_VALUE" val="{&quot;color_scheme&quot;:1,&quot;color_type&quot;:1,&quot;theme_color_indexes&quot;:[5,6,5,6,5,6]}"/>
</p:tagLst>
</file>

<file path=ppt/tags/tag8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40_2*l_h_a*1_3_1"/>
  <p:tag name="KSO_WM_TEMPLATE_CATEGORY" val="diagram"/>
  <p:tag name="KSO_WM_TEMPLATE_INDEX" val="20234840"/>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UNIT_VALUE" val="20"/>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DIAGRAM_MAX_ITEMCNT" val="4"/>
  <p:tag name="KSO_WM_DIAGRAM_MIN_ITEMCNT" val="3"/>
  <p:tag name="KSO_WM_DIAGRAM_VIRTUALLY_FRAME" val="{&quot;height&quot;:387.92559055118113,&quot;left&quot;:74.9,&quot;top&quot;:130.92141732283466,&quot;width&quot;:855.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TYPE" val="1"/>
  <p:tag name="KSO_WM_DIAGRAM_USE_COLOR_VALUE" val="{&quot;color_scheme&quot;:1,&quot;color_type&quot;:1,&quot;theme_color_indexes&quot;:[5,6,5,6,5,6]}"/>
</p:tagLst>
</file>

<file path=ppt/tags/tag8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40_2*l_h_f*1_3_1"/>
  <p:tag name="KSO_WM_TEMPLATE_CATEGORY" val="diagram"/>
  <p:tag name="KSO_WM_TEMPLATE_INDEX" val="20234840"/>
  <p:tag name="KSO_WM_UNIT_LAYERLEVEL" val="1_1_1"/>
  <p:tag name="KSO_WM_TAG_VERSION" val="3.0"/>
  <p:tag name="KSO_WM_BEAUTIFY_FLAG" val="#wm#"/>
  <p:tag name="KSO_WM_UNIT_SUBTYPE" val="a"/>
  <p:tag name="KSO_WM_UNIT_NOCLEAR" val="0"/>
  <p:tag name="KSO_WM_UNIT_VALUE" val="84"/>
  <p:tag name="KSO_WM_DIAGRAM_GROUP_CODE" val="l1-1"/>
  <p:tag name="KSO_WM_UNIT_TYPE" val="l_h_f"/>
  <p:tag name="KSO_WM_UNIT_INDEX" val="1_3_1"/>
  <p:tag name="KSO_WM_DIAGRAM_VERSION" val="3"/>
  <p:tag name="KSO_WM_DIAGRAM_COLOR_TRICK" val="1"/>
  <p:tag name="KSO_WM_DIAGRAM_COLOR_TEXT_CAN_REMOVE" val="n"/>
  <p:tag name="KSO_WM_UNIT_TEXT_FILL_FORE_SCHEMECOLOR_INDEX" val="1"/>
  <p:tag name="KSO_WM_UNIT_TEXT_FILL_TYPE" val="1"/>
  <p:tag name="KSO_WM_DIAGRAM_MAX_ITEMCNT" val="4"/>
  <p:tag name="KSO_WM_DIAGRAM_MIN_ITEMCNT" val="3"/>
  <p:tag name="KSO_WM_DIAGRAM_VIRTUALLY_FRAME" val="{&quot;height&quot;:387.92559055118113,&quot;left&quot;:74.9,&quot;top&quot;:130.92141732283466,&quot;width&quot;:855.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您的文本具体内容，简明扼要地阐述您的内容。"/>
  <p:tag name="KSO_WM_UNIT_TEXT_TYPE" val="1"/>
  <p:tag name="KSO_WM_UNIT_TEXT_LAYER_COUNT" val="1"/>
  <p:tag name="KSO_WM_DIAGRAM_USE_COLOR_VALUE" val="{&quot;color_scheme&quot;:1,&quot;color_type&quot;:1,&quot;theme_color_indexes&quot;:[5,6,5,6,5,6]}"/>
</p:tagLst>
</file>

<file path=ppt/tags/tag8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40_2*l_h_i*1_3_1"/>
  <p:tag name="KSO_WM_TEMPLATE_CATEGORY" val="diagram"/>
  <p:tag name="KSO_WM_TEMPLATE_INDEX" val="20234840"/>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UNIT_FILL_TYPE" val="1"/>
  <p:tag name="KSO_WM_UNIT_FILL_FORE_SCHEMECOLOR_INDEX" val="15"/>
  <p:tag name="KSO_WM_UNIT_FILL_FORE_SCHEMECOLOR_INDEX_BRIGHTNESS" val="0"/>
  <p:tag name="KSO_WM_DIAGRAM_MAX_ITEMCNT" val="4"/>
  <p:tag name="KSO_WM_DIAGRAM_MIN_ITEMCNT" val="3"/>
  <p:tag name="KSO_WM_DIAGRAM_VIRTUALLY_FRAME" val="{&quot;height&quot;:387.92559055118113,&quot;left&quot;:74.9,&quot;top&quot;:130.92141732283466,&quot;width&quot;:855.95}"/>
  <p:tag name="KSO_WM_DIAGRAM_COLOR_MATCH_VALUE" val="{&quot;shape&quot;:{&quot;fill&quot;:{&quot;solid&quot;:{&quot;brightness&quot;:0,&quot;colorType&quot;:1,&quot;foreColorIndex&quot;:1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40_2*l_h_d*1_3_1"/>
  <p:tag name="KSO_WM_TEMPLATE_CATEGORY" val="diagram"/>
  <p:tag name="KSO_WM_TEMPLATE_INDEX" val="20234840"/>
  <p:tag name="KSO_WM_UNIT_LAYERLEVEL" val="1_1_1"/>
  <p:tag name="KSO_WM_TAG_VERSION" val="3.0"/>
  <p:tag name="KSO_WM_BEAUTIFY_FLAG" val="#wm#"/>
  <p:tag name="KSO_WM_UNIT_VALUE" val="445*605"/>
  <p:tag name="KSO_WM_UNIT_TYPE" val="l_h_d"/>
  <p:tag name="KSO_WM_UNIT_INDEX" val="1_3_1"/>
  <p:tag name="KSO_WM_DIAGRAM_GROUP_CODE" val="l1-1"/>
  <p:tag name="KSO_WM_DIAGRAM_VERSION" val="3"/>
  <p:tag name="KSO_WM_DIAGRAM_COLOR_TRICK" val="1"/>
  <p:tag name="KSO_WM_DIAGRAM_COLOR_TEXT_CAN_REMOVE" val="n"/>
  <p:tag name="KSO_WM_UNIT_FILL_TYPE" val="1"/>
  <p:tag name="KSO_WM_UNIT_FILL_FORE_SCHEMECOLOR_INDEX" val="14"/>
  <p:tag name="KSO_WM_UNIT_FILL_FORE_SCHEMECOLOR_INDEX_BRIGHTNESS" val="-0.15"/>
  <p:tag name="KSO_WM_DIAGRAM_MAX_ITEMCNT" val="4"/>
  <p:tag name="KSO_WM_DIAGRAM_MIN_ITEMCNT" val="3"/>
  <p:tag name="KSO_WM_DIAGRAM_VIRTUALLY_FRAME" val="{&quot;height&quot;:387.92559055118113,&quot;left&quot;:74.9,&quot;top&quot;:130.92141732283466,&quot;width&quot;:855.95}"/>
  <p:tag name="KSO_WM_DIAGRAM_COLOR_MATCH_VALUE" val="{&quot;shape&quot;:{&quot;fill&quot;:{&quot;solid&quot;:{&quot;brightness&quot;:-0.15000000596046448,&quot;colorType&quot;:1,&quot;foreColorIndex&quot;:14,&quot;transparency&quot;:0.5},&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SHAPE_GUID" val="64"/>
  <p:tag name="KSO_WM_DIAGRAM_USE_COLOR_VALUE" val="{&quot;color_scheme&quot;:1,&quot;color_type&quot;:1,&quot;theme_color_indexes&quot;:[5,6,5,6,5,6]}"/>
</p:tagLst>
</file>

<file path=ppt/tags/tag85.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40"/>
</p:tagLst>
</file>

<file path=ppt/tags/tag8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40_2*l_h_a*1_4_1"/>
  <p:tag name="KSO_WM_TEMPLATE_CATEGORY" val="diagram"/>
  <p:tag name="KSO_WM_TEMPLATE_INDEX" val="20234840"/>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4_1"/>
  <p:tag name="KSO_WM_UNIT_VALUE" val="20"/>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DIAGRAM_MAX_ITEMCNT" val="4"/>
  <p:tag name="KSO_WM_DIAGRAM_MIN_ITEMCNT" val="3"/>
  <p:tag name="KSO_WM_DIAGRAM_VIRTUALLY_FRAME" val="{&quot;height&quot;:387.92559055118113,&quot;left&quot;:74.9,&quot;top&quot;:130.92141732283466,&quot;width&quot;:855.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TYPE" val="1"/>
  <p:tag name="KSO_WM_DIAGRAM_USE_COLOR_VALUE" val="{&quot;color_scheme&quot;:1,&quot;color_type&quot;:1,&quot;theme_color_indexes&quot;:[5,6,5,6,5,6]}"/>
</p:tagLst>
</file>

<file path=ppt/tags/tag8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40_2*l_h_f*1_4_1"/>
  <p:tag name="KSO_WM_TEMPLATE_CATEGORY" val="diagram"/>
  <p:tag name="KSO_WM_TEMPLATE_INDEX" val="20234840"/>
  <p:tag name="KSO_WM_UNIT_LAYERLEVEL" val="1_1_1"/>
  <p:tag name="KSO_WM_TAG_VERSION" val="3.0"/>
  <p:tag name="KSO_WM_BEAUTIFY_FLAG" val="#wm#"/>
  <p:tag name="KSO_WM_UNIT_SUBTYPE" val="a"/>
  <p:tag name="KSO_WM_UNIT_NOCLEAR" val="0"/>
  <p:tag name="KSO_WM_UNIT_VALUE" val="84"/>
  <p:tag name="KSO_WM_DIAGRAM_GROUP_CODE" val="l1-1"/>
  <p:tag name="KSO_WM_UNIT_TYPE" val="l_h_f"/>
  <p:tag name="KSO_WM_UNIT_INDEX" val="1_4_1"/>
  <p:tag name="KSO_WM_DIAGRAM_VERSION" val="3"/>
  <p:tag name="KSO_WM_DIAGRAM_COLOR_TRICK" val="1"/>
  <p:tag name="KSO_WM_DIAGRAM_COLOR_TEXT_CAN_REMOVE" val="n"/>
  <p:tag name="KSO_WM_UNIT_TEXT_FILL_FORE_SCHEMECOLOR_INDEX" val="1"/>
  <p:tag name="KSO_WM_UNIT_TEXT_FILL_TYPE" val="1"/>
  <p:tag name="KSO_WM_DIAGRAM_MAX_ITEMCNT" val="4"/>
  <p:tag name="KSO_WM_DIAGRAM_MIN_ITEMCNT" val="3"/>
  <p:tag name="KSO_WM_DIAGRAM_VIRTUALLY_FRAME" val="{&quot;height&quot;:387.92559055118113,&quot;left&quot;:74.9,&quot;top&quot;:130.92141732283466,&quot;width&quot;:855.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您的文本具体内容，简明扼要地阐述您的内容。"/>
  <p:tag name="KSO_WM_UNIT_TEXT_TYPE" val="1"/>
  <p:tag name="KSO_WM_UNIT_TEXT_LAYER_COUNT" val="1"/>
  <p:tag name="KSO_WM_DIAGRAM_USE_COLOR_VALUE" val="{&quot;color_scheme&quot;:1,&quot;color_type&quot;:1,&quot;theme_color_indexes&quot;:[5,6,5,6,5,6]}"/>
</p:tagLst>
</file>

<file path=ppt/tags/tag8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40_2*l_h_i*1_4_1"/>
  <p:tag name="KSO_WM_TEMPLATE_CATEGORY" val="diagram"/>
  <p:tag name="KSO_WM_TEMPLATE_INDEX" val="20234840"/>
  <p:tag name="KSO_WM_UNIT_LAYERLEVEL" val="1_1_1"/>
  <p:tag name="KSO_WM_TAG_VERSION" val="3.0"/>
  <p:tag name="KSO_WM_BEAUTIFY_FLAG" val="#wm#"/>
  <p:tag name="KSO_WM_DIAGRAM_GROUP_CODE" val="l1-1"/>
  <p:tag name="KSO_WM_UNIT_TYPE" val="l_h_i"/>
  <p:tag name="KSO_WM_UNIT_INDEX" val="1_4_1"/>
  <p:tag name="KSO_WM_DIAGRAM_VERSION" val="3"/>
  <p:tag name="KSO_WM_DIAGRAM_COLOR_TRICK" val="1"/>
  <p:tag name="KSO_WM_DIAGRAM_COLOR_TEXT_CAN_REMOVE" val="n"/>
  <p:tag name="KSO_WM_UNIT_FILL_TYPE" val="1"/>
  <p:tag name="KSO_WM_UNIT_FILL_FORE_SCHEMECOLOR_INDEX" val="15"/>
  <p:tag name="KSO_WM_UNIT_FILL_FORE_SCHEMECOLOR_INDEX_BRIGHTNESS" val="0"/>
  <p:tag name="KSO_WM_DIAGRAM_MAX_ITEMCNT" val="4"/>
  <p:tag name="KSO_WM_DIAGRAM_MIN_ITEMCNT" val="3"/>
  <p:tag name="KSO_WM_DIAGRAM_VIRTUALLY_FRAME" val="{&quot;height&quot;:387.92559055118113,&quot;left&quot;:74.9,&quot;top&quot;:130.92141732283466,&quot;width&quot;:855.95}"/>
  <p:tag name="KSO_WM_DIAGRAM_COLOR_MATCH_VALUE" val="{&quot;shape&quot;:{&quot;fill&quot;:{&quot;solid&quot;:{&quot;brightness&quot;:0,&quot;colorType&quot;:1,&quot;foreColorIndex&quot;:1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40_2*l_h_d*1_4_1"/>
  <p:tag name="KSO_WM_TEMPLATE_CATEGORY" val="diagram"/>
  <p:tag name="KSO_WM_TEMPLATE_INDEX" val="20234840"/>
  <p:tag name="KSO_WM_UNIT_LAYERLEVEL" val="1_1_1"/>
  <p:tag name="KSO_WM_TAG_VERSION" val="3.0"/>
  <p:tag name="KSO_WM_BEAUTIFY_FLAG" val="#wm#"/>
  <p:tag name="KSO_WM_UNIT_VALUE" val="442*644"/>
  <p:tag name="KSO_WM_UNIT_TYPE" val="l_h_d"/>
  <p:tag name="KSO_WM_UNIT_INDEX" val="1_4_1"/>
  <p:tag name="KSO_WM_DIAGRAM_GROUP_CODE" val="l1-1"/>
  <p:tag name="KSO_WM_DIAGRAM_VERSION" val="3"/>
  <p:tag name="KSO_WM_DIAGRAM_COLOR_TRICK" val="1"/>
  <p:tag name="KSO_WM_DIAGRAM_COLOR_TEXT_CAN_REMOVE" val="n"/>
  <p:tag name="KSO_WM_UNIT_FILL_TYPE" val="1"/>
  <p:tag name="KSO_WM_UNIT_FILL_FORE_SCHEMECOLOR_INDEX" val="14"/>
  <p:tag name="KSO_WM_UNIT_FILL_FORE_SCHEMECOLOR_INDEX_BRIGHTNESS" val="-0.15"/>
  <p:tag name="KSO_WM_DIAGRAM_MAX_ITEMCNT" val="4"/>
  <p:tag name="KSO_WM_DIAGRAM_MIN_ITEMCNT" val="3"/>
  <p:tag name="KSO_WM_DIAGRAM_VIRTUALLY_FRAME" val="{&quot;height&quot;:387.92559055118113,&quot;left&quot;:74.9,&quot;top&quot;:130.92141732283466,&quot;width&quot;:855.95}"/>
  <p:tag name="KSO_WM_DIAGRAM_COLOR_MATCH_VALUE" val="{&quot;shape&quot;:{&quot;fill&quot;:{&quot;solid&quot;:{&quot;brightness&quot;:-0.15000000596046448,&quot;colorType&quot;:1,&quot;foreColorIndex&quot;:14,&quot;transparency&quot;:0.5},&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SHAPE_GUID" val="24"/>
  <p:tag name="KSO_WM_DIAGRAM_USE_COLOR_VALUE" val="{&quot;color_scheme&quot;:1,&quot;color_type&quot;:1,&quot;theme_color_indexes&quot;:[5,6,5,6,5,6]}"/>
</p:tagLst>
</file>

<file path=ppt/tags/tag854.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35972],&quot;70&quot;:[3325806,3326952]}"/>
</p:tagLst>
</file>

<file path=ppt/tags/tag855.xml><?xml version="1.0" encoding="utf-8"?>
<p:tagLst xmlns:p="http://schemas.openxmlformats.org/presentationml/2006/main">
  <p:tag name="KSO_WM_UNIT_ISCONTENTSTITLE" val="0"/>
  <p:tag name="KSO_WM_UNIT_ISNUMDGMTITLE" val="0"/>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56"/>
  <p:tag name="KSO_WM_UNIT_ID" val="custom20233256_1*a*1"/>
  <p:tag name="KSO_WM_UNIT_PRESET_TEXT" val="单击此处&#10;添加标题内容"/>
  <p:tag name="KSO_WM_UNIT_TEXT_TYPE" val="1"/>
  <p:tag name="KSO_WM_UNIT_TEXT_FILL_FORE_SCHEMECOLOR_INDEX" val="15"/>
  <p:tag name="KSO_WM_UNIT_TEXT_FILL_TYPE" val="1"/>
  <p:tag name="KSO_WM_UNIT_USESOURCEFORMAT_APPLY" val="1"/>
</p:tagLst>
</file>

<file path=ppt/tags/tag856.xml><?xml version="1.0" encoding="utf-8"?>
<p:tagLst xmlns:p="http://schemas.openxmlformats.org/presentationml/2006/main">
  <p:tag name="KSO_WM_UNIT_ISCONTENTSTITLE" val="0"/>
  <p:tag name="KSO_WM_UNIT_ISNUMDGMTITLE" val="0"/>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56"/>
  <p:tag name="KSO_WM_UNIT_ID" val="custom20233256_1*a*1"/>
  <p:tag name="KSO_WM_UNIT_PRESET_TEXT" val="单击此处&#10;添加标题内容"/>
  <p:tag name="KSO_WM_UNIT_TEXT_TYPE" val="1"/>
  <p:tag name="KSO_WM_UNIT_TEXT_FILL_FORE_SCHEMECOLOR_INDEX" val="15"/>
  <p:tag name="KSO_WM_UNIT_TEXT_FILL_TYPE" val="1"/>
  <p:tag name="KSO_WM_UNIT_USESOURCEFORMAT_APPLY" val="1"/>
</p:tagLst>
</file>

<file path=ppt/tags/tag85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93.8500787401577,&quot;left&quot;:47.78929133858268,&quot;top&quot;:133.93267716535433,&quot;width&quot;:867.433622047244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85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2*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93.8500787401577,&quot;left&quot;:47.78929133858268,&quot;top&quot;:133.93267716535433,&quot;width&quot;:867.43362204724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85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93.8500787401577,&quot;left&quot;:47.78929133858268,&quot;top&quot;:133.93267716535433,&quot;width&quot;:867.433622047244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8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6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2*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93.8500787401577,&quot;left&quot;:47.78929133858268,&quot;top&quot;:133.93267716535433,&quot;width&quot;:867.43362204724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86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2*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93.8500787401577,&quot;left&quot;:47.78929133858268,&quot;top&quot;:133.93267716535433,&quot;width&quot;:867.433622047244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86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2*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93.8500787401577,&quot;left&quot;:47.78929133858268,&quot;top&quot;:133.93267716535433,&quot;width&quot;:867.43362204724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86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2*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93.8500787401577,&quot;left&quot;:47.78929133858268,&quot;top&quot;:133.93267716535433,&quot;width&quot;:867.433622047244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86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2*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93.8500787401577,&quot;left&quot;:47.78929133858268,&quot;top&quot;:133.93267716535433,&quot;width&quot;:867.43362204724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86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2*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93.8500787401577,&quot;left&quot;:47.78929133858268,&quot;top&quot;:133.93267716535433,&quot;width&quot;:867.433622047244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86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2*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93.8500787401577,&quot;left&quot;:47.78929133858268,&quot;top&quot;:133.93267716535433,&quot;width&quot;:867.43362204724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86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2*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93.8500787401577,&quot;left&quot;:47.78929133858268,&quot;top&quot;:133.93267716535433,&quot;width&quot;:867.433622047244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86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2*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93.8500787401577,&quot;left&quot;:47.78929133858268,&quot;top&quot;:133.93267716535433,&quot;width&quot;:867.433622047244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86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2*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93.8500787401577,&quot;left&quot;:47.78929133858268,&quot;top&quot;:133.93267716535433,&quot;width&quot;:867.433622047244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8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7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2*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93.8500787401577,&quot;left&quot;:47.78929133858268,&quot;top&quot;:133.93267716535433,&quot;width&quot;:867.433622047244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87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2*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93.8500787401577,&quot;left&quot;:47.78929133858268,&quot;top&quot;:133.93267716535433,&quot;width&quot;:867.43362204724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872.xml><?xml version="1.0" encoding="utf-8"?>
<p:tagLst xmlns:p="http://schemas.openxmlformats.org/presentationml/2006/main">
  <p:tag name="KSO_WM_BEAUTIFY_FLAG" val="#wm#"/>
  <p:tag name="KSO_WM_TEMPLATE_CATEGORY" val="custom"/>
  <p:tag name="KSO_WM_TEMPLATE_MASTER_TYPE" val="0"/>
  <p:tag name="KSO_WM_TEMPLATE_COLOR_TYPE" val="0"/>
  <p:tag name="KSO_WM_DIAGRAM_GROUP_CODE" val="l1-1"/>
  <p:tag name="KSO_WM_SLIDE_DIAGTYPE" val="l"/>
  <p:tag name="KSO_WM_SLIDE_LAYOUT" val="a_d_l"/>
  <p:tag name="KSO_WM_SLIDE_LAYOUT_CNT" val="1_1_1"/>
  <p:tag name="KSO_WM_SLIDE_TYPE" val="text"/>
  <p:tag name="KSO_WM_SLIDE_SUBTYPE" val="picTxt"/>
  <p:tag name="KSO_WM_SLIDE_SIZE" val="408.05*186.55"/>
  <p:tag name="KSO_WM_SLIDE_POSITION" val="87.8997*272.733"/>
  <p:tag name="KSO_WM_TEMPLATE_INDEX" val="20233256"/>
  <p:tag name="KSO_WM_TEMPLATE_SUBCATEGORY" val="0"/>
  <p:tag name="KSO_WM_SLIDE_INDEX" val="1"/>
  <p:tag name="KSO_WM_TAG_VERSION" val="3.0"/>
  <p:tag name="KSO_WM_SLIDE_ID" val="custom20233256_1"/>
  <p:tag name="KSO_WM_SLIDE_ITEM_CNT" val="4"/>
  <p:tag name="KSO_WM_SLIDE_SOURCE" val="WPPAIGenerateSlide"/>
  <p:tag name="resource_record_key" val="{&quot;65&quot;:[20235972],&quot;70&quot;:[3321480]}"/>
</p:tagLst>
</file>

<file path=ppt/tags/tag87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5"/>
  <p:tag name="KSO_WM_UNIT_TEXT_FILL_TYPE" val="1"/>
  <p:tag name="KSO_WM_UNIT_USESOURCEFORMAT_APPLY" val="1"/>
</p:tagLst>
</file>

<file path=ppt/tags/tag87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5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4_1*l_h_f*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387.8813400948663,&quot;left&quot;:83.13535433070865,&quot;top&quot;:130.94653392088176,&quot;width&quot;:792.2893700787401}"/>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添加文本，简明扼要地阐述您的观点，根据需要可酌情增减文字,单击此处添加文本具体内容"/>
  <p:tag name="KSO_WM_UNIT_FILL_TYPE" val="3"/>
  <p:tag name="KSO_WM_DIAGRAM_USE_COLOR_VALUE" val="{&quot;color_scheme&quot;:1,&quot;color_type&quot;:1,&quot;theme_color_indexes&quot;:[5,6,5,6,5,6]}"/>
</p:tagLst>
</file>

<file path=ppt/tags/tag87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2474_1*l_h_i*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387.8813400948663,&quot;left&quot;:83.13535433070865,&quot;top&quot;:130.94653392088176,&quot;width&quot;:792.2893700787401}"/>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4"/>
  <p:tag name="KSO_WM_UNIT_FILL_FORE_SCHEMECOLOR_INDEX_BRIGHTNESS" val="0"/>
  <p:tag name="KSO_WM_DIAGRAM_USE_COLOR_VALUE" val="{&quot;color_scheme&quot;:1,&quot;color_type&quot;:1,&quot;theme_color_indexes&quot;:[5,6,5,6,5,6]}"/>
</p:tagLst>
</file>

<file path=ppt/tags/tag876.xml><?xml version="1.0" encoding="utf-8"?>
<p:tagLst xmlns:p="http://schemas.openxmlformats.org/presentationml/2006/main">
  <p:tag name="KSO_WM_UNIT_ISNUMDGMTITLE" val="0"/>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4_1*l_h_f*1_2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387.8813400948663,&quot;left&quot;:83.13535433070865,&quot;top&quot;:130.94653392088176,&quot;width&quot;:792.2893700787401}"/>
  <p:tag name="KSO_WM_UNIT_VALUE" val="54"/>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添加文本具体内容，简明扼要地阐述您的观点，根据需要可酌情增减文字，单击此处添加文本具体内容"/>
  <p:tag name="KSO_WM_UNIT_FILL_TYPE" val="3"/>
  <p:tag name="KSO_WM_DIAGRAM_USE_COLOR_VALUE" val="{&quot;color_scheme&quot;:1,&quot;color_type&quot;:1,&quot;theme_color_indexes&quot;:[5,6,5,6,5,6]}"/>
</p:tagLst>
</file>

<file path=ppt/tags/tag877.xml><?xml version="1.0" encoding="utf-8"?>
<p:tagLst xmlns:p="http://schemas.openxmlformats.org/presentationml/2006/main">
  <p:tag name="KSO_WM_DIAGRAM_VERSION" val="3"/>
  <p:tag name="KSO_WM_DIAGRAM_COLOR_TRICK" val="1"/>
  <p:tag name="KSO_WM_DIAGRAM_COLOR_TEXT_CAN_REMOVE" val="n"/>
  <p:tag name="KSO_WM_UNIT_VALUE" val="247*247"/>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2474_1*l_h_d*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387.8813400948663,&quot;left&quot;:83.13535433070865,&quot;top&quot;:130.94653392088176,&quot;width&quot;:792.2893700787401}"/>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
  <p:tag name="MH_SHAPE_GUID" val="16"/>
  <p:tag name="KSO_WM_DIAGRAM_USE_COLOR_VALUE" val="{&quot;color_scheme&quot;:1,&quot;color_type&quot;:1,&quot;theme_color_indexes&quot;:[5,6,5,6,5,6]}"/>
</p:tagLst>
</file>

<file path=ppt/tags/tag87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4_1*l_h_a*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387.8813400948663,&quot;left&quot;:83.13535433070865,&quot;top&quot;:130.94653392088176,&quot;width&quot;:792.28937007874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TEXT_FILL_FORE_SCHEMECOLOR_INDEX" val="1"/>
  <p:tag name="KSO_WM_UNIT_TEXT_FILL_TYPE" val="1"/>
  <p:tag name="KSO_WM_DIAGRAM_USE_COLOR_VALUE" val="{&quot;color_scheme&quot;:1,&quot;color_type&quot;:1,&quot;theme_color_indexes&quot;:[5,6,5,6,5,6]}"/>
</p:tagLst>
</file>

<file path=ppt/tags/tag87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2474_1*l_h_i*1_2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387.8813400948663,&quot;left&quot;:83.13535433070865,&quot;top&quot;:130.94653392088176,&quot;width&quot;:792.2893700787401}"/>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4"/>
  <p:tag name="KSO_WM_UNIT_FILL_FORE_SCHEMECOLOR_INDEX_BRIGHTNESS" val="0"/>
  <p:tag name="KSO_WM_DIAGRAM_USE_COLOR_VALUE" val="{&quot;color_scheme&quot;:1,&quot;color_type&quot;:1,&quot;theme_color_indexes&quot;:[5,6,5,6,5,6]}"/>
</p:tagLst>
</file>

<file path=ppt/tags/tag8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8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4_1*l_h_a*1_2_1"/>
  <p:tag name="KSO_WM_TEMPLATE_CATEGORY" val="diagram"/>
  <p:tag name="KSO_WM_TEMPLATE_INDEX" val="20232474"/>
  <p:tag name="KSO_WM_UNIT_LAYERLEVEL" val="1_1_1"/>
  <p:tag name="KSO_WM_TAG_VERSION" val="3.0"/>
  <p:tag name="KSO_WM_UNIT_VALUE" val="12"/>
  <p:tag name="KSO_WM_DIAGRAM_MAX_ITEMCNT" val="4"/>
  <p:tag name="KSO_WM_DIAGRAM_MIN_ITEMCNT" val="2"/>
  <p:tag name="KSO_WM_DIAGRAM_VIRTUALLY_FRAME" val="{&quot;height&quot;:387.8813400948663,&quot;left&quot;:83.13535433070865,&quot;top&quot;:130.94653392088176,&quot;width&quot;:792.28937007874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TEXT_FILL_FORE_SCHEMECOLOR_INDEX" val="1"/>
  <p:tag name="KSO_WM_UNIT_TEXT_FILL_TYPE" val="1"/>
  <p:tag name="KSO_WM_DIAGRAM_USE_COLOR_VALUE" val="{&quot;color_scheme&quot;:1,&quot;color_type&quot;:1,&quot;theme_color_indexes&quot;:[5,6,5,6,5,6]}"/>
</p:tagLst>
</file>

<file path=ppt/tags/tag881.xml><?xml version="1.0" encoding="utf-8"?>
<p:tagLst xmlns:p="http://schemas.openxmlformats.org/presentationml/2006/main">
  <p:tag name="KSO_WM_DIAGRAM_VERSION" val="3"/>
  <p:tag name="KSO_WM_DIAGRAM_COLOR_TRICK" val="1"/>
  <p:tag name="KSO_WM_DIAGRAM_COLOR_TEXT_CAN_REMOVE" val="n"/>
  <p:tag name="KSO_WM_UNIT_VALUE" val="247*247"/>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2474_1*l_h_d*1_2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387.8813400948663,&quot;left&quot;:83.13535433070865,&quot;top&quot;:130.94653392088176,&quot;width&quot;:792.2893700787401}"/>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
  <p:tag name="MH_SHAPE_GUID" val="18"/>
  <p:tag name="KSO_WM_DIAGRAM_USE_COLOR_VALUE" val="{&quot;color_scheme&quot;:1,&quot;color_type&quot;:1,&quot;theme_color_indexes&quot;:[5,6,5,6,5,6]}"/>
</p:tagLst>
</file>

<file path=ppt/tags/tag882.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35972],&quot;70&quot;:[3321880]}"/>
</p:tagLst>
</file>

<file path=ppt/tags/tag883.xml><?xml version="1.0" encoding="utf-8"?>
<p:tagLst xmlns:p="http://schemas.openxmlformats.org/presentationml/2006/main">
  <p:tag name="KSO_WM_UNIT_VALUE" val="952*3384"/>
  <p:tag name="KSO_WM_UNIT_HIGHLIGHT" val="0"/>
  <p:tag name="KSO_WM_UNIT_COMPATIBLE" val="0"/>
  <p:tag name="KSO_WM_UNIT_DIAGRAM_ISNUMVISUAL" val="0"/>
  <p:tag name="KSO_WM_UNIT_DIAGRAM_ISREFERUNIT" val="0"/>
  <p:tag name="KSO_WM_UNIT_TYPE" val="d"/>
  <p:tag name="KSO_WM_UNIT_INDEX" val="1"/>
  <p:tag name="KSO_WM_UNIT_ID" val="custom20232484_1*d*1"/>
  <p:tag name="KSO_WM_TEMPLATE_CATEGORY" val="custom"/>
  <p:tag name="KSO_WM_TEMPLATE_INDEX" val="20232484"/>
  <p:tag name="KSO_WM_UNIT_LAYERLEVEL" val="1"/>
  <p:tag name="KSO_WM_TAG_VERSION" val="3.0"/>
  <p:tag name="KSO_WM_BEAUTIFY_FLAG" val="#wm#"/>
  <p:tag name="KSO_WM_DIAGRAM_GROUP_CODE" val="l1-1"/>
  <p:tag name="KSO_WM_UNIT_LINE_FORE_SCHEMECOLOR_INDEX" val="1"/>
  <p:tag name="KSO_WM_UNIT_LINE_FILL_TYPE" val="2"/>
  <p:tag name="KSO_WM_UNIT_USESOURCEFORMAT_APPLY" val="1"/>
  <p:tag name="KSO_WM_UNIT_PICTURE_SUBTYPE" val="a"/>
  <p:tag name="MH_PIC_SOURCE_TYPE" val="generate_slide_ai*{&quot;ai_type&quot;:&quot;generate_single_page&quot;,&quot;id&quot;:&quot;VCG41N1264220390&quot;}*gallery_gallery_ai_v2.1.2_ONLINE*6afaed47-0a68-4c67-8c2a-9a4da0100b89-slide-0"/>
  <p:tag name="KSO_WM_UNIT_FILL_FORE_SCHEMECOLOR_INDEX" val="5"/>
  <p:tag name="KSO_WM_UNIT_FILL_TYPE" val="1"/>
</p:tagLst>
</file>

<file path=ppt/tags/tag88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2484_1*i*1"/>
  <p:tag name="KSO_WM_TEMPLATE_CATEGORY" val="custom"/>
  <p:tag name="KSO_WM_TEMPLATE_INDEX" val="20232484"/>
  <p:tag name="KSO_WM_UNIT_LAYERLEVEL" val="1"/>
  <p:tag name="KSO_WM_TAG_VERSION" val="3.0"/>
  <p:tag name="KSO_WM_UNIT_FILL_FORE_SCHEMECOLOR_INDEX" val="2"/>
  <p:tag name="KSO_WM_UNIT_FILL_TYPE" val="1"/>
  <p:tag name="KSO_WM_UNIT_LINE_FORE_SCHEMECOLOR_INDEX" val="5"/>
  <p:tag name="KSO_WM_UNIT_LINE_FILL_TYPE" val="2"/>
  <p:tag name="KSO_WM_UNIT_SHADOW_SCHEMECOLOR_INDEX" val="5"/>
  <p:tag name="KSO_WM_UNIT_TEXT_FILL_FORE_SCHEMECOLOR_INDEX" val="13"/>
  <p:tag name="KSO_WM_UNIT_TEXT_FILL_TYPE" val="1"/>
  <p:tag name="KSO_WM_UNIT_USESOURCEFORMAT_APPLY" val="1"/>
</p:tagLst>
</file>

<file path=ppt/tags/tag88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2484_1*a*1"/>
  <p:tag name="KSO_WM_TEMPLATE_CATEGORY" val="custom"/>
  <p:tag name="KSO_WM_TEMPLATE_INDEX" val="20232484"/>
  <p:tag name="KSO_WM_UNIT_LAYERLEVEL" val="1"/>
  <p:tag name="KSO_WM_TAG_VERSION" val="3.0"/>
  <p:tag name="KSO_WM_BEAUTIFY_FLAG" val="#wm#"/>
  <p:tag name="KSO_WM_DIAGRAM_GROUP_CODE" val="l1-1"/>
  <p:tag name="KSO_WM_UNIT_USESOURCEFORMAT_APPLY" val="1"/>
  <p:tag name="KSO_WM_UNIT_PRESET_TEXT" val="单击此处添加标题"/>
  <p:tag name="KSO_WM_UNIT_TEXT_TYPE" val="1"/>
</p:tagLst>
</file>

<file path=ppt/tags/tag88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6_2*l_h_f*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单击此处输入你的项正文，请尽量言简意赅的阐述观点。"/>
  <p:tag name="KSO_WM_UNIT_USESOURCEFORMAT_APPLY" val="1"/>
</p:tagLst>
</file>

<file path=ppt/tags/tag88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6_2*l_h_a*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Lst>
</file>

<file path=ppt/tags/tag88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6_2*l_h_f*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单击此处输入你的项正文，请尽量言简意赅的阐述观点。"/>
  <p:tag name="KSO_WM_UNIT_USESOURCEFORMAT_APPLY" val="1"/>
</p:tagLst>
</file>

<file path=ppt/tags/tag88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6_2*l_h_a*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Lst>
</file>

<file path=ppt/tags/tag89.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PRESET_TEXT" val="公司名"/>
  <p:tag name="KSO_WM_UNIT_ID" val="_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890.xml><?xml version="1.0" encoding="utf-8"?>
<p:tagLst xmlns:p="http://schemas.openxmlformats.org/presentationml/2006/main">
  <p:tag name="KSO_WM_SLIDE_ID" val="custom20232484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2484"/>
  <p:tag name="KSO_WM_SLIDE_TYPE" val="text"/>
  <p:tag name="KSO_WM_SLIDE_SUBTYPE" val="picTxt"/>
  <p:tag name="KSO_WM_SLIDE_SIZE" val="746*95.95"/>
  <p:tag name="KSO_WM_SLIDE_POSITION" val="120.25*376.77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891.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TEXT_TYPE" val="1"/>
  <p:tag name="KSO_WM_UNIT_PRESET_TEXT" val="单击此处添加标题"/>
  <p:tag name="KSO_WM_UNIT_TEXT_FILL_FORE_SCHEMECOLOR_INDEX" val="15"/>
  <p:tag name="KSO_WM_UNIT_TEXT_FILL_TYPE" val="1"/>
  <p:tag name="KSO_WM_UNIT_USESOURCEFORMAT_APPLY" val="1"/>
</p:tagLst>
</file>

<file path=ppt/tags/tag89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1*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845655133422,&quot;left&quot;:54.85,&quot;top&quot;:131.90000141579168,&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89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1*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845655133422,&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32"/>
  <p:tag name="KSO_WM_UNIT_TEXT_TYPE" val="1"/>
  <p:tag name="KSO_WM_UNIT_TEXT_LAYER_COUNT" val="1"/>
  <p:tag name="KSO_WM_UNIT_PRESET_TEXT" val="单击此处添加正文，文字是您思想的提炼，请言简意赅的阐述您的观点。单击此处添加正文，文字是您思想的提炼，请言简意赅的阐述您的观点。单击此处添加正文，文字是您思想的提炼，请言简意赅的阐述您的观点"/>
  <p:tag name="KSO_WM_UNIT_TEXT_FILL_FORE_SCHEMECOLOR_INDEX" val="1"/>
  <p:tag name="KSO_WM_UNIT_TEXT_FILL_TYPE" val="1"/>
  <p:tag name="KSO_WM_UNIT_USESOURCEFORMAT_APPLY" val="1"/>
</p:tagLst>
</file>

<file path=ppt/tags/tag89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1*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845655133422,&quot;left&quot;:54.85,&quot;top&quot;:131.90000141579168,&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UNIT_USESOURCEFORMAT_APPLY" val="1"/>
</p:tagLst>
</file>

<file path=ppt/tags/tag89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1*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845655133422,&quot;left&quot;:54.85,&quot;top&quot;:131.90000141579168,&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89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1*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845655133422,&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89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1*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845655133422,&quot;left&quot;:54.85,&quot;top&quot;:131.90000141579168,&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89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1*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845655133422,&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32"/>
  <p:tag name="KSO_WM_UNIT_TEXT_TYPE" val="1"/>
  <p:tag name="KSO_WM_UNIT_TEXT_LAYER_COUNT" val="1"/>
  <p:tag name="KSO_WM_UNIT_PRESET_TEXT" val="单击此处添加正文，文字是您思想的提炼，请言简意赅的阐述您的观点。单击此处添加正文，文字是您思想的提炼，请言简意赅的阐述您的观点。单击此处添加正文，文字是您思想的提炼，请言简意赅的阐述您的观点"/>
  <p:tag name="KSO_WM_UNIT_TEXT_FILL_FORE_SCHEMECOLOR_INDEX" val="1"/>
  <p:tag name="KSO_WM_UNIT_TEXT_FILL_TYPE" val="1"/>
  <p:tag name="KSO_WM_UNIT_USESOURCEFORMAT_APPLY" val="1"/>
</p:tagLst>
</file>

<file path=ppt/tags/tag89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1*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845655133422,&quot;left&quot;:54.85,&quot;top&quot;:131.90000141579168,&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UNIT_USESOURCEFORMAT_APPLY"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90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1*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845655133422,&quot;left&quot;:54.85,&quot;top&quot;:131.90000141579168,&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90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1*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845655133422,&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902.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diagram"/>
  <p:tag name="KSO_WM_TEMPLATE_INDEX" val="20231973"/>
  <p:tag name="KSO_WM_SLIDE_LAYOUT" val="a_l"/>
  <p:tag name="KSO_WM_SLIDE_LAYOUT_CNT" val="1_1"/>
  <p:tag name="KSO_WM_SPECIAL_SOURCE" val="bdnull"/>
  <p:tag name="KSO_WM_SLIDE_SOURCE" val="WPPAIGenerateSlide"/>
</p:tagLst>
</file>

<file path=ppt/tags/tag903.xml><?xml version="1.0" encoding="utf-8"?>
<p:tagLst xmlns:p="http://schemas.openxmlformats.org/presentationml/2006/main">
  <p:tag name="KSO_WM_UNIT_TYPE" val="a"/>
  <p:tag name="KSO_WM_UNIT_INDEX" val="1"/>
  <p:tag name="KSO_WM_BEAUTIFY_FLAG" val="#wm#"/>
  <p:tag name="KSO_WM_TAG_VERSION" val="3.0"/>
  <p:tag name="KSO_WM_UNIT_ID" val="custom20235972_9*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ISCONTENTSTITLE" val="0"/>
</p:tagLst>
</file>

<file path=ppt/tags/tag904.xml><?xml version="1.0" encoding="utf-8"?>
<p:tagLst xmlns:p="http://schemas.openxmlformats.org/presentationml/2006/main">
  <p:tag name="KSO_WM_UNIT_TYPE" val="b"/>
  <p:tag name="KSO_WM_UNIT_INDEX" val="1"/>
  <p:tag name="KSO_WM_BEAUTIFY_FLAG" val="#wm#"/>
  <p:tag name="KSO_WM_TAG_VERSION" val="3.0"/>
  <p:tag name="KSO_WM_UNIT_ID" val="custom20235972_9*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ISCONTENTSTITLE" val="0"/>
</p:tagLst>
</file>

<file path=ppt/tags/tag905.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ID" val="custom20235972_9*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Lst>
</file>

<file path=ppt/tags/tag906.xml><?xml version="1.0" encoding="utf-8"?>
<p:tagLst xmlns:p="http://schemas.openxmlformats.org/presentationml/2006/main">
  <p:tag name="KSO_WM_SLIDE_TYPE" val="endPage"/>
  <p:tag name="KSO_WM_TEMPLATE_SUBCATEGORY" val="29"/>
  <p:tag name="KSO_WM_TEMPLATE_COLOR_TYPE" val="0"/>
  <p:tag name="KSO_WM_TAG_VERSION" val="3.0"/>
  <p:tag name="KSO_WM_SLIDE_SUBTYPE" val="pureTxt"/>
  <p:tag name="KSO_WM_SLIDE_ITEM_CNT" val="0"/>
  <p:tag name="KSO_WM_BEAUTIFY_FLAG" val="#wm#"/>
  <p:tag name="KSO_WM_TEMPLATE_INDEX" val="20235972"/>
  <p:tag name="KSO_WM_TEMPLATE_CATEGORY" val="custom"/>
  <p:tag name="KSO_WM_SLIDE_INDEX" val="9"/>
  <p:tag name="KSO_WM_SLIDE_ID" val="custom20235972_9"/>
  <p:tag name="KSO_WM_TEMPLATE_MASTER_TYPE" val="0"/>
  <p:tag name="KSO_WM_SLIDE_LAYOUT" val="a_b_f"/>
  <p:tag name="KSO_WM_SLIDE_LAYOUT_CNT" val="1_1_2"/>
</p:tagLst>
</file>

<file path=ppt/tags/tag907.xml><?xml version="1.0" encoding="utf-8"?>
<p:tagLst xmlns:p="http://schemas.openxmlformats.org/presentationml/2006/main">
  <p:tag name="KSO_WM_PRESENTATION_SOURCE" val="WPPAIGeneratePPT"/>
  <p:tag name="resource_record_key" val="{&quot;65&quot;:[20235972],&quot;70&quot;:[3324548,3319356,3323403,3330518,3324552,3325806,3326952,3321480,3321880]}"/>
</p:tagLst>
</file>

<file path=ppt/tags/tag91.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9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2*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40"/>
</p:tagLst>
</file>

<file path=ppt/tags/tag93.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4.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5.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6.xml><?xml version="1.0" encoding="utf-8"?>
<p:tagLst xmlns:p="http://schemas.openxmlformats.org/presentationml/2006/main">
  <p:tag name="KSO_WM_UNIT_TYPE" val="i"/>
  <p:tag name="KSO_WM_UNIT_INDEX" val="1"/>
  <p:tag name="KSO_WM_BEAUTIFY_FLAG" val="#wm#"/>
  <p:tag name="KSO_WM_TAG_VERSION" val="3.0"/>
  <p:tag name="KSO_WM_UNIT_ID" val="_3*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7.xml><?xml version="1.0" encoding="utf-8"?>
<p:tagLst xmlns:p="http://schemas.openxmlformats.org/presentationml/2006/main">
  <p:tag name="KSO_WM_UNIT_TYPE" val="i"/>
  <p:tag name="KSO_WM_UNIT_INDEX" val="4"/>
  <p:tag name="KSO_WM_BEAUTIFY_FLAG" val="#wm#"/>
  <p:tag name="KSO_WM_TAG_VERSION" val="3.0"/>
  <p:tag name="KSO_WM_UNIT_ID" val="_3*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8.xml><?xml version="1.0" encoding="utf-8"?>
<p:tagLst xmlns:p="http://schemas.openxmlformats.org/presentationml/2006/main">
  <p:tag name="KSO_WM_UNIT_TYPE" val="i"/>
  <p:tag name="KSO_WM_UNIT_INDEX" val="2"/>
  <p:tag name="KSO_WM_BEAUTIFY_FLAG" val="#wm#"/>
  <p:tag name="KSO_WM_TAG_VERSION" val="3.0"/>
  <p:tag name="KSO_WM_UNIT_ID" val="_3*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9.xml><?xml version="1.0" encoding="utf-8"?>
<p:tagLst xmlns:p="http://schemas.openxmlformats.org/presentationml/2006/main">
  <p:tag name="KSO_WM_UNIT_TYPE" val="i"/>
  <p:tag name="KSO_WM_UNIT_INDEX" val="6"/>
  <p:tag name="KSO_WM_BEAUTIFY_FLAG" val="#wm#"/>
  <p:tag name="KSO_WM_TAG_VERSION" val="3.0"/>
  <p:tag name="KSO_WM_UNIT_ID" val="_3*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0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8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9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5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6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7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5586</Words>
  <Application>WPS 演示</Application>
  <PresentationFormat>宽屏</PresentationFormat>
  <Paragraphs>517</Paragraphs>
  <Slides>37</Slides>
  <Notes>4</Notes>
  <HiddenSlides>0</HiddenSlides>
  <MMClips>0</MMClips>
  <ScaleCrop>false</ScaleCrop>
  <HeadingPairs>
    <vt:vector size="6" baseType="variant">
      <vt:variant>
        <vt:lpstr>已用的字体</vt:lpstr>
      </vt:variant>
      <vt:variant>
        <vt:i4>7</vt:i4>
      </vt:variant>
      <vt:variant>
        <vt:lpstr>主题</vt:lpstr>
      </vt:variant>
      <vt:variant>
        <vt:i4>12</vt:i4>
      </vt:variant>
      <vt:variant>
        <vt:lpstr>幻灯片标题</vt:lpstr>
      </vt:variant>
      <vt:variant>
        <vt:i4>37</vt:i4>
      </vt:variant>
    </vt:vector>
  </HeadingPairs>
  <TitlesOfParts>
    <vt:vector size="56" baseType="lpstr">
      <vt:lpstr>Arial</vt:lpstr>
      <vt:lpstr>宋体</vt:lpstr>
      <vt:lpstr>Wingdings</vt:lpstr>
      <vt:lpstr>Wingdings</vt:lpstr>
      <vt:lpstr>微软雅黑</vt:lpstr>
      <vt:lpstr>Arial Unicode MS</vt:lpstr>
      <vt:lpstr>Calibri</vt:lpstr>
      <vt:lpstr>WPS</vt:lpstr>
      <vt:lpstr>Office 主题​​</vt:lpstr>
      <vt:lpstr>1_Office 主题​​</vt:lpstr>
      <vt:lpstr>2_Office 主题​​</vt:lpstr>
      <vt:lpstr>3_Office 主题​​</vt:lpstr>
      <vt:lpstr>4_Office 主题​​</vt:lpstr>
      <vt:lpstr>5_Office 主题​​</vt:lpstr>
      <vt:lpstr>6_Office 主题​​</vt:lpstr>
      <vt:lpstr>7_Office 主题​​</vt:lpstr>
      <vt:lpstr>10_Office 主题​​</vt:lpstr>
      <vt:lpstr>8_Office 主题​​</vt:lpstr>
      <vt:lpstr>9_Office 主题​​</vt:lpstr>
      <vt:lpstr>中职生入学教育</vt:lpstr>
      <vt:lpstr>就业或升学的准备</vt:lpstr>
      <vt:lpstr>目录</vt:lpstr>
      <vt:lpstr>就业</vt:lpstr>
      <vt:lpstr>PowerPoint 演示文稿</vt:lpstr>
      <vt:lpstr>概述</vt:lpstr>
      <vt:lpstr>一、就业程序</vt:lpstr>
      <vt:lpstr>PowerPoint 演示文稿</vt:lpstr>
      <vt:lpstr>PowerPoint 演示文稿</vt:lpstr>
      <vt:lpstr>（三）收集就业信息</vt:lpstr>
      <vt:lpstr>（四）准备求职材料</vt:lpstr>
      <vt:lpstr>（五）参加招聘会与面试</vt:lpstr>
      <vt:lpstr>（六）签订就业协议</vt:lpstr>
      <vt:lpstr>（七）办理离校手续与入职手续</vt:lpstr>
      <vt:lpstr>PowerPoint 演示文稿</vt:lpstr>
      <vt:lpstr>PowerPoint 演示文稿</vt:lpstr>
      <vt:lpstr>PowerPoint 演示文稿</vt:lpstr>
      <vt:lpstr>PowerPoint 演示文稿</vt:lpstr>
      <vt:lpstr>PowerPoint 演示文稿</vt:lpstr>
      <vt:lpstr>PowerPoint 演示文稿</vt:lpstr>
      <vt:lpstr>（六）其他途径</vt:lpstr>
      <vt:lpstr>实现升学深造梦想</vt:lpstr>
      <vt:lpstr>PowerPoint 演示文稿</vt:lpstr>
      <vt:lpstr>一、单招考试</vt:lpstr>
      <vt:lpstr>二、中高职“3+2”分段考试</vt:lpstr>
      <vt:lpstr>三、对口升学考试</vt:lpstr>
      <vt:lpstr>四、国家开放大学（原电大）、成人高考和自学考试</vt:lpstr>
      <vt:lpstr>五、其他升学路径</vt:lpstr>
      <vt:lpstr>PowerPoint 演示文稿</vt:lpstr>
      <vt:lpstr>（二）参加普通高考</vt:lpstr>
      <vt:lpstr>PowerPoint 演示文稿</vt:lpstr>
      <vt:lpstr>PowerPoint 演示文稿</vt:lpstr>
      <vt:lpstr>1.命题单位不同</vt:lpstr>
      <vt:lpstr>PowerPoint 演示文稿</vt:lpstr>
      <vt:lpstr>3.考题形式不同</vt:lpstr>
      <vt:lpstr>PowerPoint 演示文稿</vt:lpstr>
      <vt:lpstr>谢谢</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欢</cp:lastModifiedBy>
  <cp:revision>158</cp:revision>
  <dcterms:created xsi:type="dcterms:W3CDTF">2019-06-19T02:08:00Z</dcterms:created>
  <dcterms:modified xsi:type="dcterms:W3CDTF">2025-06-20T08:20:56Z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2052-12.1.0.21171</vt:lpwstr>
  </property>
  <property fmtid="{D5CDD505-2E9C-101B-9397-08002B2CF9AE}" pid="3" name="ICV">
    <vt:lpwstr>1D977AEBEF574B37BE805CEE5993AB69_11</vt:lpwstr>
  </property>
</Properties>
</file>